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dar Hassan" initials="SH" lastIdx="1" clrIdx="0">
    <p:extLst>
      <p:ext uri="{19B8F6BF-5375-455C-9EA6-DF929625EA0E}">
        <p15:presenceInfo xmlns:p15="http://schemas.microsoft.com/office/powerpoint/2012/main" userId="e80fea67192c03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dar Hassan" userId="e80fea67192c03d6" providerId="LiveId" clId="{D69191BF-B8C5-494C-A96B-7577DABC78CF}"/>
    <pc:docChg chg="undo custSel addSld delSld modSld">
      <pc:chgData name="Sardar Hassan" userId="e80fea67192c03d6" providerId="LiveId" clId="{D69191BF-B8C5-494C-A96B-7577DABC78CF}" dt="2025-01-04T09:57:17.164" v="397" actId="113"/>
      <pc:docMkLst>
        <pc:docMk/>
      </pc:docMkLst>
      <pc:sldChg chg="modSp del">
        <pc:chgData name="Sardar Hassan" userId="e80fea67192c03d6" providerId="LiveId" clId="{D69191BF-B8C5-494C-A96B-7577DABC78CF}" dt="2024-12-26T08:18:44.079" v="29" actId="47"/>
        <pc:sldMkLst>
          <pc:docMk/>
          <pc:sldMk cId="0" sldId="256"/>
        </pc:sldMkLst>
      </pc:sldChg>
      <pc:sldChg chg="modSp del mod">
        <pc:chgData name="Sardar Hassan" userId="e80fea67192c03d6" providerId="LiveId" clId="{D69191BF-B8C5-494C-A96B-7577DABC78CF}" dt="2024-12-26T08:18:44.891" v="30" actId="47"/>
        <pc:sldMkLst>
          <pc:docMk/>
          <pc:sldMk cId="0" sldId="257"/>
        </pc:sldMkLst>
      </pc:sldChg>
      <pc:sldChg chg="addSp delSp modSp mod modTransition addAnim delAnim modAnim">
        <pc:chgData name="Sardar Hassan" userId="e80fea67192c03d6" providerId="LiveId" clId="{D69191BF-B8C5-494C-A96B-7577DABC78CF}" dt="2024-12-27T10:39:37.462" v="388" actId="1076"/>
        <pc:sldMkLst>
          <pc:docMk/>
          <pc:sldMk cId="0" sldId="258"/>
        </pc:sldMkLst>
        <pc:spChg chg="mod">
          <ac:chgData name="Sardar Hassan" userId="e80fea67192c03d6" providerId="LiveId" clId="{D69191BF-B8C5-494C-A96B-7577DABC78CF}" dt="2024-12-27T10:39:37.462" v="388" actId="107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Sardar Hassan" userId="e80fea67192c03d6" providerId="LiveId" clId="{D69191BF-B8C5-494C-A96B-7577DABC78CF}" dt="2024-12-27T10:39:28.259" v="387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 modTransition modAnim">
        <pc:chgData name="Sardar Hassan" userId="e80fea67192c03d6" providerId="LiveId" clId="{D69191BF-B8C5-494C-A96B-7577DABC78CF}" dt="2024-12-26T08:41:46.399" v="267"/>
        <pc:sldMkLst>
          <pc:docMk/>
          <pc:sldMk cId="0" sldId="259"/>
        </pc:sldMkLst>
        <pc:spChg chg="mod">
          <ac:chgData name="Sardar Hassan" userId="e80fea67192c03d6" providerId="LiveId" clId="{D69191BF-B8C5-494C-A96B-7577DABC78CF}" dt="2024-12-26T08:23:49.760" v="61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rdar Hassan" userId="e80fea67192c03d6" providerId="LiveId" clId="{D69191BF-B8C5-494C-A96B-7577DABC78CF}" dt="2024-12-26T08:21:55.394" v="50" actId="14100"/>
          <ac:spMkLst>
            <pc:docMk/>
            <pc:sldMk cId="0" sldId="259"/>
            <ac:spMk id="3" creationId="{00000000-0000-0000-0000-000000000000}"/>
          </ac:spMkLst>
        </pc:spChg>
      </pc:sldChg>
      <pc:sldChg chg="modSp mod modTransition modAnim">
        <pc:chgData name="Sardar Hassan" userId="e80fea67192c03d6" providerId="LiveId" clId="{D69191BF-B8C5-494C-A96B-7577DABC78CF}" dt="2024-12-26T08:41:39.087" v="266"/>
        <pc:sldMkLst>
          <pc:docMk/>
          <pc:sldMk cId="0" sldId="260"/>
        </pc:sldMkLst>
        <pc:spChg chg="mod">
          <ac:chgData name="Sardar Hassan" userId="e80fea67192c03d6" providerId="LiveId" clId="{D69191BF-B8C5-494C-A96B-7577DABC78CF}" dt="2024-12-26T08:22:25.142" v="54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rdar Hassan" userId="e80fea67192c03d6" providerId="LiveId" clId="{D69191BF-B8C5-494C-A96B-7577DABC78CF}" dt="2024-12-26T08:22:16.205" v="53" actId="14100"/>
          <ac:spMkLst>
            <pc:docMk/>
            <pc:sldMk cId="0" sldId="260"/>
            <ac:spMk id="3" creationId="{00000000-0000-0000-0000-000000000000}"/>
          </ac:spMkLst>
        </pc:spChg>
      </pc:sldChg>
      <pc:sldChg chg="modSp mod modTransition modAnim">
        <pc:chgData name="Sardar Hassan" userId="e80fea67192c03d6" providerId="LiveId" clId="{D69191BF-B8C5-494C-A96B-7577DABC78CF}" dt="2024-12-26T08:41:34.962" v="265"/>
        <pc:sldMkLst>
          <pc:docMk/>
          <pc:sldMk cId="0" sldId="261"/>
        </pc:sldMkLst>
        <pc:spChg chg="mod">
          <ac:chgData name="Sardar Hassan" userId="e80fea67192c03d6" providerId="LiveId" clId="{D69191BF-B8C5-494C-A96B-7577DABC78CF}" dt="2024-12-26T08:24:28.211" v="69" actId="403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rdar Hassan" userId="e80fea67192c03d6" providerId="LiveId" clId="{D69191BF-B8C5-494C-A96B-7577DABC78CF}" dt="2024-12-26T08:24:15.540" v="66" actId="403"/>
          <ac:spMkLst>
            <pc:docMk/>
            <pc:sldMk cId="0" sldId="261"/>
            <ac:spMk id="3" creationId="{00000000-0000-0000-0000-000000000000}"/>
          </ac:spMkLst>
        </pc:spChg>
      </pc:sldChg>
      <pc:sldChg chg="modSp mod modTransition modAnim">
        <pc:chgData name="Sardar Hassan" userId="e80fea67192c03d6" providerId="LiveId" clId="{D69191BF-B8C5-494C-A96B-7577DABC78CF}" dt="2024-12-26T08:41:27.463" v="264"/>
        <pc:sldMkLst>
          <pc:docMk/>
          <pc:sldMk cId="0" sldId="262"/>
        </pc:sldMkLst>
        <pc:spChg chg="mod">
          <ac:chgData name="Sardar Hassan" userId="e80fea67192c03d6" providerId="LiveId" clId="{D69191BF-B8C5-494C-A96B-7577DABC78CF}" dt="2024-12-26T08:24:40.913" v="71" actId="14100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rdar Hassan" userId="e80fea67192c03d6" providerId="LiveId" clId="{D69191BF-B8C5-494C-A96B-7577DABC78CF}" dt="2024-12-26T08:24:54.865" v="75" actId="403"/>
          <ac:spMkLst>
            <pc:docMk/>
            <pc:sldMk cId="0" sldId="262"/>
            <ac:spMk id="3" creationId="{00000000-0000-0000-0000-000000000000}"/>
          </ac:spMkLst>
        </pc:spChg>
      </pc:sldChg>
      <pc:sldChg chg="modSp mod modTransition modAnim">
        <pc:chgData name="Sardar Hassan" userId="e80fea67192c03d6" providerId="LiveId" clId="{D69191BF-B8C5-494C-A96B-7577DABC78CF}" dt="2024-12-26T08:41:22.979" v="263"/>
        <pc:sldMkLst>
          <pc:docMk/>
          <pc:sldMk cId="0" sldId="263"/>
        </pc:sldMkLst>
        <pc:spChg chg="mod">
          <ac:chgData name="Sardar Hassan" userId="e80fea67192c03d6" providerId="LiveId" clId="{D69191BF-B8C5-494C-A96B-7577DABC78CF}" dt="2024-12-26T08:25:17.911" v="78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rdar Hassan" userId="e80fea67192c03d6" providerId="LiveId" clId="{D69191BF-B8C5-494C-A96B-7577DABC78CF}" dt="2024-12-26T08:36:09.065" v="227" actId="1076"/>
          <ac:spMkLst>
            <pc:docMk/>
            <pc:sldMk cId="0" sldId="263"/>
            <ac:spMk id="3" creationId="{00000000-0000-0000-0000-000000000000}"/>
          </ac:spMkLst>
        </pc:spChg>
      </pc:sldChg>
      <pc:sldChg chg="modSp mod modTransition modAnim">
        <pc:chgData name="Sardar Hassan" userId="e80fea67192c03d6" providerId="LiveId" clId="{D69191BF-B8C5-494C-A96B-7577DABC78CF}" dt="2024-12-26T08:46:49.440" v="289"/>
        <pc:sldMkLst>
          <pc:docMk/>
          <pc:sldMk cId="0" sldId="264"/>
        </pc:sldMkLst>
        <pc:spChg chg="mod">
          <ac:chgData name="Sardar Hassan" userId="e80fea67192c03d6" providerId="LiveId" clId="{D69191BF-B8C5-494C-A96B-7577DABC78CF}" dt="2024-12-26T08:36:45.438" v="233" actId="1076"/>
          <ac:spMkLst>
            <pc:docMk/>
            <pc:sldMk cId="0" sldId="264"/>
            <ac:spMk id="2" creationId="{00000000-0000-0000-0000-000000000000}"/>
          </ac:spMkLst>
        </pc:spChg>
        <pc:picChg chg="mod">
          <ac:chgData name="Sardar Hassan" userId="e80fea67192c03d6" providerId="LiveId" clId="{D69191BF-B8C5-494C-A96B-7577DABC78CF}" dt="2024-12-26T08:36:35.985" v="232" actId="1076"/>
          <ac:picMkLst>
            <pc:docMk/>
            <pc:sldMk cId="0" sldId="264"/>
            <ac:picMk id="3" creationId="{00000000-0000-0000-0000-000000000000}"/>
          </ac:picMkLst>
        </pc:picChg>
      </pc:sldChg>
      <pc:sldChg chg="modSp add mod modTransition modAnim">
        <pc:chgData name="Sardar Hassan" userId="e80fea67192c03d6" providerId="LiveId" clId="{D69191BF-B8C5-494C-A96B-7577DABC78CF}" dt="2024-12-26T08:43:25.939" v="287"/>
        <pc:sldMkLst>
          <pc:docMk/>
          <pc:sldMk cId="0" sldId="265"/>
        </pc:sldMkLst>
        <pc:spChg chg="mod">
          <ac:chgData name="Sardar Hassan" userId="e80fea67192c03d6" providerId="LiveId" clId="{D69191BF-B8C5-494C-A96B-7577DABC78CF}" dt="2024-12-26T08:27:19.855" v="88" actId="141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rdar Hassan" userId="e80fea67192c03d6" providerId="LiveId" clId="{D69191BF-B8C5-494C-A96B-7577DABC78CF}" dt="2024-12-26T08:28:53.033" v="172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add mod modTransition modAnim">
        <pc:chgData name="Sardar Hassan" userId="e80fea67192c03d6" providerId="LiveId" clId="{D69191BF-B8C5-494C-A96B-7577DABC78CF}" dt="2024-12-26T08:43:14.299" v="285"/>
        <pc:sldMkLst>
          <pc:docMk/>
          <pc:sldMk cId="0" sldId="266"/>
        </pc:sldMkLst>
        <pc:spChg chg="mod">
          <ac:chgData name="Sardar Hassan" userId="e80fea67192c03d6" providerId="LiveId" clId="{D69191BF-B8C5-494C-A96B-7577DABC78CF}" dt="2024-12-26T08:23:49.760" v="61"/>
          <ac:spMkLst>
            <pc:docMk/>
            <pc:sldMk cId="0" sldId="266"/>
            <ac:spMk id="2" creationId="{00000000-0000-0000-0000-000000000000}"/>
          </ac:spMkLst>
        </pc:spChg>
        <pc:spChg chg="mod">
          <ac:chgData name="Sardar Hassan" userId="e80fea67192c03d6" providerId="LiveId" clId="{D69191BF-B8C5-494C-A96B-7577DABC78CF}" dt="2024-12-26T08:30:32.714" v="18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add mod modTransition modAnim">
        <pc:chgData name="Sardar Hassan" userId="e80fea67192c03d6" providerId="LiveId" clId="{D69191BF-B8C5-494C-A96B-7577DABC78CF}" dt="2024-12-26T08:42:31.412" v="275"/>
        <pc:sldMkLst>
          <pc:docMk/>
          <pc:sldMk cId="0" sldId="267"/>
        </pc:sldMkLst>
        <pc:spChg chg="mod">
          <ac:chgData name="Sardar Hassan" userId="e80fea67192c03d6" providerId="LiveId" clId="{D69191BF-B8C5-494C-A96B-7577DABC78CF}" dt="2024-12-26T08:23:49.760" v="61"/>
          <ac:spMkLst>
            <pc:docMk/>
            <pc:sldMk cId="0" sldId="267"/>
            <ac:spMk id="2" creationId="{00000000-0000-0000-0000-000000000000}"/>
          </ac:spMkLst>
        </pc:spChg>
        <pc:spChg chg="mod">
          <ac:chgData name="Sardar Hassan" userId="e80fea67192c03d6" providerId="LiveId" clId="{D69191BF-B8C5-494C-A96B-7577DABC78CF}" dt="2024-12-26T08:31:22.460" v="196" actId="14100"/>
          <ac:spMkLst>
            <pc:docMk/>
            <pc:sldMk cId="0" sldId="267"/>
            <ac:spMk id="3" creationId="{00000000-0000-0000-0000-000000000000}"/>
          </ac:spMkLst>
        </pc:spChg>
      </pc:sldChg>
      <pc:sldChg chg="modSp add mod modTransition modAnim">
        <pc:chgData name="Sardar Hassan" userId="e80fea67192c03d6" providerId="LiveId" clId="{D69191BF-B8C5-494C-A96B-7577DABC78CF}" dt="2024-12-26T08:42:27.256" v="274"/>
        <pc:sldMkLst>
          <pc:docMk/>
          <pc:sldMk cId="0" sldId="268"/>
        </pc:sldMkLst>
        <pc:spChg chg="mod">
          <ac:chgData name="Sardar Hassan" userId="e80fea67192c03d6" providerId="LiveId" clId="{D69191BF-B8C5-494C-A96B-7577DABC78CF}" dt="2024-12-26T08:23:49.760" v="61"/>
          <ac:spMkLst>
            <pc:docMk/>
            <pc:sldMk cId="0" sldId="268"/>
            <ac:spMk id="2" creationId="{00000000-0000-0000-0000-000000000000}"/>
          </ac:spMkLst>
        </pc:spChg>
        <pc:spChg chg="mod">
          <ac:chgData name="Sardar Hassan" userId="e80fea67192c03d6" providerId="LiveId" clId="{D69191BF-B8C5-494C-A96B-7577DABC78CF}" dt="2024-12-26T08:32:25.534" v="200" actId="14100"/>
          <ac:spMkLst>
            <pc:docMk/>
            <pc:sldMk cId="0" sldId="268"/>
            <ac:spMk id="3" creationId="{00000000-0000-0000-0000-000000000000}"/>
          </ac:spMkLst>
        </pc:spChg>
      </pc:sldChg>
      <pc:sldChg chg="modSp add mod modTransition modAnim">
        <pc:chgData name="Sardar Hassan" userId="e80fea67192c03d6" providerId="LiveId" clId="{D69191BF-B8C5-494C-A96B-7577DABC78CF}" dt="2024-12-26T08:42:22.662" v="273"/>
        <pc:sldMkLst>
          <pc:docMk/>
          <pc:sldMk cId="0" sldId="269"/>
        </pc:sldMkLst>
        <pc:spChg chg="mod">
          <ac:chgData name="Sardar Hassan" userId="e80fea67192c03d6" providerId="LiveId" clId="{D69191BF-B8C5-494C-A96B-7577DABC78CF}" dt="2024-12-26T08:23:49.760" v="61"/>
          <ac:spMkLst>
            <pc:docMk/>
            <pc:sldMk cId="0" sldId="269"/>
            <ac:spMk id="2" creationId="{00000000-0000-0000-0000-000000000000}"/>
          </ac:spMkLst>
        </pc:spChg>
        <pc:spChg chg="mod">
          <ac:chgData name="Sardar Hassan" userId="e80fea67192c03d6" providerId="LiveId" clId="{D69191BF-B8C5-494C-A96B-7577DABC78CF}" dt="2024-12-26T08:33:02.219" v="211" actId="207"/>
          <ac:spMkLst>
            <pc:docMk/>
            <pc:sldMk cId="0" sldId="269"/>
            <ac:spMk id="3" creationId="{00000000-0000-0000-0000-000000000000}"/>
          </ac:spMkLst>
        </pc:spChg>
      </pc:sldChg>
      <pc:sldChg chg="modSp add mod modTransition modAnim">
        <pc:chgData name="Sardar Hassan" userId="e80fea67192c03d6" providerId="LiveId" clId="{D69191BF-B8C5-494C-A96B-7577DABC78CF}" dt="2024-12-26T08:42:13.757" v="272"/>
        <pc:sldMkLst>
          <pc:docMk/>
          <pc:sldMk cId="0" sldId="270"/>
        </pc:sldMkLst>
        <pc:spChg chg="mod">
          <ac:chgData name="Sardar Hassan" userId="e80fea67192c03d6" providerId="LiveId" clId="{D69191BF-B8C5-494C-A96B-7577DABC78CF}" dt="2024-12-26T08:23:49.760" v="61"/>
          <ac:spMkLst>
            <pc:docMk/>
            <pc:sldMk cId="0" sldId="270"/>
            <ac:spMk id="2" creationId="{00000000-0000-0000-0000-000000000000}"/>
          </ac:spMkLst>
        </pc:spChg>
        <pc:spChg chg="mod">
          <ac:chgData name="Sardar Hassan" userId="e80fea67192c03d6" providerId="LiveId" clId="{D69191BF-B8C5-494C-A96B-7577DABC78CF}" dt="2024-12-26T08:33:34.560" v="216" actId="14100"/>
          <ac:spMkLst>
            <pc:docMk/>
            <pc:sldMk cId="0" sldId="270"/>
            <ac:spMk id="3" creationId="{00000000-0000-0000-0000-000000000000}"/>
          </ac:spMkLst>
        </pc:spChg>
      </pc:sldChg>
      <pc:sldChg chg="modSp add del mod">
        <pc:chgData name="Sardar Hassan" userId="e80fea67192c03d6" providerId="LiveId" clId="{D69191BF-B8C5-494C-A96B-7577DABC78CF}" dt="2024-12-26T08:19:50.715" v="34" actId="47"/>
        <pc:sldMkLst>
          <pc:docMk/>
          <pc:sldMk cId="0" sldId="271"/>
        </pc:sldMkLst>
      </pc:sldChg>
      <pc:sldChg chg="addSp delSp modSp new mod modTransition modAnim">
        <pc:chgData name="Sardar Hassan" userId="e80fea67192c03d6" providerId="LiveId" clId="{D69191BF-B8C5-494C-A96B-7577DABC78CF}" dt="2025-01-04T09:57:17.164" v="397" actId="113"/>
        <pc:sldMkLst>
          <pc:docMk/>
          <pc:sldMk cId="4142922570" sldId="271"/>
        </pc:sldMkLst>
        <pc:spChg chg="add mod">
          <ac:chgData name="Sardar Hassan" userId="e80fea67192c03d6" providerId="LiveId" clId="{D69191BF-B8C5-494C-A96B-7577DABC78CF}" dt="2024-12-26T08:26:01.486" v="84" actId="14100"/>
          <ac:spMkLst>
            <pc:docMk/>
            <pc:sldMk cId="4142922570" sldId="271"/>
            <ac:spMk id="3" creationId="{31B1152A-3E4F-FC93-88AE-1470C69A7EE5}"/>
          </ac:spMkLst>
        </pc:spChg>
        <pc:spChg chg="add mod">
          <ac:chgData name="Sardar Hassan" userId="e80fea67192c03d6" providerId="LiveId" clId="{D69191BF-B8C5-494C-A96B-7577DABC78CF}" dt="2025-01-04T09:57:17.164" v="397" actId="113"/>
          <ac:spMkLst>
            <pc:docMk/>
            <pc:sldMk cId="4142922570" sldId="271"/>
            <ac:spMk id="4" creationId="{AD781745-F1E1-7BA9-8375-2C5B8CDCA482}"/>
          </ac:spMkLst>
        </pc:spChg>
      </pc:sldChg>
      <pc:sldChg chg="modSp new mod">
        <pc:chgData name="Sardar Hassan" userId="e80fea67192c03d6" providerId="LiveId" clId="{D69191BF-B8C5-494C-A96B-7577DABC78CF}" dt="2024-12-27T10:38:15.599" v="374" actId="404"/>
        <pc:sldMkLst>
          <pc:docMk/>
          <pc:sldMk cId="4182381091" sldId="272"/>
        </pc:sldMkLst>
        <pc:spChg chg="mod">
          <ac:chgData name="Sardar Hassan" userId="e80fea67192c03d6" providerId="LiveId" clId="{D69191BF-B8C5-494C-A96B-7577DABC78CF}" dt="2024-12-27T10:36:26.529" v="350"/>
          <ac:spMkLst>
            <pc:docMk/>
            <pc:sldMk cId="4182381091" sldId="272"/>
            <ac:spMk id="2" creationId="{C3E5FDAD-141A-B398-9AF5-F80B6400A21E}"/>
          </ac:spMkLst>
        </pc:spChg>
        <pc:spChg chg="mod">
          <ac:chgData name="Sardar Hassan" userId="e80fea67192c03d6" providerId="LiveId" clId="{D69191BF-B8C5-494C-A96B-7577DABC78CF}" dt="2024-12-27T10:38:15.599" v="374" actId="404"/>
          <ac:spMkLst>
            <pc:docMk/>
            <pc:sldMk cId="4182381091" sldId="272"/>
            <ac:spMk id="3" creationId="{55D3C044-E25B-7BE4-E6EA-C2AA8A1B9B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75B10-ECAA-437A-B6FE-868A2D32A57C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A291-4A89-46A3-A53F-8EF5DF3B5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9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4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081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5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79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20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5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8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dar-Hassan661/Convey-s-game-of-Life/tree/main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238067" cy="3310468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Conway's Game of Life Simulation in Python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</a:b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</a:br>
            <a:endParaRPr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2794001"/>
            <a:ext cx="8077201" cy="3697109"/>
          </a:xfrm>
        </p:spPr>
        <p:txBody>
          <a:bodyPr>
            <a:normAutofit/>
          </a:bodyPr>
          <a:lstStyle/>
          <a:p>
            <a:r>
              <a:rPr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2D Arrays and Graph Techniques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    SARDAR HASSAN AFTAB</a:t>
            </a:r>
            <a:endParaRPr sz="36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150460"/>
            <a:ext cx="8229600" cy="854251"/>
          </a:xfrm>
        </p:spPr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Updating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0222"/>
            <a:ext cx="8229600" cy="5917318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update_grid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new_grid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grid.copy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x in range(GRID_SIZE):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y in range(GRID_SIZE):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alive_neighbors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count_neighbors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grid[x, y] == 1: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alive_neighbors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2 or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alive_neighbors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3: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new_grid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[x, y] = 0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alive_neighbors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3: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new_grid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[x, y] = 1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new_grid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animate(frame):</a:t>
            </a:r>
          </a:p>
          <a:p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global grid</a:t>
            </a:r>
          </a:p>
          <a:p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grid = </a:t>
            </a:r>
            <a:r>
              <a:rPr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update_grid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mat.set_data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(grid)</a:t>
            </a:r>
          </a:p>
          <a:p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[mat]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8136467" cy="1524000"/>
          </a:xfrm>
        </p:spPr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Matplotlib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 = </a:t>
            </a:r>
            <a:r>
              <a:rPr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ax.matshow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(grid, </a:t>
            </a:r>
            <a:r>
              <a:rPr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='binary')</a:t>
            </a:r>
          </a:p>
          <a:p>
            <a:r>
              <a:rPr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ax.axis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('off')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Running the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366956" cy="376767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 = </a:t>
            </a:r>
            <a:r>
              <a:rPr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FuncAnimation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(fig, animate, interval=200, </a:t>
            </a:r>
            <a:r>
              <a:rPr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blit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r>
              <a:rPr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890911"/>
            <a:ext cx="6554867" cy="152400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  <a:latin typeface="Arial Black" panose="020B0A04020102020204" pitchFamily="34" charset="0"/>
              </a:rPr>
              <a:t>Grid Visualization</a:t>
            </a:r>
          </a:p>
        </p:txBody>
      </p:sp>
      <p:pic>
        <p:nvPicPr>
          <p:cNvPr id="3" name="Picture 2" descr="conways_placeholder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48262"/>
            <a:ext cx="7315200" cy="438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B1152A-3E4F-FC93-88AE-1470C69A7EE5}"/>
              </a:ext>
            </a:extLst>
          </p:cNvPr>
          <p:cNvSpPr txBox="1">
            <a:spLocks/>
          </p:cNvSpPr>
          <p:nvPr/>
        </p:nvSpPr>
        <p:spPr>
          <a:xfrm>
            <a:off x="533400" y="146756"/>
            <a:ext cx="6554867" cy="11627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781745-F1E1-7BA9-8375-2C5B8CDCA482}"/>
              </a:ext>
            </a:extLst>
          </p:cNvPr>
          <p:cNvSpPr txBox="1">
            <a:spLocks/>
          </p:cNvSpPr>
          <p:nvPr/>
        </p:nvSpPr>
        <p:spPr>
          <a:xfrm>
            <a:off x="232833" y="1165576"/>
            <a:ext cx="8339667" cy="590126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• 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Conway's Game of Life is a simple yet powerful simulation.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It demonstrates how complex patterns can emerge from simple rules.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You can experiment with different initial states and see various patterns evolve.</a:t>
            </a:r>
          </a:p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https://github.com/Sardar-Hassan661/Convey-s-game-of-Life/tree/main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2922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022"/>
            <a:ext cx="6554867" cy="1524000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  <a:latin typeface="Arial Black" panose="020B0A04020102020204" pitchFamily="34" charset="0"/>
              </a:rPr>
              <a:t>Overview of Conway's Game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933244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Conway's Game of Life is a cellular automaton simulation.</a:t>
            </a:r>
          </a:p>
          <a:p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Cells have two possible states: alive (1) or dead (0).</a:t>
            </a:r>
          </a:p>
          <a:p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next state of a cell depends on the number of live neighbors.</a:t>
            </a:r>
          </a:p>
          <a:p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There are four basic rules of evolution:</a:t>
            </a:r>
          </a:p>
          <a:p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 live cell with fewer than 2 live neighbors dies (underpopulation).</a:t>
            </a:r>
          </a:p>
          <a:p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 live cell with more than 3 live neighbors dies (overpopulation).</a:t>
            </a:r>
          </a:p>
          <a:p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 dead cell with exactly 3 live neighbors becomes alive.</a:t>
            </a:r>
          </a:p>
          <a:p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 A live cell with 2 or 3 live neighbors remains alive.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Code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294511" cy="3962400"/>
          </a:xfrm>
        </p:spPr>
        <p:txBody>
          <a:bodyPr>
            <a:normAutofit lnSpcReduction="10000"/>
          </a:bodyPr>
          <a:lstStyle/>
          <a:p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grid is represented as a 2D array of 0s (dead) and 1s (alive).</a:t>
            </a:r>
          </a:p>
          <a:p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Each cell's next state is determined by its 8 neighbors.</a:t>
            </a:r>
          </a:p>
          <a:p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We apply Conway's rules to update the grid each step.</a:t>
            </a:r>
          </a:p>
          <a:p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`matplotlib.animation.FuncAnimation` visualizes the grid evolving over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rial Black" panose="020B0A04020102020204" pitchFamily="34" charset="0"/>
              </a:rPr>
              <a:t>Grid Initialization &amp; Neighbor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8339667" cy="3767670"/>
          </a:xfrm>
        </p:spPr>
        <p:txBody>
          <a:bodyPr>
            <a:normAutofit/>
          </a:bodyPr>
          <a:lstStyle/>
          <a:p>
            <a:r>
              <a:rPr sz="3200" dirty="0"/>
              <a:t>• </a:t>
            </a:r>
            <a:r>
              <a:rPr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grid is initialized randomly with 0s and 1s.</a:t>
            </a:r>
          </a:p>
          <a:p>
            <a:r>
              <a:rPr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For each cell, we count its neighbors using modular arithmetic for wrapping.</a:t>
            </a:r>
          </a:p>
          <a:p>
            <a:r>
              <a:rPr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We then apply the rules to each cell based on the number of live neighbors</a:t>
            </a:r>
            <a:r>
              <a:rPr sz="32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rial Black" panose="020B0A04020102020204" pitchFamily="34" charset="0"/>
              </a:rPr>
              <a:t>Visualization of Grid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533400"/>
            <a:ext cx="8681155" cy="3767670"/>
          </a:xfrm>
        </p:spPr>
        <p:txBody>
          <a:bodyPr>
            <a:normAutofit/>
          </a:bodyPr>
          <a:lstStyle/>
          <a:p>
            <a:r>
              <a:rPr dirty="0"/>
              <a:t>• </a:t>
            </a:r>
            <a:r>
              <a:rPr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grid evolves based on the Game of Life rules.</a:t>
            </a:r>
          </a:p>
          <a:p>
            <a:r>
              <a:rPr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We use `matplotlib` to animate the grid at each step.</a:t>
            </a:r>
          </a:p>
          <a:p>
            <a:r>
              <a:rPr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simulation shows how patterns emerge from random initial states.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Animation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33" y="688621"/>
            <a:ext cx="8350956" cy="33866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28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animation shows how the grid evolves over time.</a:t>
            </a:r>
          </a:p>
          <a:p>
            <a:r>
              <a:rPr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You can generate the animation by running the Python code.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FDAD-141A-B398-9AF5-F80B6400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Required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C044-E25B-7BE4-E6EA-C2AA8A1B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52776"/>
            <a:ext cx="9268178" cy="401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matplotlib.animation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FuncAnimation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38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222" y="5046132"/>
            <a:ext cx="6554867" cy="821267"/>
          </a:xfrm>
        </p:spPr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Grid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44" y="541868"/>
            <a:ext cx="7831667" cy="43123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Initialize grid with random 0s (dead) and 1s (alive)</a:t>
            </a:r>
            <a:b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GRID_SIZE = 50</a:t>
            </a:r>
          </a:p>
          <a:p>
            <a:r>
              <a:rPr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= </a:t>
            </a:r>
            <a:r>
              <a:rPr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np.random.choice</a:t>
            </a:r>
            <a:r>
              <a:rPr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([0, 1], size=(GRID_SIZE, GRID_SIZE))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90" y="533400"/>
            <a:ext cx="8192910" cy="4083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count_neighbors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y):</a:t>
            </a:r>
          </a:p>
          <a:p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neighbors = [</a:t>
            </a:r>
          </a:p>
          <a:p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(x-1, y-1), (x-1, y), (x-1, y+1),</a:t>
            </a:r>
          </a:p>
          <a:p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(x, y-1),              (x, y+1),</a:t>
            </a:r>
          </a:p>
          <a:p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(x+1, y-1), (x+1, y), (x+1, y+1)</a:t>
            </a:r>
          </a:p>
          <a:p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]</a:t>
            </a:r>
          </a:p>
          <a:p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sum(grid[</a:t>
            </a:r>
            <a:r>
              <a:rPr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GRID_SIZE, j % GRID_SIZE] for </a:t>
            </a:r>
            <a:r>
              <a:rPr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 in neighbors)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70</TotalTime>
  <Words>726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Black</vt:lpstr>
      <vt:lpstr>Calibri</vt:lpstr>
      <vt:lpstr>Century Gothic</vt:lpstr>
      <vt:lpstr>Times New Roman</vt:lpstr>
      <vt:lpstr>Wingdings 3</vt:lpstr>
      <vt:lpstr>Slice</vt:lpstr>
      <vt:lpstr>Conway's Game of Life Simulation in Python  </vt:lpstr>
      <vt:lpstr>Overview of Conway's Game of Life</vt:lpstr>
      <vt:lpstr>Code Walkthrough</vt:lpstr>
      <vt:lpstr>Grid Initialization &amp; Neighbor Counting</vt:lpstr>
      <vt:lpstr>Visualization of Grid Evolution</vt:lpstr>
      <vt:lpstr>Animation Example</vt:lpstr>
      <vt:lpstr>Import Required Libraries</vt:lpstr>
      <vt:lpstr>Grid Initialization</vt:lpstr>
      <vt:lpstr>Counting Neighbors</vt:lpstr>
      <vt:lpstr>Updating Grid</vt:lpstr>
      <vt:lpstr>Animation</vt:lpstr>
      <vt:lpstr>Matplotlib Visualization</vt:lpstr>
      <vt:lpstr>Running the Animation</vt:lpstr>
      <vt:lpstr>Grid Visualization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Sardar Hassan</dc:creator>
  <cp:keywords/>
  <dc:description>generated using python-pptx</dc:description>
  <cp:lastModifiedBy>Sardar Hassan</cp:lastModifiedBy>
  <cp:revision>2</cp:revision>
  <dcterms:created xsi:type="dcterms:W3CDTF">2013-01-27T09:14:16Z</dcterms:created>
  <dcterms:modified xsi:type="dcterms:W3CDTF">2025-01-04T09:57:56Z</dcterms:modified>
  <cp:category/>
</cp:coreProperties>
</file>