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60" r:id="rId2"/>
    <p:sldId id="297" r:id="rId3"/>
    <p:sldId id="300" r:id="rId4"/>
    <p:sldId id="304" r:id="rId5"/>
    <p:sldId id="305" r:id="rId6"/>
    <p:sldId id="302" r:id="rId7"/>
    <p:sldId id="306" r:id="rId8"/>
    <p:sldId id="301" r:id="rId9"/>
    <p:sldId id="307" r:id="rId10"/>
    <p:sldId id="303" r:id="rId11"/>
    <p:sldId id="264" r:id="rId12"/>
  </p:sldIdLst>
  <p:sldSz cx="9144000" cy="5143500" type="screen16x9"/>
  <p:notesSz cx="6858000" cy="9144000"/>
  <p:embeddedFontLst>
    <p:embeddedFont>
      <p:font typeface="Nunito Sans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jazAhmed" initials="A" lastIdx="2" clrIdx="0">
    <p:extLst>
      <p:ext uri="{19B8F6BF-5375-455C-9EA6-DF929625EA0E}">
        <p15:presenceInfo xmlns:p15="http://schemas.microsoft.com/office/powerpoint/2012/main" userId="Aijaz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5DD635-F64A-48DB-AEA5-09859BE5B2F4}">
  <a:tblStyle styleId="{605DD635-F64A-48DB-AEA5-09859BE5B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3979" autoAdjust="0"/>
  </p:normalViewPr>
  <p:slideViewPr>
    <p:cSldViewPr>
      <p:cViewPr varScale="1">
        <p:scale>
          <a:sx n="91" d="100"/>
          <a:sy n="91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8T18:03:05.85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8042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60" r:id="rId4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676400" y="438150"/>
            <a:ext cx="5334000" cy="15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800" dirty="0" smtClean="0"/>
              <a:t>Swarm Intelligence approach to Quadratic Bottleneck Knapsack Problem (QBKP)</a:t>
            </a:r>
            <a:endParaRPr sz="2800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11425" y="2038350"/>
            <a:ext cx="35172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Batch No. &amp; Members : MPC18B18</a:t>
            </a:r>
            <a:endParaRPr dirty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P S </a:t>
            </a:r>
            <a:r>
              <a:rPr lang="en-US" dirty="0">
                <a:solidFill>
                  <a:schemeClr val="tx1"/>
                </a:solidFill>
              </a:rPr>
              <a:t>Surya Abhishek(160713733047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</a:rPr>
              <a:t>Sardar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Tejpal</a:t>
            </a:r>
            <a:r>
              <a:rPr lang="en-US" dirty="0">
                <a:solidFill>
                  <a:schemeClr val="tx1"/>
                </a:solidFill>
              </a:rPr>
              <a:t> Singh(160714733079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</a:rPr>
              <a:t>Md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Aijaz</a:t>
            </a:r>
            <a:r>
              <a:rPr lang="en-US" dirty="0">
                <a:solidFill>
                  <a:schemeClr val="tx1"/>
                </a:solidFill>
              </a:rPr>
              <a:t> Ahmed Ansari(160714733083)</a:t>
            </a:r>
          </a:p>
          <a:p>
            <a:pPr lvl="0"/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131"/>
          <p:cNvSpPr txBox="1">
            <a:spLocks/>
          </p:cNvSpPr>
          <p:nvPr/>
        </p:nvSpPr>
        <p:spPr>
          <a:xfrm>
            <a:off x="4267200" y="2038350"/>
            <a:ext cx="4648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▪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Under the guidance of:		      Project Coordinator:</a:t>
            </a:r>
          </a:p>
          <a:p>
            <a:pPr marL="15240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Dr</a:t>
            </a:r>
            <a:r>
              <a:rPr lang="en-US" dirty="0" smtClean="0">
                <a:solidFill>
                  <a:schemeClr val="tx1"/>
                </a:solidFill>
              </a:rPr>
              <a:t> B </a:t>
            </a:r>
            <a:r>
              <a:rPr lang="en-US" dirty="0" err="1" smtClean="0">
                <a:solidFill>
                  <a:schemeClr val="tx1"/>
                </a:solidFill>
              </a:rPr>
              <a:t>Jayalakshmi</a:t>
            </a:r>
            <a:r>
              <a:rPr lang="en-US" dirty="0" smtClean="0">
                <a:solidFill>
                  <a:schemeClr val="tx1"/>
                </a:solidFill>
              </a:rPr>
              <a:t>,		          Mr. R. Sandeep,</a:t>
            </a:r>
          </a:p>
          <a:p>
            <a:pPr marL="1524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Associate Professor,		      Assistant Professor,</a:t>
            </a:r>
          </a:p>
          <a:p>
            <a:pPr marL="1524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Department of </a:t>
            </a:r>
            <a:r>
              <a:rPr lang="en-US" dirty="0">
                <a:solidFill>
                  <a:schemeClr val="tx1"/>
                </a:solidFill>
              </a:rPr>
              <a:t>CSE		</a:t>
            </a:r>
            <a:r>
              <a:rPr lang="en-US" dirty="0" smtClean="0">
                <a:solidFill>
                  <a:schemeClr val="tx1"/>
                </a:solidFill>
              </a:rPr>
              <a:t>       Department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CSE</a:t>
            </a:r>
          </a:p>
          <a:p>
            <a:pPr marL="1524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524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625" y="285750"/>
            <a:ext cx="5596200" cy="4800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25" y="575500"/>
            <a:ext cx="5596199" cy="39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/>
              <a:t>Thank you!</a:t>
            </a:r>
            <a:endParaRPr sz="7200" b="1" dirty="0"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4294967295"/>
          </p:nvPr>
        </p:nvSpPr>
        <p:spPr>
          <a:xfrm>
            <a:off x="788874" y="379095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FFFFFF"/>
                </a:solidFill>
              </a:rPr>
              <a:t>Any queries?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90625" y="495750"/>
            <a:ext cx="5596200" cy="398100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P &amp; NP.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NP-hard &amp; NP-complete.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Combinatorial Optimization Problems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Knapsack Problem.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Quadratic Knapsack Problem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Quadratic Bottleneck Knapsack Problem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Swarm Intelligence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Artificial Bee Colony</a:t>
            </a:r>
          </a:p>
        </p:txBody>
      </p:sp>
    </p:spTree>
    <p:extLst>
      <p:ext uri="{BB962C8B-B14F-4D97-AF65-F5344CB8AC3E}">
        <p14:creationId xmlns:p14="http://schemas.microsoft.com/office/powerpoint/2010/main" val="19505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and Output of QBKP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Input will be the static set of datasets which are provided by the end user.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Output will be the near optimal solution computed by our algorithm.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the dataset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625" y="438150"/>
            <a:ext cx="5596200" cy="3981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First line of every dataset must contain number of elements in the dataset ( N 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Second line must contain the elements and their respective risk criteria.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Third line must contain the minimum risk threshold value.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From fourth line there should be N lines of input containing risk combinations of different elements.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Example: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Editing\Downloads\unnam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28950"/>
            <a:ext cx="4943475" cy="16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D</a:t>
            </a:r>
            <a:r>
              <a:rPr lang="en-IN" b="1" dirty="0" smtClean="0"/>
              <a:t>ata </a:t>
            </a:r>
            <a:r>
              <a:rPr lang="en-IN" b="1" dirty="0"/>
              <a:t>F</a:t>
            </a:r>
            <a:r>
              <a:rPr lang="en-IN" b="1" dirty="0" smtClean="0"/>
              <a:t>low </a:t>
            </a:r>
            <a:r>
              <a:rPr lang="en-IN" b="1" dirty="0"/>
              <a:t>D</a:t>
            </a:r>
            <a:r>
              <a:rPr lang="en-IN" b="1" dirty="0" smtClean="0"/>
              <a:t>iagram</a:t>
            </a:r>
            <a:r>
              <a:rPr lang="en-IN" dirty="0"/>
              <a:t> (</a:t>
            </a:r>
            <a:r>
              <a:rPr lang="en-IN" b="1" dirty="0"/>
              <a:t>DFD</a:t>
            </a:r>
            <a:r>
              <a:rPr lang="en-IN" dirty="0"/>
              <a:t>) is a graphical representation of the "flow" of data through an </a:t>
            </a:r>
            <a:r>
              <a:rPr lang="en-IN" dirty="0" smtClean="0"/>
              <a:t>information system, </a:t>
            </a:r>
            <a:r>
              <a:rPr lang="en-IN" dirty="0"/>
              <a:t>modelling its </a:t>
            </a:r>
            <a:r>
              <a:rPr lang="en-IN" i="1" dirty="0"/>
              <a:t>process</a:t>
            </a:r>
            <a:r>
              <a:rPr lang="en-IN" dirty="0"/>
              <a:t> aspects</a:t>
            </a:r>
            <a:r>
              <a:rPr lang="en-IN" dirty="0" smtClean="0"/>
              <a:t>.</a:t>
            </a:r>
          </a:p>
          <a:p>
            <a:r>
              <a:rPr lang="en-IN" dirty="0"/>
              <a:t>DFDs can also be used for the visualization of </a:t>
            </a:r>
            <a:r>
              <a:rPr lang="en-IN" dirty="0" smtClean="0"/>
              <a:t>data </a:t>
            </a:r>
            <a:r>
              <a:rPr lang="en-IN" dirty="0"/>
              <a:t>processing (structured design</a:t>
            </a:r>
            <a:r>
              <a:rPr lang="en-IN" dirty="0" smtClean="0"/>
              <a:t>).</a:t>
            </a:r>
          </a:p>
          <a:p>
            <a:r>
              <a:rPr lang="en-IN" dirty="0" smtClean="0"/>
              <a:t>DFDs emphasizes on “how the data flow” rather than “how it is processed”.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3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38350"/>
            <a:ext cx="4995376" cy="7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use case diagram</a:t>
            </a:r>
            <a:r>
              <a:rPr lang="en-IN" dirty="0"/>
              <a:t> at its simplest is a representation of a user's interaction with the system that shows the relationship between the user and the different use cases .</a:t>
            </a:r>
            <a:endParaRPr lang="en-IN" dirty="0" smtClean="0"/>
          </a:p>
          <a:p>
            <a:r>
              <a:rPr lang="en-IN" dirty="0"/>
              <a:t>The purpose of the use case diagrams is simply to provide the high level view of the system </a:t>
            </a:r>
          </a:p>
        </p:txBody>
      </p:sp>
    </p:spTree>
    <p:extLst>
      <p:ext uri="{BB962C8B-B14F-4D97-AF65-F5344CB8AC3E}">
        <p14:creationId xmlns:p14="http://schemas.microsoft.com/office/powerpoint/2010/main" val="3488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IN" smtClean="0"/>
              <a:t>Use-Case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25" y="575499"/>
            <a:ext cx="5596200" cy="39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sequence diagram shows object interactions arranged in time sequence. </a:t>
            </a:r>
            <a:endParaRPr lang="en-IN" dirty="0" smtClean="0"/>
          </a:p>
          <a:p>
            <a:r>
              <a:rPr lang="en-IN" dirty="0"/>
              <a:t>A sequence </a:t>
            </a:r>
            <a:r>
              <a:rPr lang="en-IN" dirty="0" smtClean="0"/>
              <a:t>diagram represents the behaviour of the system.</a:t>
            </a:r>
          </a:p>
          <a:p>
            <a:r>
              <a:rPr lang="en-IN" dirty="0"/>
              <a:t>Sequence diagrams are typically associated with use case realizations in the Logical View of the system under development. </a:t>
            </a:r>
          </a:p>
        </p:txBody>
      </p:sp>
    </p:spTree>
    <p:extLst>
      <p:ext uri="{BB962C8B-B14F-4D97-AF65-F5344CB8AC3E}">
        <p14:creationId xmlns:p14="http://schemas.microsoft.com/office/powerpoint/2010/main" val="22503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194</Words>
  <Application>Microsoft Office PowerPoint</Application>
  <PresentationFormat>On-screen Show (16:9)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 Sans</vt:lpstr>
      <vt:lpstr>Arial</vt:lpstr>
      <vt:lpstr>Calibri</vt:lpstr>
      <vt:lpstr>Ulysses template</vt:lpstr>
      <vt:lpstr>Swarm Intelligence approach to Quadratic Bottleneck Knapsack Problem (QBKP)</vt:lpstr>
      <vt:lpstr>Introduction</vt:lpstr>
      <vt:lpstr>Input and Output of QBKP</vt:lpstr>
      <vt:lpstr>Defining the dataset</vt:lpstr>
      <vt:lpstr>Data Flow Diagram</vt:lpstr>
      <vt:lpstr>Data Flow Diagram</vt:lpstr>
      <vt:lpstr>Use case Diagram</vt:lpstr>
      <vt:lpstr>Use-Case Diagram</vt:lpstr>
      <vt:lpstr>Sequence Diagram</vt:lpstr>
      <vt:lpstr>Sequence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Supervised Machine Learning Techniques for Sentiment Analysis</dc:title>
  <cp:lastModifiedBy>AijazAhmed</cp:lastModifiedBy>
  <cp:revision>52</cp:revision>
  <dcterms:modified xsi:type="dcterms:W3CDTF">2018-04-05T07:10:15Z</dcterms:modified>
</cp:coreProperties>
</file>