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Montserrat"/>
      <p:regular r:id="rId46"/>
      <p:bold r:id="rId47"/>
      <p:italic r:id="rId48"/>
      <p:boldItalic r:id="rId49"/>
    </p:embeddedFont>
    <p:embeddedFont>
      <p:font typeface="La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53857d14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53857d14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53857d14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53857d14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53857d14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53857d14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53857d14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53857d14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53857d14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53857d14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53857d14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53857d14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53857d14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53857d14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53857d14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53857d14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53857d14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53857d14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53857d14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53857d14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6ce7c5ec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6ce7c5ec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53857d14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53857d14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53857d14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53857d14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53857d14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53857d14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53857d14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53857d14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53857d14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53857d14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53857d14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53857d14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53857d14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53857d14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53857d14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53857d14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47f6723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47f6723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47f67239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47f67239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6ce7c5ec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6ce7c5ec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47f67239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47f67239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47f67239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47f67239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47f67239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47f67239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47f67239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847f67239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47f67239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847f67239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47f67239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47f67239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47f67239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47f67239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47f67239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847f67239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47f67239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47f67239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847f672391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847f67239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3857d1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53857d1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53857d14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753857d14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53857d14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53857d14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53857d14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53857d14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53857d14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53857d14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53857d14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53857d14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53857d14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53857d14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3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jp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Relationship Id="rId4" Type="http://schemas.openxmlformats.org/officeDocument/2006/relationships/image" Target="../media/image5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Relationship Id="rId4" Type="http://schemas.openxmlformats.org/officeDocument/2006/relationships/image" Target="../media/image4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Relationship Id="rId5" Type="http://schemas.openxmlformats.org/officeDocument/2006/relationships/image" Target="../media/image4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0.png"/><Relationship Id="rId4" Type="http://schemas.openxmlformats.org/officeDocument/2006/relationships/image" Target="../media/image45.png"/><Relationship Id="rId5" Type="http://schemas.openxmlformats.org/officeDocument/2006/relationships/image" Target="../media/image4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4.png"/><Relationship Id="rId4" Type="http://schemas.openxmlformats.org/officeDocument/2006/relationships/image" Target="../media/image5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app.weschool.com/#group/140417/boards/409799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GIT/GIT HUB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71825" y="3924925"/>
            <a:ext cx="38829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Denise Sardella	29/04/2020		Classe 5^AI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Branch/Branching</a:t>
            </a:r>
            <a:endParaRPr b="1"/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La history principale, ovvero ogni volta che ho premuto il tasto “Commit” per salvare, fa parte della “Branch Master”;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La diramazione in branch avviene quando non si ha la certezza di voler mantenere un cambiamento e, nel frattempo, si continua a lavorare sulla branch master senza quel cambiamento;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Cosa succede se si vuole, effettivamente, rendere “ufficiale” il cambiamento fatto nella branch?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Questa operazione si può fare attraverso una “Pull Request”.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La Pull Request prende, sostanzialmente, i cambiamenti da un branch specifico e li riporta nel Branch Master.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L’unione dei branch si chiama “Merge”.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Branch/Branching</a:t>
            </a:r>
            <a:endParaRPr b="1"/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25" y="2048075"/>
            <a:ext cx="4531326" cy="20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951" y="1251713"/>
            <a:ext cx="385716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Branch/Branching→ Creare una nuova Branch</a:t>
            </a:r>
            <a:endParaRPr b="1"/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00" y="1720313"/>
            <a:ext cx="2461199" cy="22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9425" y="1720325"/>
            <a:ext cx="2125160" cy="22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1250" y="1720325"/>
            <a:ext cx="2377125" cy="225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24"/>
          <p:cNvCxnSpPr>
            <a:stCxn id="220" idx="3"/>
            <a:endCxn id="221" idx="1"/>
          </p:cNvCxnSpPr>
          <p:nvPr/>
        </p:nvCxnSpPr>
        <p:spPr>
          <a:xfrm>
            <a:off x="2696099" y="2846800"/>
            <a:ext cx="8133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4"/>
          <p:cNvCxnSpPr>
            <a:stCxn id="221" idx="3"/>
            <a:endCxn id="222" idx="1"/>
          </p:cNvCxnSpPr>
          <p:nvPr/>
        </p:nvCxnSpPr>
        <p:spPr>
          <a:xfrm>
            <a:off x="5634584" y="2846800"/>
            <a:ext cx="8868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Branch/Branching → Creare una nuova Branch</a:t>
            </a:r>
            <a:endParaRPr b="1"/>
          </a:p>
        </p:txBody>
      </p:sp>
      <p:pic>
        <p:nvPicPr>
          <p:cNvPr id="230" name="Google Shape;2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350" y="1239825"/>
            <a:ext cx="754529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Branch/Branching→ Modifica contenuto di una branch</a:t>
            </a:r>
            <a:endParaRPr b="1"/>
          </a:p>
        </p:txBody>
      </p:sp>
      <p:pic>
        <p:nvPicPr>
          <p:cNvPr id="236" name="Google Shape;2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975" y="1262025"/>
            <a:ext cx="4270058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title"/>
          </p:nvPr>
        </p:nvSpPr>
        <p:spPr>
          <a:xfrm>
            <a:off x="125157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Branch/Branching</a:t>
            </a:r>
            <a:endParaRPr b="1"/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50" y="1947025"/>
            <a:ext cx="4316525" cy="212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000" y="1947025"/>
            <a:ext cx="4316525" cy="212892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 txBox="1"/>
          <p:nvPr/>
        </p:nvSpPr>
        <p:spPr>
          <a:xfrm>
            <a:off x="372613" y="1515500"/>
            <a:ext cx="3931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Branch Unicorni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4896650" y="1515500"/>
            <a:ext cx="3931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Branch Master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Branch/Branching→ Pull Request</a:t>
            </a:r>
            <a:endParaRPr b="1"/>
          </a:p>
        </p:txBody>
      </p:sp>
      <p:pic>
        <p:nvPicPr>
          <p:cNvPr id="251" name="Google Shape;2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838" y="1203525"/>
            <a:ext cx="694832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Branch/Branching→ Pull Request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50" y="1307850"/>
            <a:ext cx="3685076" cy="287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300" y="1128199"/>
            <a:ext cx="4513276" cy="16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1" y="3091999"/>
            <a:ext cx="3798926" cy="2051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29"/>
          <p:cNvCxnSpPr>
            <a:stCxn id="257" idx="3"/>
            <a:endCxn id="258" idx="1"/>
          </p:cNvCxnSpPr>
          <p:nvPr/>
        </p:nvCxnSpPr>
        <p:spPr>
          <a:xfrm flipH="1" rot="10800000">
            <a:off x="3828326" y="1957650"/>
            <a:ext cx="510000" cy="7881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9"/>
          <p:cNvCxnSpPr>
            <a:stCxn id="258" idx="2"/>
            <a:endCxn id="259" idx="0"/>
          </p:cNvCxnSpPr>
          <p:nvPr/>
        </p:nvCxnSpPr>
        <p:spPr>
          <a:xfrm flipH="1">
            <a:off x="6471338" y="2787199"/>
            <a:ext cx="123600" cy="3048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Branch/Branching→ Pull Request and Merge</a:t>
            </a:r>
            <a:endParaRPr b="1"/>
          </a:p>
        </p:txBody>
      </p:sp>
      <p:pic>
        <p:nvPicPr>
          <p:cNvPr id="267" name="Google Shape;2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525" y="1595850"/>
            <a:ext cx="6254950" cy="29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Branch/Branching→ Pull Request and Merge</a:t>
            </a:r>
            <a:endParaRPr b="1"/>
          </a:p>
        </p:txBody>
      </p:sp>
      <p:pic>
        <p:nvPicPr>
          <p:cNvPr id="273" name="Google Shape;2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63" y="1414425"/>
            <a:ext cx="8173266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Cos’è Git/Git Hub?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31125" y="1307850"/>
            <a:ext cx="3667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Git Hub è  come un social network per gli sviluppatori che permette di utilizzare Git (il quale proviene dal creatore di Linux) e funziona alla perfezione se il progetto a cui stiamo lavorando è Open Source.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Git permette di suddividere il progetto, in tante piccole parti e di salvarle in altrettanti piccoli file e che permette di mantenere una collaborazione attiva con altri sviluppatori.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Git è un’applicazione che può essere utilizzata solo da Terminale ed è appunto per questo che è nato Git Hub: per collaborare, chiedere aiuto,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4933200" y="1429775"/>
            <a:ext cx="3667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Tutto il progetto, su GitHub, viene raccolto in “cartelle” chiamate Repository e se si desidera creare Repository privati, bisogna pagare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650" y="2465800"/>
            <a:ext cx="2984750" cy="138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625" y="3364625"/>
            <a:ext cx="1820225" cy="1586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Fork</a:t>
            </a:r>
            <a:endParaRPr b="1"/>
          </a:p>
        </p:txBody>
      </p:sp>
      <p:sp>
        <p:nvSpPr>
          <p:cNvPr id="279" name="Google Shape;279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Fare un “Fork ” vuol dire fare una copia di tutta la repository e copiarla su un altro account in modo da poterci lavorare senza rischiare di lavorare il lavoro di qualcuno;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Fare un “Pull Request” di una Fork è aggiungere il cambiamento fatto sulla Fork e aggiungerlo alla Repository originale.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Spetterà al legittimo proprietario accettare o rifiutare la richiesta.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GitHub Issue</a:t>
            </a:r>
            <a:endParaRPr b="1"/>
          </a:p>
        </p:txBody>
      </p:sp>
      <p:sp>
        <p:nvSpPr>
          <p:cNvPr id="285" name="Google Shape;285;p33"/>
          <p:cNvSpPr txBox="1"/>
          <p:nvPr>
            <p:ph idx="1" type="body"/>
          </p:nvPr>
        </p:nvSpPr>
        <p:spPr>
          <a:xfrm>
            <a:off x="1297500" y="1567550"/>
            <a:ext cx="3456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“Issue” è un posto dove lasciare un commento a proposito della Repository;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Gli “Issues” possono essere: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-”OPEN”: quando il problema non è stato ancora risolto;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-”CLOSE”: quando il problema è stato risolto.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Solo il proprietario della Repository e/o il proprietario della Issue, possono chiudere la Issue.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3"/>
          <p:cNvSpPr txBox="1"/>
          <p:nvPr/>
        </p:nvSpPr>
        <p:spPr>
          <a:xfrm>
            <a:off x="4855200" y="1586150"/>
            <a:ext cx="3481200" cy="28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Ogni Issue ha il proprio ID per specificare, quando si va ad aggiornare la repository, a qualche issue si fa riferimento;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nel titolo viene scritto: “The fixes #ID dell’issue”, l’issue verrà chiuso in automatico.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GitHub Issue→ Come aggiungere una issue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213" y="1230900"/>
            <a:ext cx="632548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GitHub Issues→ Come aggiungere una issue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2163"/>
            <a:ext cx="3658374" cy="20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7376" y="1307850"/>
            <a:ext cx="5111988" cy="3530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0" name="Google Shape;300;p35"/>
          <p:cNvCxnSpPr>
            <a:stCxn id="298" idx="3"/>
            <a:endCxn id="299" idx="1"/>
          </p:cNvCxnSpPr>
          <p:nvPr/>
        </p:nvCxnSpPr>
        <p:spPr>
          <a:xfrm>
            <a:off x="3658374" y="2571750"/>
            <a:ext cx="219000" cy="501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GitHub Issues→ </a:t>
            </a:r>
            <a:r>
              <a:rPr b="1" lang="it"/>
              <a:t>Come aggiungere una issue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48" y="1166800"/>
            <a:ext cx="4239125" cy="28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325" y="3138075"/>
            <a:ext cx="5657852" cy="16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GitHub Issues→ Risoluzione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75" y="2111200"/>
            <a:ext cx="4116025" cy="1626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7"/>
          <p:cNvSpPr txBox="1"/>
          <p:nvPr/>
        </p:nvSpPr>
        <p:spPr>
          <a:xfrm>
            <a:off x="335150" y="1439450"/>
            <a:ext cx="44559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Dopo aver aggiunto la modifica al mio file nella repository, nel titolo andrò a: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5" name="Google Shape;31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5000" y="2111200"/>
            <a:ext cx="5096900" cy="2673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37"/>
          <p:cNvCxnSpPr>
            <a:stCxn id="313" idx="2"/>
          </p:cNvCxnSpPr>
          <p:nvPr/>
        </p:nvCxnSpPr>
        <p:spPr>
          <a:xfrm>
            <a:off x="2329588" y="3737825"/>
            <a:ext cx="1535400" cy="5163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GitHub Issues→ Risoluzione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99" y="1451050"/>
            <a:ext cx="7558000" cy="313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8"/>
          <p:cNvSpPr txBox="1"/>
          <p:nvPr/>
        </p:nvSpPr>
        <p:spPr>
          <a:xfrm>
            <a:off x="2512550" y="955225"/>
            <a:ext cx="4574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isualizzazione cambiamenti apportati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GitHub Issues→ Chiusura automatica Issue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325" y="1117850"/>
            <a:ext cx="4747351" cy="145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0363" y="2984500"/>
            <a:ext cx="6043274" cy="2005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Google Shape;331;p39"/>
          <p:cNvCxnSpPr>
            <a:stCxn id="329" idx="2"/>
            <a:endCxn id="330" idx="0"/>
          </p:cNvCxnSpPr>
          <p:nvPr/>
        </p:nvCxnSpPr>
        <p:spPr>
          <a:xfrm>
            <a:off x="4572000" y="2571750"/>
            <a:ext cx="0" cy="4128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Git Terminal Basic Command</a:t>
            </a:r>
            <a:endParaRPr b="1"/>
          </a:p>
        </p:txBody>
      </p:sp>
      <p:sp>
        <p:nvSpPr>
          <p:cNvPr id="337" name="Google Shape;337;p40"/>
          <p:cNvSpPr txBox="1"/>
          <p:nvPr>
            <p:ph idx="1" type="body"/>
          </p:nvPr>
        </p:nvSpPr>
        <p:spPr>
          <a:xfrm>
            <a:off x="6646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Principali comandi Unix: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Cd =&gt; Change Directory;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Pwd =&gt; Print Working Directory 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Ls =&gt; List;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Clear;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Open. =&gt; Apre la directory corrente;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Cd .. =&gt; Torna indietro di una directory;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Ls -all =&gt; Darà più informazioni sui file che si trovano all’interno della directory;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250" y="1868925"/>
            <a:ext cx="3169760" cy="18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0"/>
          <p:cNvSpPr txBox="1"/>
          <p:nvPr/>
        </p:nvSpPr>
        <p:spPr>
          <a:xfrm>
            <a:off x="4173563" y="3837925"/>
            <a:ext cx="4601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 comandi Unix non sono tutti disponibili su Windows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Git Terminal Basic Command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50" y="1307850"/>
            <a:ext cx="5233524" cy="18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1"/>
          <p:cNvSpPr txBox="1"/>
          <p:nvPr/>
        </p:nvSpPr>
        <p:spPr>
          <a:xfrm>
            <a:off x="291325" y="3184550"/>
            <a:ext cx="13059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PWD; LS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7" name="Google Shape;34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2247" y="3184547"/>
            <a:ext cx="6135076" cy="15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1"/>
          <p:cNvSpPr txBox="1"/>
          <p:nvPr/>
        </p:nvSpPr>
        <p:spPr>
          <a:xfrm>
            <a:off x="2481350" y="4671325"/>
            <a:ext cx="16575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LS -ALL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BitBucket</a:t>
            </a:r>
            <a:endParaRPr b="1"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3078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BitBucket è un altro “social network” per sviluppatori, esattamente come GitHub e come tale, si integra perfettamente con Git che, a differenza di GitHub, permette di creare (e di collaborare) con infinite Repository private, senza dover pagare.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L’unica pecca è che si ha un numero massimo di collaboratori al progetto; se si vuole aumentare il numero di collaboratori, in quel caso, dovrai pagare a seconda del numero di persone che vuoi aggiungere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380" y="1794575"/>
            <a:ext cx="4045724" cy="245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Git Terminal Basic Command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00" y="927825"/>
            <a:ext cx="4197425" cy="201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2"/>
          <p:cNvSpPr txBox="1"/>
          <p:nvPr/>
        </p:nvSpPr>
        <p:spPr>
          <a:xfrm>
            <a:off x="231050" y="3003725"/>
            <a:ext cx="10248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CLEAR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6" name="Google Shape;35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200" y="2752575"/>
            <a:ext cx="4536788" cy="18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2"/>
          <p:cNvSpPr txBox="1"/>
          <p:nvPr/>
        </p:nvSpPr>
        <p:spPr>
          <a:xfrm>
            <a:off x="4420125" y="4647825"/>
            <a:ext cx="11655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CD; CD..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Git Terminal Command</a:t>
            </a:r>
            <a:endParaRPr b="1"/>
          </a:p>
        </p:txBody>
      </p:sp>
      <p:sp>
        <p:nvSpPr>
          <p:cNvPr id="363" name="Google Shape;363;p4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Git;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Git Commit;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Git Init = Trasformare una cartella in una Git Repository;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Git Clone;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Git Status;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Git Config --List;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Il computer non sa chi siamo realmente, di conseguenza chiederà di digitare lo username e la password del nostro profilo su GitHub per permetterci di scaricare la nostra Repository.</a:t>
            </a:r>
            <a:endParaRPr/>
          </a:p>
        </p:txBody>
      </p:sp>
      <p:sp>
        <p:nvSpPr>
          <p:cNvPr id="364" name="Google Shape;364;p4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Git Log = History;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/>
              <a:t>VIM =&gt; Editor di testo basato su righe di comando. Per uscire dall’editor bisogna digitare il comando: “ :Q ”.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Git Push = Mandare qualcosa a GitHub;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Git Pull = Ricevere qualcosa da GitHub;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Git Remote = Far trovare la strada al Git Push.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Git Terminal Command → Lavorare sul proprio pc</a:t>
            </a:r>
            <a:endParaRPr b="1"/>
          </a:p>
        </p:txBody>
      </p:sp>
      <p:pic>
        <p:nvPicPr>
          <p:cNvPr id="370" name="Google Shape;3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9275"/>
            <a:ext cx="8839202" cy="1558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050" y="3170745"/>
            <a:ext cx="3003134" cy="1820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4584" y="3170745"/>
            <a:ext cx="2261193" cy="18202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p44"/>
          <p:cNvCxnSpPr>
            <a:stCxn id="370" idx="2"/>
            <a:endCxn id="371" idx="0"/>
          </p:cNvCxnSpPr>
          <p:nvPr/>
        </p:nvCxnSpPr>
        <p:spPr>
          <a:xfrm flipH="1">
            <a:off x="2889601" y="2807445"/>
            <a:ext cx="1682400" cy="3633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44"/>
          <p:cNvCxnSpPr>
            <a:stCxn id="371" idx="3"/>
            <a:endCxn id="372" idx="1"/>
          </p:cNvCxnSpPr>
          <p:nvPr/>
        </p:nvCxnSpPr>
        <p:spPr>
          <a:xfrm>
            <a:off x="4391184" y="4080885"/>
            <a:ext cx="11034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Git Terminal Command → Lavorare sul proprio pc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525" y="1307850"/>
            <a:ext cx="585604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GitHub Pages</a:t>
            </a:r>
            <a:endParaRPr b="1"/>
          </a:p>
        </p:txBody>
      </p:sp>
      <p:sp>
        <p:nvSpPr>
          <p:cNvPr id="386" name="Google Shape;386;p46"/>
          <p:cNvSpPr txBox="1"/>
          <p:nvPr>
            <p:ph idx="1" type="body"/>
          </p:nvPr>
        </p:nvSpPr>
        <p:spPr>
          <a:xfrm>
            <a:off x="1286713" y="1015025"/>
            <a:ext cx="6477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Creare pagine Web su GitHub funziona, sotto ogni punto di vista, esattamente come lavorare su una normale Repository.</a:t>
            </a:r>
            <a:endParaRPr/>
          </a:p>
        </p:txBody>
      </p:sp>
      <p:pic>
        <p:nvPicPr>
          <p:cNvPr id="387" name="Google Shape;3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238" y="1717322"/>
            <a:ext cx="6318875" cy="233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7"/>
          <p:cNvSpPr txBox="1"/>
          <p:nvPr>
            <p:ph type="title"/>
          </p:nvPr>
        </p:nvSpPr>
        <p:spPr>
          <a:xfrm>
            <a:off x="1297500" y="373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GitHub Pages</a:t>
            </a:r>
            <a:endParaRPr b="1"/>
          </a:p>
        </p:txBody>
      </p:sp>
      <p:pic>
        <p:nvPicPr>
          <p:cNvPr id="393" name="Google Shape;39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75" y="1058400"/>
            <a:ext cx="3012025" cy="19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150" y="3377852"/>
            <a:ext cx="6831200" cy="157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2925" y="1135363"/>
            <a:ext cx="3767558" cy="16346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47"/>
          <p:cNvCxnSpPr>
            <a:stCxn id="393" idx="2"/>
            <a:endCxn id="394" idx="0"/>
          </p:cNvCxnSpPr>
          <p:nvPr/>
        </p:nvCxnSpPr>
        <p:spPr>
          <a:xfrm>
            <a:off x="1778988" y="3011075"/>
            <a:ext cx="2742900" cy="366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47"/>
          <p:cNvCxnSpPr>
            <a:stCxn id="394" idx="0"/>
            <a:endCxn id="395" idx="2"/>
          </p:cNvCxnSpPr>
          <p:nvPr/>
        </p:nvCxnSpPr>
        <p:spPr>
          <a:xfrm flipH="1" rot="10800000">
            <a:off x="4521750" y="2770052"/>
            <a:ext cx="2004900" cy="6078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GitHub Pages</a:t>
            </a:r>
            <a:endParaRPr b="1"/>
          </a:p>
        </p:txBody>
      </p:sp>
      <p:pic>
        <p:nvPicPr>
          <p:cNvPr id="403" name="Google Shape;40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725" y="1016525"/>
            <a:ext cx="4870551" cy="19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013" y="3478400"/>
            <a:ext cx="7371975" cy="135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48"/>
          <p:cNvCxnSpPr>
            <a:stCxn id="403" idx="2"/>
            <a:endCxn id="404" idx="0"/>
          </p:cNvCxnSpPr>
          <p:nvPr/>
        </p:nvCxnSpPr>
        <p:spPr>
          <a:xfrm>
            <a:off x="4572000" y="2972675"/>
            <a:ext cx="0" cy="5058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GitHub Resolving Merge Conflicts</a:t>
            </a:r>
            <a:endParaRPr b="1"/>
          </a:p>
        </p:txBody>
      </p:sp>
      <p:sp>
        <p:nvSpPr>
          <p:cNvPr id="411" name="Google Shape;411;p49"/>
          <p:cNvSpPr txBox="1"/>
          <p:nvPr>
            <p:ph idx="1" type="body"/>
          </p:nvPr>
        </p:nvSpPr>
        <p:spPr>
          <a:xfrm>
            <a:off x="1297500" y="1567550"/>
            <a:ext cx="6879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Su GitHub avremo un conflitto, quando due o più persone, che lavorano allo stesso progetto, vogliono apportare delle modifiche alle stesse righe di codice.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Il proprietario della Repository andrà a guardare e a correggere i conflitti.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Una volta risolti i conflitti, potrà unire le due Pull Request alla Repository.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Git Remotes</a:t>
            </a:r>
            <a:endParaRPr b="1"/>
          </a:p>
        </p:txBody>
      </p:sp>
      <p:sp>
        <p:nvSpPr>
          <p:cNvPr id="417" name="Google Shape;417;p50"/>
          <p:cNvSpPr txBox="1"/>
          <p:nvPr>
            <p:ph idx="1" type="body"/>
          </p:nvPr>
        </p:nvSpPr>
        <p:spPr>
          <a:xfrm>
            <a:off x="1438500" y="1517325"/>
            <a:ext cx="6267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Remote è un altro posto dov’è contenuta la stessa Repository su cui stai lavorando.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La parola “Origin”, serve per indicare il Remote di origine, ovvero il primo che è stato “creato”.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Git Remove Remote Origin =&gt; Serve per cancellare il remote originale.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Git Remote Add Nome =&gt; Aggiunge un nuovo remote;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GitHub Pages For Hosting p5.js sketches</a:t>
            </a:r>
            <a:endParaRPr b="1"/>
          </a:p>
        </p:txBody>
      </p:sp>
      <p:sp>
        <p:nvSpPr>
          <p:cNvPr id="423" name="Google Shape;423;p51"/>
          <p:cNvSpPr txBox="1"/>
          <p:nvPr>
            <p:ph idx="1" type="body"/>
          </p:nvPr>
        </p:nvSpPr>
        <p:spPr>
          <a:xfrm>
            <a:off x="1297500" y="1567550"/>
            <a:ext cx="6779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primi passaggi sono gli stessi della creazione di una pagina web visto in precedenza.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Per portare gli sketch nella repository principale, basta, semplicemente, spostarli.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Lo spostamento può avvenire sia manualmente tramite il mouse, sia tramite terminale.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In questo modo, quando si andrà a “compilare” il codice, non ci sarà bisogno di modificare l’URL perchè saremo già nella pagina web corretta.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45075" y="252475"/>
            <a:ext cx="2682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Git</a:t>
            </a:r>
            <a:endParaRPr b="1"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884475" y="12828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Git tiene traccia di tutto il tuo lavoro e questo evento è chiamato “Version Control”;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“Collaboration” collaborare con chiunque tu voglia, al fine di realizzare un progetto funzionante e performante. Questa possibilità è particolarmente apprezzata poichè non ci sono problemi nel caso due persone lavorino contemporaneamente ad un progetto;</a:t>
            </a:r>
            <a:endParaRPr/>
          </a:p>
        </p:txBody>
      </p:sp>
      <p:sp>
        <p:nvSpPr>
          <p:cNvPr id="158" name="Google Shape;158;p16"/>
          <p:cNvSpPr txBox="1"/>
          <p:nvPr>
            <p:ph idx="2" type="body"/>
          </p:nvPr>
        </p:nvSpPr>
        <p:spPr>
          <a:xfrm>
            <a:off x="4933226" y="829000"/>
            <a:ext cx="3889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GitHub utilizza Git “dietro le quinte”.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Il progetto vero e proprio è organizzato in Repository (i Repository non possono avere spazi nei propri nomi, Github metterà in automatico un “-” nel caso ci siano);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Esistono molte tipologie di file che Git/GitHub accettano (.txt ad esempio);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Non esiste un pulsante “salva” come su VisualStudio Code, per salvare il progetto. Esiste, al suo posto, il tasto Commit;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Per poter, effettivamente, vedere i vari Commit fatti sul progetto, basta cliccare sul tasto “History” e, una volta scelto il file da vedere, verrà evidenziato il cambiamento;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Ogni Commit è caratterizzato da un Commit Hash.</a:t>
            </a: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1543575" y="725575"/>
            <a:ext cx="20850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Software di controllo versione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6"/>
          <p:cNvSpPr txBox="1"/>
          <p:nvPr>
            <p:ph type="title"/>
          </p:nvPr>
        </p:nvSpPr>
        <p:spPr>
          <a:xfrm>
            <a:off x="5293825" y="176275"/>
            <a:ext cx="2682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GitHub</a:t>
            </a:r>
            <a:endParaRPr b="1"/>
          </a:p>
        </p:txBody>
      </p:sp>
      <p:sp>
        <p:nvSpPr>
          <p:cNvPr id="161" name="Google Shape;161;p16"/>
          <p:cNvSpPr txBox="1"/>
          <p:nvPr/>
        </p:nvSpPr>
        <p:spPr>
          <a:xfrm>
            <a:off x="5592325" y="489025"/>
            <a:ext cx="20850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WebService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2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Fine</a:t>
            </a:r>
            <a:endParaRPr b="1"/>
          </a:p>
        </p:txBody>
      </p:sp>
      <p:sp>
        <p:nvSpPr>
          <p:cNvPr id="429" name="Google Shape;429;p52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Crediti: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t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https://app.weschool.com/#group/140417/boards/4097990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GitHub → Creare Repository</a:t>
            </a:r>
            <a:endParaRPr b="1"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175" y="1102050"/>
            <a:ext cx="4889545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GitHub→ Creare un nuovo file</a:t>
            </a:r>
            <a:endParaRPr b="1"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663" y="1105800"/>
            <a:ext cx="531066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GitHub→ Commit</a:t>
            </a:r>
            <a:endParaRPr b="1"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89" y="918350"/>
            <a:ext cx="4318977" cy="40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400" y="1386900"/>
            <a:ext cx="4173649" cy="21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GitHub→ Modifiche e History</a:t>
            </a:r>
            <a:endParaRPr b="1"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75" y="964250"/>
            <a:ext cx="4217925" cy="17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5350" y="1193875"/>
            <a:ext cx="3547585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375" y="3073175"/>
            <a:ext cx="4371625" cy="1829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0"/>
          <p:cNvCxnSpPr>
            <a:stCxn id="186" idx="3"/>
            <a:endCxn id="187" idx="1"/>
          </p:cNvCxnSpPr>
          <p:nvPr/>
        </p:nvCxnSpPr>
        <p:spPr>
          <a:xfrm>
            <a:off x="4484300" y="1818513"/>
            <a:ext cx="731100" cy="1140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0"/>
          <p:cNvCxnSpPr>
            <a:stCxn id="187" idx="1"/>
            <a:endCxn id="188" idx="3"/>
          </p:cNvCxnSpPr>
          <p:nvPr/>
        </p:nvCxnSpPr>
        <p:spPr>
          <a:xfrm flipH="1">
            <a:off x="4638150" y="2959300"/>
            <a:ext cx="577200" cy="10287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GitHub→ Modifiche e History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00" y="3416700"/>
            <a:ext cx="4050824" cy="1509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01650"/>
            <a:ext cx="4192225" cy="30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788" y="1307850"/>
            <a:ext cx="4050849" cy="1640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21"/>
          <p:cNvCxnSpPr>
            <a:stCxn id="198" idx="2"/>
            <a:endCxn id="196" idx="0"/>
          </p:cNvCxnSpPr>
          <p:nvPr/>
        </p:nvCxnSpPr>
        <p:spPr>
          <a:xfrm>
            <a:off x="2269212" y="2948700"/>
            <a:ext cx="0" cy="4680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1"/>
          <p:cNvCxnSpPr>
            <a:stCxn id="196" idx="3"/>
            <a:endCxn id="197" idx="1"/>
          </p:cNvCxnSpPr>
          <p:nvPr/>
        </p:nvCxnSpPr>
        <p:spPr>
          <a:xfrm flipH="1" rot="10800000">
            <a:off x="4294624" y="3110606"/>
            <a:ext cx="277500" cy="10608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