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B2FAB7-BAE2-4653-ACB3-7E3446849FAA}" v="3" dt="2020-07-13T22:21:37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ong, Thanh Hung" userId="606b2eb5-754a-4b83-9679-96637372f0dd" providerId="ADAL" clId="{CFB2FAB7-BAE2-4653-ACB3-7E3446849FAA}"/>
    <pc:docChg chg="undo custSel addSld modSld">
      <pc:chgData name="Duong, Thanh Hung" userId="606b2eb5-754a-4b83-9679-96637372f0dd" providerId="ADAL" clId="{CFB2FAB7-BAE2-4653-ACB3-7E3446849FAA}" dt="2020-07-13T22:23:03.501" v="176" actId="478"/>
      <pc:docMkLst>
        <pc:docMk/>
      </pc:docMkLst>
      <pc:sldChg chg="addSp delSp modSp new mod modClrScheme chgLayout">
        <pc:chgData name="Duong, Thanh Hung" userId="606b2eb5-754a-4b83-9679-96637372f0dd" providerId="ADAL" clId="{CFB2FAB7-BAE2-4653-ACB3-7E3446849FAA}" dt="2020-07-08T21:46:47.026" v="99" actId="164"/>
        <pc:sldMkLst>
          <pc:docMk/>
          <pc:sldMk cId="2428450747" sldId="256"/>
        </pc:sldMkLst>
        <pc:spChg chg="del">
          <ac:chgData name="Duong, Thanh Hung" userId="606b2eb5-754a-4b83-9679-96637372f0dd" providerId="ADAL" clId="{CFB2FAB7-BAE2-4653-ACB3-7E3446849FAA}" dt="2020-07-08T21:41:09.962" v="1" actId="700"/>
          <ac:spMkLst>
            <pc:docMk/>
            <pc:sldMk cId="2428450747" sldId="256"/>
            <ac:spMk id="2" creationId="{9F195CAE-4987-4BC6-8A82-C0DCB5ABCE98}"/>
          </ac:spMkLst>
        </pc:spChg>
        <pc:spChg chg="del">
          <ac:chgData name="Duong, Thanh Hung" userId="606b2eb5-754a-4b83-9679-96637372f0dd" providerId="ADAL" clId="{CFB2FAB7-BAE2-4653-ACB3-7E3446849FAA}" dt="2020-07-08T21:41:09.962" v="1" actId="700"/>
          <ac:spMkLst>
            <pc:docMk/>
            <pc:sldMk cId="2428450747" sldId="256"/>
            <ac:spMk id="3" creationId="{9134A92F-EB91-450B-8AC6-73F05BB8AF98}"/>
          </ac:spMkLst>
        </pc:spChg>
        <pc:spChg chg="add mod">
          <ac:chgData name="Duong, Thanh Hung" userId="606b2eb5-754a-4b83-9679-96637372f0dd" providerId="ADAL" clId="{CFB2FAB7-BAE2-4653-ACB3-7E3446849FAA}" dt="2020-07-08T21:46:47.026" v="99" actId="164"/>
          <ac:spMkLst>
            <pc:docMk/>
            <pc:sldMk cId="2428450747" sldId="256"/>
            <ac:spMk id="4" creationId="{B885E307-AC68-4E87-99E3-675BA800F973}"/>
          </ac:spMkLst>
        </pc:spChg>
        <pc:spChg chg="add mod">
          <ac:chgData name="Duong, Thanh Hung" userId="606b2eb5-754a-4b83-9679-96637372f0dd" providerId="ADAL" clId="{CFB2FAB7-BAE2-4653-ACB3-7E3446849FAA}" dt="2020-07-08T21:46:47.026" v="99" actId="164"/>
          <ac:spMkLst>
            <pc:docMk/>
            <pc:sldMk cId="2428450747" sldId="256"/>
            <ac:spMk id="6" creationId="{BACA08E0-13FB-4FF2-AD87-92F4CB69787E}"/>
          </ac:spMkLst>
        </pc:spChg>
        <pc:spChg chg="add del mod">
          <ac:chgData name="Duong, Thanh Hung" userId="606b2eb5-754a-4b83-9679-96637372f0dd" providerId="ADAL" clId="{CFB2FAB7-BAE2-4653-ACB3-7E3446849FAA}" dt="2020-07-08T21:43:14.995" v="58" actId="478"/>
          <ac:spMkLst>
            <pc:docMk/>
            <pc:sldMk cId="2428450747" sldId="256"/>
            <ac:spMk id="9" creationId="{525EFB9C-6E73-4D57-A35E-F43DE737AFC6}"/>
          </ac:spMkLst>
        </pc:spChg>
        <pc:spChg chg="add mod">
          <ac:chgData name="Duong, Thanh Hung" userId="606b2eb5-754a-4b83-9679-96637372f0dd" providerId="ADAL" clId="{CFB2FAB7-BAE2-4653-ACB3-7E3446849FAA}" dt="2020-07-08T21:46:47.026" v="99" actId="164"/>
          <ac:spMkLst>
            <pc:docMk/>
            <pc:sldMk cId="2428450747" sldId="256"/>
            <ac:spMk id="10" creationId="{CBB8B4B3-E33B-4FFD-9CF7-8DB64F6A2F79}"/>
          </ac:spMkLst>
        </pc:spChg>
        <pc:spChg chg="add mod">
          <ac:chgData name="Duong, Thanh Hung" userId="606b2eb5-754a-4b83-9679-96637372f0dd" providerId="ADAL" clId="{CFB2FAB7-BAE2-4653-ACB3-7E3446849FAA}" dt="2020-07-08T21:46:47.026" v="99" actId="164"/>
          <ac:spMkLst>
            <pc:docMk/>
            <pc:sldMk cId="2428450747" sldId="256"/>
            <ac:spMk id="12" creationId="{53D3118D-B7FC-43D3-B4AC-4E67A15373E1}"/>
          </ac:spMkLst>
        </pc:spChg>
        <pc:grpChg chg="add mod">
          <ac:chgData name="Duong, Thanh Hung" userId="606b2eb5-754a-4b83-9679-96637372f0dd" providerId="ADAL" clId="{CFB2FAB7-BAE2-4653-ACB3-7E3446849FAA}" dt="2020-07-08T21:46:47.026" v="99" actId="164"/>
          <ac:grpSpMkLst>
            <pc:docMk/>
            <pc:sldMk cId="2428450747" sldId="256"/>
            <ac:grpSpMk id="26" creationId="{C9A53FA6-BC07-448C-BF31-A8FAF65D3E77}"/>
          </ac:grpSpMkLst>
        </pc:grpChg>
        <pc:cxnChg chg="add del mod">
          <ac:chgData name="Duong, Thanh Hung" userId="606b2eb5-754a-4b83-9679-96637372f0dd" providerId="ADAL" clId="{CFB2FAB7-BAE2-4653-ACB3-7E3446849FAA}" dt="2020-07-08T21:45:29.482" v="95" actId="478"/>
          <ac:cxnSpMkLst>
            <pc:docMk/>
            <pc:sldMk cId="2428450747" sldId="256"/>
            <ac:cxnSpMk id="8" creationId="{4166289C-455D-43C0-87BF-CE61070E0E14}"/>
          </ac:cxnSpMkLst>
        </pc:cxnChg>
        <pc:cxnChg chg="add mod">
          <ac:chgData name="Duong, Thanh Hung" userId="606b2eb5-754a-4b83-9679-96637372f0dd" providerId="ADAL" clId="{CFB2FAB7-BAE2-4653-ACB3-7E3446849FAA}" dt="2020-07-08T21:46:47.026" v="99" actId="164"/>
          <ac:cxnSpMkLst>
            <pc:docMk/>
            <pc:sldMk cId="2428450747" sldId="256"/>
            <ac:cxnSpMk id="14" creationId="{EEFC3CB2-14E3-4E9F-8FEE-3012934C989D}"/>
          </ac:cxnSpMkLst>
        </pc:cxnChg>
        <pc:cxnChg chg="add mod">
          <ac:chgData name="Duong, Thanh Hung" userId="606b2eb5-754a-4b83-9679-96637372f0dd" providerId="ADAL" clId="{CFB2FAB7-BAE2-4653-ACB3-7E3446849FAA}" dt="2020-07-08T21:46:47.026" v="99" actId="164"/>
          <ac:cxnSpMkLst>
            <pc:docMk/>
            <pc:sldMk cId="2428450747" sldId="256"/>
            <ac:cxnSpMk id="16" creationId="{2166ABBE-79C5-4FD4-AA8D-2B98762EA109}"/>
          </ac:cxnSpMkLst>
        </pc:cxnChg>
        <pc:cxnChg chg="add mod">
          <ac:chgData name="Duong, Thanh Hung" userId="606b2eb5-754a-4b83-9679-96637372f0dd" providerId="ADAL" clId="{CFB2FAB7-BAE2-4653-ACB3-7E3446849FAA}" dt="2020-07-08T21:46:47.026" v="99" actId="164"/>
          <ac:cxnSpMkLst>
            <pc:docMk/>
            <pc:sldMk cId="2428450747" sldId="256"/>
            <ac:cxnSpMk id="20" creationId="{CB4C22EB-723E-41EC-9EE6-4ED5E3E1CD97}"/>
          </ac:cxnSpMkLst>
        </pc:cxnChg>
      </pc:sldChg>
      <pc:sldChg chg="addSp delSp modSp new mod">
        <pc:chgData name="Duong, Thanh Hung" userId="606b2eb5-754a-4b83-9679-96637372f0dd" providerId="ADAL" clId="{CFB2FAB7-BAE2-4653-ACB3-7E3446849FAA}" dt="2020-07-13T22:23:03.501" v="176" actId="478"/>
        <pc:sldMkLst>
          <pc:docMk/>
          <pc:sldMk cId="534907850" sldId="257"/>
        </pc:sldMkLst>
        <pc:spChg chg="add del mod">
          <ac:chgData name="Duong, Thanh Hung" userId="606b2eb5-754a-4b83-9679-96637372f0dd" providerId="ADAL" clId="{CFB2FAB7-BAE2-4653-ACB3-7E3446849FAA}" dt="2020-07-13T22:21:41.109" v="157" actId="478"/>
          <ac:spMkLst>
            <pc:docMk/>
            <pc:sldMk cId="534907850" sldId="257"/>
            <ac:spMk id="3" creationId="{A7FB7683-7E56-483A-A9B1-75D87F829D0C}"/>
          </ac:spMkLst>
        </pc:spChg>
        <pc:graphicFrameChg chg="add del mod modGraphic">
          <ac:chgData name="Duong, Thanh Hung" userId="606b2eb5-754a-4b83-9679-96637372f0dd" providerId="ADAL" clId="{CFB2FAB7-BAE2-4653-ACB3-7E3446849FAA}" dt="2020-07-13T22:21:29.151" v="154" actId="478"/>
          <ac:graphicFrameMkLst>
            <pc:docMk/>
            <pc:sldMk cId="534907850" sldId="257"/>
            <ac:graphicFrameMk id="2" creationId="{517CC18D-0065-4595-BC99-55342130DDC4}"/>
          </ac:graphicFrameMkLst>
        </pc:graphicFrameChg>
        <pc:graphicFrameChg chg="add del mod modGraphic">
          <ac:chgData name="Duong, Thanh Hung" userId="606b2eb5-754a-4b83-9679-96637372f0dd" providerId="ADAL" clId="{CFB2FAB7-BAE2-4653-ACB3-7E3446849FAA}" dt="2020-07-13T22:23:03.501" v="176" actId="478"/>
          <ac:graphicFrameMkLst>
            <pc:docMk/>
            <pc:sldMk cId="534907850" sldId="257"/>
            <ac:graphicFrameMk id="4" creationId="{E21999D4-A507-4C34-9A32-ADDD759D531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4065-8DBE-41CD-8967-CAEFB51F7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23796-131A-41B5-A282-A62681F58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3F90-1355-4468-A5B9-3553AB0F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78F8-F137-471C-B5D6-9C06C83B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408F2-5759-4EE6-93A8-6323435E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FA4E-CA06-4A92-996D-B03B7E75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83E07-DEC8-4D8B-A50B-305C2EE1C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106B-894B-49E9-B672-1498A7ED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AD0A-91AA-425D-A3C8-EFC12E52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713B-DABC-46A3-8996-D1F27E0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3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E2CCB-FE80-461B-BB6C-50CD29A2D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F6B60-0217-409E-A0AB-9C9ECDA5B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9B324-80E4-44C7-BD0D-1A84D736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A0C57-EC2A-4B49-894B-58B17659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A6C5-4A8E-401A-9950-1B61054B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BBF-A588-4208-A430-AADB24C6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6B94D-59EA-448B-A4D1-4BEE981E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2FF8-CC65-4891-B397-E0779111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A769-0EB7-42AE-86A7-25930F9E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216A9-8DBD-4DCA-A6A3-FA491459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0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EFA3-7A41-4728-B882-9B8CD47A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1CE85-A901-4F09-BCA5-DFB971EF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917E-1769-4883-B34F-A42D32EF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DF6DA-C033-446F-863E-CEB77AD3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4CCC-8E93-4604-921A-6D55845C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6CF-7643-47D7-BC92-1DE769A3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397-4889-4BDC-BB8E-1A73B04D4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D4A2B-A06A-43E9-9967-1F29A6896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C95E5-392D-4C04-BA4C-FA07364B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1FBEB-E718-4285-8F82-65387E1F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947D3-DDBE-43F1-8EA8-962A6B76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8D3F-5A42-4E1D-99AA-4159B23A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3F531-5B7B-45D7-97DD-E33475A7E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C8C1-4259-41CC-A3A3-3B8B4741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278D0-B81D-4EE5-977B-4BC407C15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E0ACF-488D-4AA7-BA76-432B12020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0EEBF-9FA7-4AC4-B2F8-1919C411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1145E-A110-4C24-9A3C-90FE4569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BEE57-D6F8-44CD-8133-1E5C887B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9479-0AD3-4F27-BC65-33037D2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25EF9-5910-442A-AB00-3C9B3718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BD14B-FB6B-4DE3-AA87-D08048B3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21B29-128F-4F8C-9F2E-B271B359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25B5B-B7AF-4EF6-B451-6980E0AA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D2E54-7D3E-49BE-891D-20466825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BB68C-7E44-49AF-A38E-4DDEFEC5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CD8-8594-4E3A-BA60-3D6E5BCB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04EA-B4B5-4569-9853-AB4641B5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57882-6D53-45A8-B1A4-8382127DA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69C8F-626B-408E-8558-445718DB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F7F09-318D-470A-AB87-5E90D4B12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BDCA2-A1AC-4838-9496-564EE2EF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0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7E69-E5B2-4FA8-BB6D-591E6102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6ED6C-882D-4479-9574-8BF3178C9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6E61D-BD75-45BC-9223-6C6D59FFA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60740-0900-435C-B576-EC472E10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3518-7980-4104-8C36-009D5B0A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4D36-C8C8-499E-ABCC-3FF37963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7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34E1C-F146-4A1D-B1F2-04FAB7DE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7D52-858E-40C1-9E68-BFF6A0D0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681C-B92C-4157-800E-467D43AA7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E5B32-BF27-446C-ACE4-4E13E3E5FEDB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09DA-E786-4C6A-ABA1-6D96A1CE2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DB31-386D-4E85-BDED-EB47037EB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D936-5D80-4229-AFD7-ADD8FC9A6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9A53FA6-BC07-448C-BF31-A8FAF65D3E77}"/>
              </a:ext>
            </a:extLst>
          </p:cNvPr>
          <p:cNvGrpSpPr/>
          <p:nvPr/>
        </p:nvGrpSpPr>
        <p:grpSpPr>
          <a:xfrm>
            <a:off x="3187083" y="1899824"/>
            <a:ext cx="4964097" cy="1684055"/>
            <a:chOff x="3187083" y="1899824"/>
            <a:chExt cx="4964097" cy="16840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85E307-AC68-4E87-99E3-675BA800F973}"/>
                </a:ext>
              </a:extLst>
            </p:cNvPr>
            <p:cNvSpPr txBox="1"/>
            <p:nvPr/>
          </p:nvSpPr>
          <p:spPr>
            <a:xfrm>
              <a:off x="3187083" y="2654424"/>
              <a:ext cx="1287262" cy="646331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Historical trajectory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CA08E0-13FB-4FF2-AD87-92F4CB69787E}"/>
                </a:ext>
              </a:extLst>
            </p:cNvPr>
            <p:cNvSpPr txBox="1"/>
            <p:nvPr/>
          </p:nvSpPr>
          <p:spPr>
            <a:xfrm>
              <a:off x="6863918" y="2654423"/>
              <a:ext cx="1287262" cy="64633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Predicted</a:t>
              </a:r>
              <a:br>
                <a:rPr lang="en-US" dirty="0"/>
              </a:br>
              <a:r>
                <a:rPr lang="en-US" dirty="0"/>
                <a:t>trajectory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B8B4B3-E33B-4FFD-9CF7-8DB64F6A2F79}"/>
                </a:ext>
              </a:extLst>
            </p:cNvPr>
            <p:cNvSpPr/>
            <p:nvPr/>
          </p:nvSpPr>
          <p:spPr>
            <a:xfrm>
              <a:off x="4847945" y="1899824"/>
              <a:ext cx="1642369" cy="452751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Maneuver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D3118D-B7FC-43D3-B4AC-4E67A15373E1}"/>
                </a:ext>
              </a:extLst>
            </p:cNvPr>
            <p:cNvSpPr txBox="1"/>
            <p:nvPr/>
          </p:nvSpPr>
          <p:spPr>
            <a:xfrm>
              <a:off x="5062490" y="3214547"/>
              <a:ext cx="1287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end-to-end</a:t>
              </a: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EEFC3CB2-14E3-4E9F-8FEE-3012934C989D}"/>
                </a:ext>
              </a:extLst>
            </p:cNvPr>
            <p:cNvCxnSpPr>
              <a:stCxn id="4" idx="0"/>
              <a:endCxn id="10" idx="1"/>
            </p:cNvCxnSpPr>
            <p:nvPr/>
          </p:nvCxnSpPr>
          <p:spPr>
            <a:xfrm rot="5400000" flipH="1" flipV="1">
              <a:off x="4075217" y="1881697"/>
              <a:ext cx="528224" cy="1017231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2166ABBE-79C5-4FD4-AA8D-2B98762EA109}"/>
                </a:ext>
              </a:extLst>
            </p:cNvPr>
            <p:cNvCxnSpPr>
              <a:stCxn id="10" idx="3"/>
              <a:endCxn id="6" idx="0"/>
            </p:cNvCxnSpPr>
            <p:nvPr/>
          </p:nvCxnSpPr>
          <p:spPr>
            <a:xfrm>
              <a:off x="6490314" y="2126200"/>
              <a:ext cx="1017235" cy="52822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CB4C22EB-723E-41EC-9EE6-4ED5E3E1CD97}"/>
                </a:ext>
              </a:extLst>
            </p:cNvPr>
            <p:cNvCxnSpPr>
              <a:stCxn id="4" idx="2"/>
              <a:endCxn id="6" idx="2"/>
            </p:cNvCxnSpPr>
            <p:nvPr/>
          </p:nvCxnSpPr>
          <p:spPr>
            <a:xfrm rot="5400000" flipH="1" flipV="1">
              <a:off x="5669130" y="1462337"/>
              <a:ext cx="1" cy="3676835"/>
            </a:xfrm>
            <a:prstGeom prst="curved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45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90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Duong, Thanh Hung</dc:creator>
  <cp:lastModifiedBy>Duong, Thanh Hung</cp:lastModifiedBy>
  <cp:revision>1</cp:revision>
  <dcterms:created xsi:type="dcterms:W3CDTF">2020-07-08T21:41:00Z</dcterms:created>
  <dcterms:modified xsi:type="dcterms:W3CDTF">2020-07-13T22:23:14Z</dcterms:modified>
</cp:coreProperties>
</file>