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A0B91B-732B-42DA-A1AF-EF57037AA086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7C7F9C-DD1E-481E-BE9D-AA48F2D00386}">
      <dgm:prSet phldrT="[Text]"/>
      <dgm:spPr/>
      <dgm:t>
        <a:bodyPr/>
        <a:lstStyle/>
        <a:p>
          <a:r>
            <a:rPr lang="en-US" b="0" i="0" dirty="0"/>
            <a:t>Intelligent vehicles</a:t>
          </a:r>
          <a:endParaRPr lang="en-US" dirty="0"/>
        </a:p>
      </dgm:t>
    </dgm:pt>
    <dgm:pt modelId="{0D784B17-C229-4692-BF0B-E42465848739}" type="parTrans" cxnId="{0316B573-6192-4D9F-9C29-C38A1C91DF6B}">
      <dgm:prSet/>
      <dgm:spPr/>
      <dgm:t>
        <a:bodyPr/>
        <a:lstStyle/>
        <a:p>
          <a:endParaRPr lang="en-US"/>
        </a:p>
      </dgm:t>
    </dgm:pt>
    <dgm:pt modelId="{1AB8A7D7-5B4C-4269-B4F7-DF0C0990F71A}" type="sibTrans" cxnId="{0316B573-6192-4D9F-9C29-C38A1C91DF6B}">
      <dgm:prSet/>
      <dgm:spPr/>
      <dgm:t>
        <a:bodyPr/>
        <a:lstStyle/>
        <a:p>
          <a:endParaRPr lang="en-US"/>
        </a:p>
      </dgm:t>
    </dgm:pt>
    <dgm:pt modelId="{70FF7250-1EAF-4C19-8747-CFBEA52A0EA9}">
      <dgm:prSet phldrT="[Text]"/>
      <dgm:spPr/>
      <dgm:t>
        <a:bodyPr/>
        <a:lstStyle/>
        <a:p>
          <a:r>
            <a:rPr lang="en-US" b="0" i="0" dirty="0"/>
            <a:t>Recognize the driving environments</a:t>
          </a:r>
          <a:endParaRPr lang="en-US" dirty="0"/>
        </a:p>
      </dgm:t>
    </dgm:pt>
    <dgm:pt modelId="{D41B310A-F0E1-4E08-9094-DD1B774CC52E}" type="parTrans" cxnId="{DD97C5FB-9017-4AFF-90F2-B7FFC7EFD55B}">
      <dgm:prSet/>
      <dgm:spPr/>
      <dgm:t>
        <a:bodyPr/>
        <a:lstStyle/>
        <a:p>
          <a:endParaRPr lang="en-US"/>
        </a:p>
      </dgm:t>
    </dgm:pt>
    <dgm:pt modelId="{98C0132D-210F-4609-B5AF-5AA5842513AA}" type="sibTrans" cxnId="{DD97C5FB-9017-4AFF-90F2-B7FFC7EFD55B}">
      <dgm:prSet/>
      <dgm:spPr/>
      <dgm:t>
        <a:bodyPr/>
        <a:lstStyle/>
        <a:p>
          <a:endParaRPr lang="en-US"/>
        </a:p>
      </dgm:t>
    </dgm:pt>
    <dgm:pt modelId="{F4A23D94-F323-48D5-90F9-5B7174CA0750}">
      <dgm:prSet phldrT="[Text]"/>
      <dgm:spPr/>
      <dgm:t>
        <a:bodyPr/>
        <a:lstStyle/>
        <a:p>
          <a:r>
            <a:rPr lang="en-US" b="0" i="0" dirty="0"/>
            <a:t>Realize its longitudinal control</a:t>
          </a:r>
          <a:endParaRPr lang="en-US" dirty="0"/>
        </a:p>
      </dgm:t>
    </dgm:pt>
    <dgm:pt modelId="{F57F02E2-89A8-40BF-A6ED-ED621BEB4E70}" type="parTrans" cxnId="{05A87313-2FFF-403D-8804-3A54B7ECFB9B}">
      <dgm:prSet/>
      <dgm:spPr/>
      <dgm:t>
        <a:bodyPr/>
        <a:lstStyle/>
        <a:p>
          <a:endParaRPr lang="en-US"/>
        </a:p>
      </dgm:t>
    </dgm:pt>
    <dgm:pt modelId="{4B09BD8F-AE98-424A-BC6A-2C60EE9CB481}" type="sibTrans" cxnId="{05A87313-2FFF-403D-8804-3A54B7ECFB9B}">
      <dgm:prSet/>
      <dgm:spPr/>
      <dgm:t>
        <a:bodyPr/>
        <a:lstStyle/>
        <a:p>
          <a:endParaRPr lang="en-US"/>
        </a:p>
      </dgm:t>
    </dgm:pt>
    <dgm:pt modelId="{C13849E1-4A0D-4218-9A56-A9BBC223D4A9}">
      <dgm:prSet phldrT="[Text]"/>
      <dgm:spPr/>
      <dgm:t>
        <a:bodyPr/>
        <a:lstStyle/>
        <a:p>
          <a:r>
            <a:rPr lang="en-US" b="0" i="0" dirty="0"/>
            <a:t>Guide the vehicle along reference trajectories</a:t>
          </a:r>
          <a:endParaRPr lang="en-US" dirty="0"/>
        </a:p>
      </dgm:t>
    </dgm:pt>
    <dgm:pt modelId="{F36108D6-CA91-4617-B2D0-865994D107DA}" type="parTrans" cxnId="{FE484A6E-8F06-442C-A73C-E7FFE3D3A74B}">
      <dgm:prSet/>
      <dgm:spPr/>
      <dgm:t>
        <a:bodyPr/>
        <a:lstStyle/>
        <a:p>
          <a:endParaRPr lang="en-US"/>
        </a:p>
      </dgm:t>
    </dgm:pt>
    <dgm:pt modelId="{0B6A9016-B244-4CAF-9BC2-BD20F75C961E}" type="sibTrans" cxnId="{FE484A6E-8F06-442C-A73C-E7FFE3D3A74B}">
      <dgm:prSet/>
      <dgm:spPr/>
      <dgm:t>
        <a:bodyPr/>
        <a:lstStyle/>
        <a:p>
          <a:endParaRPr lang="en-US"/>
        </a:p>
      </dgm:t>
    </dgm:pt>
    <dgm:pt modelId="{83C75437-42E6-4987-876E-1E8BBD08A6DD}" type="pres">
      <dgm:prSet presAssocID="{4EA0B91B-732B-42DA-A1AF-EF57037AA086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121E09-5B9B-48D2-8167-9E322596FD10}" type="pres">
      <dgm:prSet presAssocID="{D77C7F9C-DD1E-481E-BE9D-AA48F2D00386}" presName="root1" presStyleCnt="0"/>
      <dgm:spPr/>
    </dgm:pt>
    <dgm:pt modelId="{EA22720B-106F-4B1C-AA72-20300CFA9D59}" type="pres">
      <dgm:prSet presAssocID="{D77C7F9C-DD1E-481E-BE9D-AA48F2D00386}" presName="LevelOneTextNode" presStyleLbl="node0" presStyleIdx="0" presStyleCnt="1">
        <dgm:presLayoutVars>
          <dgm:chPref val="3"/>
        </dgm:presLayoutVars>
      </dgm:prSet>
      <dgm:spPr/>
    </dgm:pt>
    <dgm:pt modelId="{D2D980B3-EFB7-46D9-9BA6-80DB21681632}" type="pres">
      <dgm:prSet presAssocID="{D77C7F9C-DD1E-481E-BE9D-AA48F2D00386}" presName="level2hierChild" presStyleCnt="0"/>
      <dgm:spPr/>
    </dgm:pt>
    <dgm:pt modelId="{AB135D88-6F47-411E-BB18-385D00C2A408}" type="pres">
      <dgm:prSet presAssocID="{D41B310A-F0E1-4E08-9094-DD1B774CC52E}" presName="conn2-1" presStyleLbl="parChTrans1D2" presStyleIdx="0" presStyleCnt="3"/>
      <dgm:spPr/>
    </dgm:pt>
    <dgm:pt modelId="{CF8595D5-0731-43FF-A136-6A74B3C8EB46}" type="pres">
      <dgm:prSet presAssocID="{D41B310A-F0E1-4E08-9094-DD1B774CC52E}" presName="connTx" presStyleLbl="parChTrans1D2" presStyleIdx="0" presStyleCnt="3"/>
      <dgm:spPr/>
    </dgm:pt>
    <dgm:pt modelId="{C3E365F8-D021-40FB-A788-2D1D70512CF9}" type="pres">
      <dgm:prSet presAssocID="{70FF7250-1EAF-4C19-8747-CFBEA52A0EA9}" presName="root2" presStyleCnt="0"/>
      <dgm:spPr/>
    </dgm:pt>
    <dgm:pt modelId="{71512A9C-9A1F-4A59-AB17-751C924EB35B}" type="pres">
      <dgm:prSet presAssocID="{70FF7250-1EAF-4C19-8747-CFBEA52A0EA9}" presName="LevelTwoTextNode" presStyleLbl="node2" presStyleIdx="0" presStyleCnt="3">
        <dgm:presLayoutVars>
          <dgm:chPref val="3"/>
        </dgm:presLayoutVars>
      </dgm:prSet>
      <dgm:spPr/>
    </dgm:pt>
    <dgm:pt modelId="{136C93FC-FEBF-44E8-A5C5-803BB5D8F627}" type="pres">
      <dgm:prSet presAssocID="{70FF7250-1EAF-4C19-8747-CFBEA52A0EA9}" presName="level3hierChild" presStyleCnt="0"/>
      <dgm:spPr/>
    </dgm:pt>
    <dgm:pt modelId="{7F620C91-326F-429B-9020-6DA46EE2B184}" type="pres">
      <dgm:prSet presAssocID="{F57F02E2-89A8-40BF-A6ED-ED621BEB4E70}" presName="conn2-1" presStyleLbl="parChTrans1D2" presStyleIdx="1" presStyleCnt="3"/>
      <dgm:spPr/>
    </dgm:pt>
    <dgm:pt modelId="{DC602B5F-1768-41FE-B485-C90B99998B4D}" type="pres">
      <dgm:prSet presAssocID="{F57F02E2-89A8-40BF-A6ED-ED621BEB4E70}" presName="connTx" presStyleLbl="parChTrans1D2" presStyleIdx="1" presStyleCnt="3"/>
      <dgm:spPr/>
    </dgm:pt>
    <dgm:pt modelId="{3F551D31-1590-431C-99B1-D87597D97FE3}" type="pres">
      <dgm:prSet presAssocID="{F4A23D94-F323-48D5-90F9-5B7174CA0750}" presName="root2" presStyleCnt="0"/>
      <dgm:spPr/>
    </dgm:pt>
    <dgm:pt modelId="{E761AE39-D5D3-4102-BA86-FFE5A4140BE3}" type="pres">
      <dgm:prSet presAssocID="{F4A23D94-F323-48D5-90F9-5B7174CA0750}" presName="LevelTwoTextNode" presStyleLbl="node2" presStyleIdx="1" presStyleCnt="3">
        <dgm:presLayoutVars>
          <dgm:chPref val="3"/>
        </dgm:presLayoutVars>
      </dgm:prSet>
      <dgm:spPr/>
    </dgm:pt>
    <dgm:pt modelId="{F441BEFB-0608-41B0-A266-C7E460DA7B62}" type="pres">
      <dgm:prSet presAssocID="{F4A23D94-F323-48D5-90F9-5B7174CA0750}" presName="level3hierChild" presStyleCnt="0"/>
      <dgm:spPr/>
    </dgm:pt>
    <dgm:pt modelId="{CA62CE8D-5777-4C4E-BDC3-679C2C0D012A}" type="pres">
      <dgm:prSet presAssocID="{F36108D6-CA91-4617-B2D0-865994D107DA}" presName="conn2-1" presStyleLbl="parChTrans1D2" presStyleIdx="2" presStyleCnt="3"/>
      <dgm:spPr/>
    </dgm:pt>
    <dgm:pt modelId="{27AD3783-0EF8-431D-9001-B866D6C4AC37}" type="pres">
      <dgm:prSet presAssocID="{F36108D6-CA91-4617-B2D0-865994D107DA}" presName="connTx" presStyleLbl="parChTrans1D2" presStyleIdx="2" presStyleCnt="3"/>
      <dgm:spPr/>
    </dgm:pt>
    <dgm:pt modelId="{84BBBCCC-2EAD-4298-8C23-1AB329E56D70}" type="pres">
      <dgm:prSet presAssocID="{C13849E1-4A0D-4218-9A56-A9BBC223D4A9}" presName="root2" presStyleCnt="0"/>
      <dgm:spPr/>
    </dgm:pt>
    <dgm:pt modelId="{B95EF726-C742-4A0D-9DD5-6E7F8A40C538}" type="pres">
      <dgm:prSet presAssocID="{C13849E1-4A0D-4218-9A56-A9BBC223D4A9}" presName="LevelTwoTextNode" presStyleLbl="node2" presStyleIdx="2" presStyleCnt="3">
        <dgm:presLayoutVars>
          <dgm:chPref val="3"/>
        </dgm:presLayoutVars>
      </dgm:prSet>
      <dgm:spPr/>
    </dgm:pt>
    <dgm:pt modelId="{34E4A531-BC9C-4DF8-B5BC-947CD0AD8C55}" type="pres">
      <dgm:prSet presAssocID="{C13849E1-4A0D-4218-9A56-A9BBC223D4A9}" presName="level3hierChild" presStyleCnt="0"/>
      <dgm:spPr/>
    </dgm:pt>
  </dgm:ptLst>
  <dgm:cxnLst>
    <dgm:cxn modelId="{05A87313-2FFF-403D-8804-3A54B7ECFB9B}" srcId="{D77C7F9C-DD1E-481E-BE9D-AA48F2D00386}" destId="{F4A23D94-F323-48D5-90F9-5B7174CA0750}" srcOrd="1" destOrd="0" parTransId="{F57F02E2-89A8-40BF-A6ED-ED621BEB4E70}" sibTransId="{4B09BD8F-AE98-424A-BC6A-2C60EE9CB481}"/>
    <dgm:cxn modelId="{D5978535-1C3C-42A4-8DC2-4E023A3222BC}" type="presOf" srcId="{F57F02E2-89A8-40BF-A6ED-ED621BEB4E70}" destId="{DC602B5F-1768-41FE-B485-C90B99998B4D}" srcOrd="1" destOrd="0" presId="urn:microsoft.com/office/officeart/2008/layout/HorizontalMultiLevelHierarchy"/>
    <dgm:cxn modelId="{6202C261-3172-498F-9A10-26394A5C04F0}" type="presOf" srcId="{4EA0B91B-732B-42DA-A1AF-EF57037AA086}" destId="{83C75437-42E6-4987-876E-1E8BBD08A6DD}" srcOrd="0" destOrd="0" presId="urn:microsoft.com/office/officeart/2008/layout/HorizontalMultiLevelHierarchy"/>
    <dgm:cxn modelId="{0BEBAA67-D3F9-4B3C-B1A5-C995B81BAC1D}" type="presOf" srcId="{F36108D6-CA91-4617-B2D0-865994D107DA}" destId="{27AD3783-0EF8-431D-9001-B866D6C4AC37}" srcOrd="1" destOrd="0" presId="urn:microsoft.com/office/officeart/2008/layout/HorizontalMultiLevelHierarchy"/>
    <dgm:cxn modelId="{6509AD6B-657F-4CB1-AACC-E5FAC4DF0CF3}" type="presOf" srcId="{F36108D6-CA91-4617-B2D0-865994D107DA}" destId="{CA62CE8D-5777-4C4E-BDC3-679C2C0D012A}" srcOrd="0" destOrd="0" presId="urn:microsoft.com/office/officeart/2008/layout/HorizontalMultiLevelHierarchy"/>
    <dgm:cxn modelId="{FE484A6E-8F06-442C-A73C-E7FFE3D3A74B}" srcId="{D77C7F9C-DD1E-481E-BE9D-AA48F2D00386}" destId="{C13849E1-4A0D-4218-9A56-A9BBC223D4A9}" srcOrd="2" destOrd="0" parTransId="{F36108D6-CA91-4617-B2D0-865994D107DA}" sibTransId="{0B6A9016-B244-4CAF-9BC2-BD20F75C961E}"/>
    <dgm:cxn modelId="{365AAA6E-5329-4860-8813-6B6D4817125F}" type="presOf" srcId="{D41B310A-F0E1-4E08-9094-DD1B774CC52E}" destId="{AB135D88-6F47-411E-BB18-385D00C2A408}" srcOrd="0" destOrd="0" presId="urn:microsoft.com/office/officeart/2008/layout/HorizontalMultiLevelHierarchy"/>
    <dgm:cxn modelId="{0316B573-6192-4D9F-9C29-C38A1C91DF6B}" srcId="{4EA0B91B-732B-42DA-A1AF-EF57037AA086}" destId="{D77C7F9C-DD1E-481E-BE9D-AA48F2D00386}" srcOrd="0" destOrd="0" parTransId="{0D784B17-C229-4692-BF0B-E42465848739}" sibTransId="{1AB8A7D7-5B4C-4269-B4F7-DF0C0990F71A}"/>
    <dgm:cxn modelId="{69CF8C7A-3225-4B97-BE0C-F5D4D9DA5718}" type="presOf" srcId="{D41B310A-F0E1-4E08-9094-DD1B774CC52E}" destId="{CF8595D5-0731-43FF-A136-6A74B3C8EB46}" srcOrd="1" destOrd="0" presId="urn:microsoft.com/office/officeart/2008/layout/HorizontalMultiLevelHierarchy"/>
    <dgm:cxn modelId="{3071819B-7C3A-462C-8980-93904BC27C66}" type="presOf" srcId="{F4A23D94-F323-48D5-90F9-5B7174CA0750}" destId="{E761AE39-D5D3-4102-BA86-FFE5A4140BE3}" srcOrd="0" destOrd="0" presId="urn:microsoft.com/office/officeart/2008/layout/HorizontalMultiLevelHierarchy"/>
    <dgm:cxn modelId="{CE2AA9A1-73D5-48CD-AB26-33A49A0D5527}" type="presOf" srcId="{F57F02E2-89A8-40BF-A6ED-ED621BEB4E70}" destId="{7F620C91-326F-429B-9020-6DA46EE2B184}" srcOrd="0" destOrd="0" presId="urn:microsoft.com/office/officeart/2008/layout/HorizontalMultiLevelHierarchy"/>
    <dgm:cxn modelId="{B26DC8A4-34E2-4B96-A03B-1E30D06E7EF8}" type="presOf" srcId="{D77C7F9C-DD1E-481E-BE9D-AA48F2D00386}" destId="{EA22720B-106F-4B1C-AA72-20300CFA9D59}" srcOrd="0" destOrd="0" presId="urn:microsoft.com/office/officeart/2008/layout/HorizontalMultiLevelHierarchy"/>
    <dgm:cxn modelId="{43506ECB-7FB3-4B51-834C-D4BD6BA3F783}" type="presOf" srcId="{C13849E1-4A0D-4218-9A56-A9BBC223D4A9}" destId="{B95EF726-C742-4A0D-9DD5-6E7F8A40C538}" srcOrd="0" destOrd="0" presId="urn:microsoft.com/office/officeart/2008/layout/HorizontalMultiLevelHierarchy"/>
    <dgm:cxn modelId="{FC08D2E5-FD5F-4CB5-8DD3-5AAE24128381}" type="presOf" srcId="{70FF7250-1EAF-4C19-8747-CFBEA52A0EA9}" destId="{71512A9C-9A1F-4A59-AB17-751C924EB35B}" srcOrd="0" destOrd="0" presId="urn:microsoft.com/office/officeart/2008/layout/HorizontalMultiLevelHierarchy"/>
    <dgm:cxn modelId="{DD97C5FB-9017-4AFF-90F2-B7FFC7EFD55B}" srcId="{D77C7F9C-DD1E-481E-BE9D-AA48F2D00386}" destId="{70FF7250-1EAF-4C19-8747-CFBEA52A0EA9}" srcOrd="0" destOrd="0" parTransId="{D41B310A-F0E1-4E08-9094-DD1B774CC52E}" sibTransId="{98C0132D-210F-4609-B5AF-5AA5842513AA}"/>
    <dgm:cxn modelId="{3B8AED4E-6796-4877-9823-B9D91909C3BC}" type="presParOf" srcId="{83C75437-42E6-4987-876E-1E8BBD08A6DD}" destId="{FF121E09-5B9B-48D2-8167-9E322596FD10}" srcOrd="0" destOrd="0" presId="urn:microsoft.com/office/officeart/2008/layout/HorizontalMultiLevelHierarchy"/>
    <dgm:cxn modelId="{ED49091C-25F9-47DF-80DB-54886A5A39B9}" type="presParOf" srcId="{FF121E09-5B9B-48D2-8167-9E322596FD10}" destId="{EA22720B-106F-4B1C-AA72-20300CFA9D59}" srcOrd="0" destOrd="0" presId="urn:microsoft.com/office/officeart/2008/layout/HorizontalMultiLevelHierarchy"/>
    <dgm:cxn modelId="{ED16B055-FF1C-4E60-9325-A5FC569C016D}" type="presParOf" srcId="{FF121E09-5B9B-48D2-8167-9E322596FD10}" destId="{D2D980B3-EFB7-46D9-9BA6-80DB21681632}" srcOrd="1" destOrd="0" presId="urn:microsoft.com/office/officeart/2008/layout/HorizontalMultiLevelHierarchy"/>
    <dgm:cxn modelId="{77FB2334-61F0-4FEB-84E1-9A7D09722216}" type="presParOf" srcId="{D2D980B3-EFB7-46D9-9BA6-80DB21681632}" destId="{AB135D88-6F47-411E-BB18-385D00C2A408}" srcOrd="0" destOrd="0" presId="urn:microsoft.com/office/officeart/2008/layout/HorizontalMultiLevelHierarchy"/>
    <dgm:cxn modelId="{1ADA9EFA-70AC-400C-BD5E-A96513952F04}" type="presParOf" srcId="{AB135D88-6F47-411E-BB18-385D00C2A408}" destId="{CF8595D5-0731-43FF-A136-6A74B3C8EB46}" srcOrd="0" destOrd="0" presId="urn:microsoft.com/office/officeart/2008/layout/HorizontalMultiLevelHierarchy"/>
    <dgm:cxn modelId="{3A92628C-5575-4218-BA29-F485E998D356}" type="presParOf" srcId="{D2D980B3-EFB7-46D9-9BA6-80DB21681632}" destId="{C3E365F8-D021-40FB-A788-2D1D70512CF9}" srcOrd="1" destOrd="0" presId="urn:microsoft.com/office/officeart/2008/layout/HorizontalMultiLevelHierarchy"/>
    <dgm:cxn modelId="{8BF03DF4-7701-4125-8B19-13F489A36F47}" type="presParOf" srcId="{C3E365F8-D021-40FB-A788-2D1D70512CF9}" destId="{71512A9C-9A1F-4A59-AB17-751C924EB35B}" srcOrd="0" destOrd="0" presId="urn:microsoft.com/office/officeart/2008/layout/HorizontalMultiLevelHierarchy"/>
    <dgm:cxn modelId="{87B6C3BA-3D63-4A0E-BC96-E4D28B05D7BA}" type="presParOf" srcId="{C3E365F8-D021-40FB-A788-2D1D70512CF9}" destId="{136C93FC-FEBF-44E8-A5C5-803BB5D8F627}" srcOrd="1" destOrd="0" presId="urn:microsoft.com/office/officeart/2008/layout/HorizontalMultiLevelHierarchy"/>
    <dgm:cxn modelId="{11346390-F28B-4532-B57D-41E45EDD7868}" type="presParOf" srcId="{D2D980B3-EFB7-46D9-9BA6-80DB21681632}" destId="{7F620C91-326F-429B-9020-6DA46EE2B184}" srcOrd="2" destOrd="0" presId="urn:microsoft.com/office/officeart/2008/layout/HorizontalMultiLevelHierarchy"/>
    <dgm:cxn modelId="{321E3433-00D6-4D7D-A750-5AA491C1CC00}" type="presParOf" srcId="{7F620C91-326F-429B-9020-6DA46EE2B184}" destId="{DC602B5F-1768-41FE-B485-C90B99998B4D}" srcOrd="0" destOrd="0" presId="urn:microsoft.com/office/officeart/2008/layout/HorizontalMultiLevelHierarchy"/>
    <dgm:cxn modelId="{8E73CF86-07A7-4010-8FD5-6ABB1B6467A0}" type="presParOf" srcId="{D2D980B3-EFB7-46D9-9BA6-80DB21681632}" destId="{3F551D31-1590-431C-99B1-D87597D97FE3}" srcOrd="3" destOrd="0" presId="urn:microsoft.com/office/officeart/2008/layout/HorizontalMultiLevelHierarchy"/>
    <dgm:cxn modelId="{D87928FE-C900-4284-B28B-FC80CFE5D7E4}" type="presParOf" srcId="{3F551D31-1590-431C-99B1-D87597D97FE3}" destId="{E761AE39-D5D3-4102-BA86-FFE5A4140BE3}" srcOrd="0" destOrd="0" presId="urn:microsoft.com/office/officeart/2008/layout/HorizontalMultiLevelHierarchy"/>
    <dgm:cxn modelId="{3EC36A55-E09C-4F23-BB8F-05B25CA95E7B}" type="presParOf" srcId="{3F551D31-1590-431C-99B1-D87597D97FE3}" destId="{F441BEFB-0608-41B0-A266-C7E460DA7B62}" srcOrd="1" destOrd="0" presId="urn:microsoft.com/office/officeart/2008/layout/HorizontalMultiLevelHierarchy"/>
    <dgm:cxn modelId="{0BB3D2BB-F674-40D2-818C-7E0113D81297}" type="presParOf" srcId="{D2D980B3-EFB7-46D9-9BA6-80DB21681632}" destId="{CA62CE8D-5777-4C4E-BDC3-679C2C0D012A}" srcOrd="4" destOrd="0" presId="urn:microsoft.com/office/officeart/2008/layout/HorizontalMultiLevelHierarchy"/>
    <dgm:cxn modelId="{672F600B-7516-4D94-8F0F-B6C0146DCDC7}" type="presParOf" srcId="{CA62CE8D-5777-4C4E-BDC3-679C2C0D012A}" destId="{27AD3783-0EF8-431D-9001-B866D6C4AC37}" srcOrd="0" destOrd="0" presId="urn:microsoft.com/office/officeart/2008/layout/HorizontalMultiLevelHierarchy"/>
    <dgm:cxn modelId="{A2A5068E-6D85-42D7-9AAB-0CCB886C53A9}" type="presParOf" srcId="{D2D980B3-EFB7-46D9-9BA6-80DB21681632}" destId="{84BBBCCC-2EAD-4298-8C23-1AB329E56D70}" srcOrd="5" destOrd="0" presId="urn:microsoft.com/office/officeart/2008/layout/HorizontalMultiLevelHierarchy"/>
    <dgm:cxn modelId="{039C3E81-D3A5-41D0-B4A1-681E329B17E6}" type="presParOf" srcId="{84BBBCCC-2EAD-4298-8C23-1AB329E56D70}" destId="{B95EF726-C742-4A0D-9DD5-6E7F8A40C538}" srcOrd="0" destOrd="0" presId="urn:microsoft.com/office/officeart/2008/layout/HorizontalMultiLevelHierarchy"/>
    <dgm:cxn modelId="{CCD33846-5068-4D78-8789-21C17F11840B}" type="presParOf" srcId="{84BBBCCC-2EAD-4298-8C23-1AB329E56D70}" destId="{34E4A531-BC9C-4DF8-B5BC-947CD0AD8C5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62CE8D-5777-4C4E-BDC3-679C2C0D012A}">
      <dsp:nvSpPr>
        <dsp:cNvPr id="0" name=""/>
        <dsp:cNvSpPr/>
      </dsp:nvSpPr>
      <dsp:spPr>
        <a:xfrm>
          <a:off x="2244253" y="2221507"/>
          <a:ext cx="553777" cy="10552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76888" y="0"/>
              </a:lnTo>
              <a:lnTo>
                <a:pt x="276888" y="1055216"/>
              </a:lnTo>
              <a:lnTo>
                <a:pt x="553777" y="10552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349" y="2719323"/>
        <a:ext cx="59585" cy="59585"/>
      </dsp:txXfrm>
    </dsp:sp>
    <dsp:sp modelId="{7F620C91-326F-429B-9020-6DA46EE2B184}">
      <dsp:nvSpPr>
        <dsp:cNvPr id="0" name=""/>
        <dsp:cNvSpPr/>
      </dsp:nvSpPr>
      <dsp:spPr>
        <a:xfrm>
          <a:off x="2244253" y="2175787"/>
          <a:ext cx="55377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3777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07297" y="2207663"/>
        <a:ext cx="27688" cy="27688"/>
      </dsp:txXfrm>
    </dsp:sp>
    <dsp:sp modelId="{AB135D88-6F47-411E-BB18-385D00C2A408}">
      <dsp:nvSpPr>
        <dsp:cNvPr id="0" name=""/>
        <dsp:cNvSpPr/>
      </dsp:nvSpPr>
      <dsp:spPr>
        <a:xfrm>
          <a:off x="2244253" y="1166291"/>
          <a:ext cx="553777" cy="1055216"/>
        </a:xfrm>
        <a:custGeom>
          <a:avLst/>
          <a:gdLst/>
          <a:ahLst/>
          <a:cxnLst/>
          <a:rect l="0" t="0" r="0" b="0"/>
          <a:pathLst>
            <a:path>
              <a:moveTo>
                <a:pt x="0" y="1055216"/>
              </a:moveTo>
              <a:lnTo>
                <a:pt x="276888" y="1055216"/>
              </a:lnTo>
              <a:lnTo>
                <a:pt x="276888" y="0"/>
              </a:lnTo>
              <a:lnTo>
                <a:pt x="553777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1349" y="1664106"/>
        <a:ext cx="59585" cy="59585"/>
      </dsp:txXfrm>
    </dsp:sp>
    <dsp:sp modelId="{EA22720B-106F-4B1C-AA72-20300CFA9D59}">
      <dsp:nvSpPr>
        <dsp:cNvPr id="0" name=""/>
        <dsp:cNvSpPr/>
      </dsp:nvSpPr>
      <dsp:spPr>
        <a:xfrm rot="16200000">
          <a:off x="-399340" y="1799421"/>
          <a:ext cx="4443015" cy="84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0" i="0" kern="1200" dirty="0"/>
            <a:t>Intelligent vehicles</a:t>
          </a:r>
          <a:endParaRPr lang="en-US" sz="4500" kern="1200" dirty="0"/>
        </a:p>
      </dsp:txBody>
      <dsp:txXfrm>
        <a:off x="-399340" y="1799421"/>
        <a:ext cx="4443015" cy="844172"/>
      </dsp:txXfrm>
    </dsp:sp>
    <dsp:sp modelId="{71512A9C-9A1F-4A59-AB17-751C924EB35B}">
      <dsp:nvSpPr>
        <dsp:cNvPr id="0" name=""/>
        <dsp:cNvSpPr/>
      </dsp:nvSpPr>
      <dsp:spPr>
        <a:xfrm>
          <a:off x="2798030" y="744205"/>
          <a:ext cx="2768886" cy="84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Recognize the driving environments</a:t>
          </a:r>
          <a:endParaRPr lang="en-US" sz="2200" kern="1200" dirty="0"/>
        </a:p>
      </dsp:txBody>
      <dsp:txXfrm>
        <a:off x="2798030" y="744205"/>
        <a:ext cx="2768886" cy="844172"/>
      </dsp:txXfrm>
    </dsp:sp>
    <dsp:sp modelId="{E761AE39-D5D3-4102-BA86-FFE5A4140BE3}">
      <dsp:nvSpPr>
        <dsp:cNvPr id="0" name=""/>
        <dsp:cNvSpPr/>
      </dsp:nvSpPr>
      <dsp:spPr>
        <a:xfrm>
          <a:off x="2798030" y="1799421"/>
          <a:ext cx="2768886" cy="84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Realize its longitudinal control</a:t>
          </a:r>
          <a:endParaRPr lang="en-US" sz="2200" kern="1200" dirty="0"/>
        </a:p>
      </dsp:txBody>
      <dsp:txXfrm>
        <a:off x="2798030" y="1799421"/>
        <a:ext cx="2768886" cy="844172"/>
      </dsp:txXfrm>
    </dsp:sp>
    <dsp:sp modelId="{B95EF726-C742-4A0D-9DD5-6E7F8A40C538}">
      <dsp:nvSpPr>
        <dsp:cNvPr id="0" name=""/>
        <dsp:cNvSpPr/>
      </dsp:nvSpPr>
      <dsp:spPr>
        <a:xfrm>
          <a:off x="2798030" y="2854637"/>
          <a:ext cx="2768886" cy="844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Guide the vehicle along reference trajectories</a:t>
          </a:r>
          <a:endParaRPr lang="en-US" sz="2200" kern="1200" dirty="0"/>
        </a:p>
      </dsp:txBody>
      <dsp:txXfrm>
        <a:off x="2798030" y="2854637"/>
        <a:ext cx="2768886" cy="844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E71D-E4E0-4EDB-966F-509103135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8BA04-F4E5-4311-B76D-EC84770BD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8649-BFC1-49E0-8FA2-E943D230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59003-FF34-47CD-828F-648E3179F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7175B-F726-4A71-84E4-2D50C3F8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89EA-9AC0-4E90-978F-E407A1600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F292A-C67A-48E5-B1F0-23676C46C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47F3-534C-460A-BF85-49314530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48E30-05F5-4166-9EB0-7DC5E8D4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45654-968A-4633-8848-2CAE478F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8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51BD3-FC25-44C2-A53A-A9DEDE6F9A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E269B-121E-4561-A042-AB020352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3EB7-5DB8-409B-AE5E-8620B1EBC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466B-22E1-4D66-A3E4-05453766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EF5D8-DECC-4F7B-8F2A-CB5DB6CD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3A8B-24B0-48B1-8965-B7631184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F806C-5E32-44C0-AF8A-88F6C620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405C-30DB-4ACD-A30F-6D84951B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F55C-61C3-4238-8D95-029DA3882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F897-6D1A-44D5-92D8-8B400508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86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1330-D204-4192-BEFB-8A3FB3CA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48FDE-049C-43EB-A974-76DD7512A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C0D86-469A-4F88-871B-D70D2E75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38738-3E9A-4EFC-9ABA-343A38C3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25CBA-5D75-4879-AEB1-F467A60C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3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11BB-735F-41F7-AA3C-BE01952E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4248-3F81-4E6F-B886-14EB1E2F0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9ED2A-94EF-48E1-8813-0DDB96FF4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D38F4-9AFE-4D2C-AAEA-FD646954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E82CF-A1CF-4ACF-BE12-344E215E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984B-758F-45C8-B074-DF6C0617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71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B95E-4701-4771-9364-72DCA571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717C6-F330-49BB-ACEA-152B66D6F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7065F-F8D6-433D-8AD6-C743C47E9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29A95-D9E4-4594-B449-5FDE50C67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5F911-8F12-4926-ACAC-5BAB8EE12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D688A2-3BBB-4E3D-8BD3-3A023E6B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1C0F4-3785-48A9-84FE-83CEA4DED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8225BB-0B1F-4E83-9A10-65154E45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8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6F98-2818-43B7-8DC4-462B3BD0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5B038E-FDF2-46E6-8C5C-8F81189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7EB87-0D32-4324-954E-75A333C6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81A7E-1FEE-4A2D-B305-8CFDDA16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42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F9B24-1ABF-40F0-B465-4C6F92EC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EDF5CD-B93A-4DA8-B8EF-4DF95B4A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384A0-CC0D-4136-A5E7-37581F48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0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35DD-5D10-42B8-9491-62F000FC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DB2A-D303-4F67-A466-06008EA7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A14E2-8666-4DD3-8EAF-C6DBDEE96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4B659-6A5A-4A73-A89C-0C86B71C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5BDA14-24B6-43B3-9F6D-120F60FC5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9B0BB-409A-4101-81C0-0EA60D0D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2FD2F-B433-428E-9209-DABD2708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22190A-B49D-4C97-9475-6FABAED95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0378A-02BD-478D-85D3-81A36DA5C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DE501-0A7B-4B48-B224-0A8EEC05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BD481-C3FE-4DAF-B23A-DA899C6C2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1905A-B46C-4C51-8C11-4AE6D7638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1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8EFECB-6F3F-4174-BFC3-75CFE6F03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218C0-FBBE-4498-8C88-1F898CEA7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534E-2636-42D9-B916-FB36137D5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207A-D2F3-4CDE-A0C2-2BC8F16D0B2C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39EC1-FBFA-4655-9F82-BB22C3056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FD11-582D-4448-A386-8EA6AEB5A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C2EBB-94B8-42A3-9ED7-9E2C869D25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4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ymo.com/open/" TargetMode="External"/><Relationship Id="rId2" Type="http://schemas.openxmlformats.org/officeDocument/2006/relationships/hyperlink" Target="https://bdd-data.berkeley.ed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alyticsindiamag.com/top-10-popular-datasets-for-autonomous-driving-project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508F-F1F8-4827-BEEB-CE64A9B7DF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Vehicle trajectory tracking </a:t>
            </a:r>
            <a:br>
              <a:rPr lang="en-US" dirty="0"/>
            </a:br>
            <a:r>
              <a:rPr lang="en-US" dirty="0"/>
              <a:t>in traffic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2DD6-A66E-4C80-BF4A-93C9BB3A3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Thanh Hung Duong</a:t>
            </a:r>
          </a:p>
        </p:txBody>
      </p:sp>
    </p:spTree>
    <p:extLst>
      <p:ext uri="{BB962C8B-B14F-4D97-AF65-F5344CB8AC3E}">
        <p14:creationId xmlns:p14="http://schemas.microsoft.com/office/powerpoint/2010/main" val="202879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8B93-02C7-4009-8BC2-5C40DCA1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vehicle trajectory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E10CA-1A3F-4974-8A84-3815AA22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846" y="1825625"/>
            <a:ext cx="60449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Trajectory tracking is one of the basic ability of intelligent vehicle,</a:t>
            </a:r>
          </a:p>
          <a:p>
            <a:r>
              <a:rPr lang="en-US" dirty="0"/>
              <a:t>Aiming to complete the scheduled tasks safely and effectively.</a:t>
            </a:r>
          </a:p>
          <a:p>
            <a:r>
              <a:rPr lang="en-US" dirty="0"/>
              <a:t> Trajectory tracking control means tracking reference trajectories scheduled or given by path planners</a:t>
            </a:r>
          </a:p>
          <a:p>
            <a:endParaRPr lang="en-US" dirty="0"/>
          </a:p>
          <a:p>
            <a:r>
              <a:rPr lang="en-US" dirty="0"/>
              <a:t>→ Mostly for lane changing or curve road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9DE1A1-1F76-4A5B-A7AE-63CB340F7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935317"/>
              </p:ext>
            </p:extLst>
          </p:nvPr>
        </p:nvGraphicFramePr>
        <p:xfrm>
          <a:off x="-808854" y="1868885"/>
          <a:ext cx="6966998" cy="4443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54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40EAA8-9FBA-4F8D-8987-96C869BB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Vehicle Kinematics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DBF30-E332-4258-AD54-2D2D05A6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Due to the directionality of the vehicle motion, the vehicle’s position and orientation are described by two independent coordinates, which are world coordinate system Oxy and local coordinate system </a:t>
            </a:r>
            <a:r>
              <a:rPr lang="en-US" sz="2000" dirty="0" err="1"/>
              <a:t>Mij</a:t>
            </a:r>
            <a:endParaRPr lang="en-US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D6F8DC-7670-4F89-8E8D-7FB040B7D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2" r="2" b="12124"/>
          <a:stretch/>
        </p:blipFill>
        <p:spPr bwMode="auto">
          <a:xfrm>
            <a:off x="5183500" y="1904282"/>
            <a:ext cx="6170299" cy="42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10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30C7-D3FF-49C8-BF79-7CA462B8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0774-02D5-4F1A-8638-48ED84155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intelligent vehicle has the nature of nonholonomic constraint feature because the number of system inputs is less than the number of system outputs or system states. </a:t>
            </a:r>
          </a:p>
          <a:p>
            <a:r>
              <a:rPr lang="en-US" dirty="0"/>
              <a:t>Lots of control methods are applied to control the nonholonomic systems, for example, linear feedback [21], fuzzy logic [22], variable structure [23], </a:t>
            </a:r>
            <a:r>
              <a:rPr lang="en-US" dirty="0">
                <a:solidFill>
                  <a:srgbClr val="FF0000"/>
                </a:solidFill>
              </a:rPr>
              <a:t>neural network [24], </a:t>
            </a:r>
            <a:r>
              <a:rPr lang="en-US" dirty="0"/>
              <a:t>and so on [25]. </a:t>
            </a:r>
          </a:p>
          <a:p>
            <a:r>
              <a:rPr lang="en-US" dirty="0"/>
              <a:t>There have no absolutely more predominant scheme than the others to resolve the nonholonomic problems presently though each of the control methods has advantages and disadvantages. </a:t>
            </a:r>
          </a:p>
        </p:txBody>
      </p:sp>
    </p:spTree>
    <p:extLst>
      <p:ext uri="{BB962C8B-B14F-4D97-AF65-F5344CB8AC3E}">
        <p14:creationId xmlns:p14="http://schemas.microsoft.com/office/powerpoint/2010/main" val="273973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4890-528D-4B2A-A71A-40FF056C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6211-DCCD-44C0-9F8C-80D1E4E6B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Berkeley </a:t>
            </a:r>
            <a:r>
              <a:rPr lang="en-US" dirty="0" err="1">
                <a:hlinkClick r:id="rId2"/>
              </a:rPr>
              <a:t>DeepDrive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largest driving video dataset to date supporting heterogenous multi-task learning</a:t>
            </a:r>
          </a:p>
          <a:p>
            <a:pPr lvl="1"/>
            <a:r>
              <a:rPr lang="en-US" dirty="0"/>
              <a:t>100,000 HD video sequences of over 1,100-hour driving experience across many different times in the day, weather conditions, and driving scenarios. </a:t>
            </a:r>
          </a:p>
          <a:p>
            <a:r>
              <a:rPr lang="en-US" dirty="0">
                <a:hlinkClick r:id="rId3"/>
              </a:rPr>
              <a:t>Waymo open dataset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high resolution sensor data collected by Waymo self-driving cars in a wide variety of conditions. </a:t>
            </a:r>
          </a:p>
          <a:p>
            <a:r>
              <a:rPr lang="en-US"/>
              <a:t>More : </a:t>
            </a:r>
            <a:r>
              <a:rPr lang="en-US">
                <a:hlinkClick r:id="rId4"/>
              </a:rPr>
              <a:t>https://analyticsindiamag.com/top-10-popular-datasets-for-autonomous-driving-projects/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08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1E6D23A30AF64485DFE9E58AA97FE9" ma:contentTypeVersion="10" ma:contentTypeDescription="Create a new document." ma:contentTypeScope="" ma:versionID="c0e0a37d9b3a0676b2d4b147b9772d33">
  <xsd:schema xmlns:xsd="http://www.w3.org/2001/XMLSchema" xmlns:xs="http://www.w3.org/2001/XMLSchema" xmlns:p="http://schemas.microsoft.com/office/2006/metadata/properties" xmlns:ns3="bde044f1-5e4a-4dea-a09f-2a68cc3168a6" targetNamespace="http://schemas.microsoft.com/office/2006/metadata/properties" ma:root="true" ma:fieldsID="06747da56791372b336ae268618022fb" ns3:_="">
    <xsd:import namespace="bde044f1-5e4a-4dea-a09f-2a68cc3168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e044f1-5e4a-4dea-a09f-2a68cc3168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8A2F17-6C3B-432B-87FF-B4DDDABD17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e044f1-5e4a-4dea-a09f-2a68cc3168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36467A-D808-4BD9-A6F5-F04954B30E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B1B148-0946-4804-8069-5B2DC84F8D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Vehicle trajectory tracking  in traffic system</vt:lpstr>
      <vt:lpstr>What is vehicle trajectory tracking</vt:lpstr>
      <vt:lpstr>Vehicle Kinematics</vt:lpstr>
      <vt:lpstr>Controller design</vt:lpstr>
      <vt:lpstr>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trajectory tracking  in traffic system</dc:title>
  <dc:creator>Duong, Thanh Hung</dc:creator>
  <cp:lastModifiedBy>Duong, Thanh Hung</cp:lastModifiedBy>
  <cp:revision>3</cp:revision>
  <dcterms:created xsi:type="dcterms:W3CDTF">2020-06-29T23:26:01Z</dcterms:created>
  <dcterms:modified xsi:type="dcterms:W3CDTF">2020-06-30T01:02:00Z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0x010100501E6D23A30AF64485DFE9E58AA97FE9</vt:lpwstr>
  </property>
</Properties>
</file>