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574CA-F7B1-4344-B51D-9323C7FCD4DD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043C-FA93-4A1D-90FF-1891F5E2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A7DF-3CAC-4111-8509-034773CEAC02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06BD-6D1E-402E-A049-CC9F9A54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0264"/>
            <a:ext cx="12192000" cy="1762124"/>
          </a:xfrm>
          <a:solidFill>
            <a:schemeClr val="bg2"/>
          </a:solidFill>
        </p:spPr>
        <p:txBody>
          <a:bodyPr/>
          <a:lstStyle/>
          <a:p>
            <a:r>
              <a:rPr lang="en-US" b="1" dirty="0" smtClean="0"/>
              <a:t>Final Presentation</a:t>
            </a:r>
            <a:br>
              <a:rPr lang="en-US" b="1" dirty="0" smtClean="0"/>
            </a:br>
            <a:r>
              <a:rPr lang="en-US" b="1" dirty="0" smtClean="0"/>
              <a:t>Capstone Design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33686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Team members:</a:t>
            </a:r>
          </a:p>
          <a:p>
            <a:r>
              <a:rPr lang="en-US" dirty="0" smtClean="0"/>
              <a:t>Akbarali </a:t>
            </a:r>
            <a:r>
              <a:rPr lang="en-US" dirty="0" err="1" smtClean="0"/>
              <a:t>Otakahnov</a:t>
            </a:r>
            <a:r>
              <a:rPr lang="en-US" dirty="0" smtClean="0"/>
              <a:t> (Ali) – 20152777</a:t>
            </a:r>
          </a:p>
          <a:p>
            <a:r>
              <a:rPr lang="en-US" dirty="0" smtClean="0"/>
              <a:t>                               </a:t>
            </a:r>
            <a:r>
              <a:rPr lang="en-US" dirty="0" err="1" smtClean="0"/>
              <a:t>Sardorbek</a:t>
            </a:r>
            <a:r>
              <a:rPr lang="en-US" dirty="0" smtClean="0"/>
              <a:t> </a:t>
            </a:r>
            <a:r>
              <a:rPr lang="en-US" dirty="0" err="1" smtClean="0"/>
              <a:t>Ibrokhimov</a:t>
            </a:r>
            <a:r>
              <a:rPr lang="en-US" dirty="0" smtClean="0"/>
              <a:t> (</a:t>
            </a:r>
            <a:r>
              <a:rPr lang="en-US" dirty="0" err="1" smtClean="0"/>
              <a:t>Sardor</a:t>
            </a:r>
            <a:r>
              <a:rPr lang="en-US" dirty="0" smtClean="0"/>
              <a:t>) – 20152778 </a:t>
            </a:r>
            <a:r>
              <a:rPr lang="en-US" i="1" dirty="0" smtClean="0"/>
              <a:t>(Team Leader)</a:t>
            </a:r>
          </a:p>
          <a:p>
            <a:r>
              <a:rPr lang="en-US" dirty="0" err="1" smtClean="0"/>
              <a:t>Kobiljon</a:t>
            </a:r>
            <a:r>
              <a:rPr lang="en-US" dirty="0" smtClean="0"/>
              <a:t> </a:t>
            </a:r>
            <a:r>
              <a:rPr lang="en-US" dirty="0" err="1" smtClean="0"/>
              <a:t>Ikromjanov</a:t>
            </a:r>
            <a:r>
              <a:rPr lang="en-US" dirty="0" smtClean="0"/>
              <a:t> (</a:t>
            </a:r>
            <a:r>
              <a:rPr lang="en-US" dirty="0" err="1" smtClean="0"/>
              <a:t>Kobil</a:t>
            </a:r>
            <a:r>
              <a:rPr lang="en-US" dirty="0" smtClean="0"/>
              <a:t>) – 20152779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3050" y="5800725"/>
            <a:ext cx="2060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Professor: </a:t>
            </a:r>
            <a:r>
              <a:rPr lang="ko-KR" altLang="en-US" sz="2000" dirty="0" smtClean="0"/>
              <a:t>강대기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2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1754"/>
            <a:ext cx="12192000" cy="85603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6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future, more functions and new technologies can be carried out on this system and more features can be </a:t>
            </a:r>
            <a:r>
              <a:rPr lang="en-US" dirty="0" smtClean="0"/>
              <a:t>incorporated.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 we can implement the designed digital lock technology that can sense physical impact of unauthorized visitor and notify the host user’s mobile device.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Besides</a:t>
            </a:r>
            <a:r>
              <a:rPr lang="en-US" dirty="0"/>
              <a:t>, we also think about to develop our system with QR coded and digitized cards which means, the users can utilize them in terms of unlocking the door.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96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33856"/>
            <a:ext cx="12192000" cy="646331"/>
          </a:xfrm>
          <a:prstGeom prst="rect">
            <a:avLst/>
          </a:prstGeom>
          <a:solidFill>
            <a:srgbClr val="E95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Thanks for your attention!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6565" y="2387370"/>
            <a:ext cx="5766694" cy="3584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If (any comments or questions)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</a:rPr>
              <a:t>(“you are welcome!”);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</a:rPr>
              <a:t>(“we have done!”);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6362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660" y="1771312"/>
            <a:ext cx="4784387" cy="33274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Overall Project</a:t>
            </a:r>
          </a:p>
          <a:p>
            <a:r>
              <a:rPr lang="en-US" dirty="0" smtClean="0"/>
              <a:t>Plan vs Progress Chart</a:t>
            </a:r>
          </a:p>
          <a:p>
            <a:r>
              <a:rPr lang="en-US" dirty="0" smtClean="0"/>
              <a:t>Summarization of the Project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26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sz="3600" b="1" dirty="0"/>
              <a:t>Project name: </a:t>
            </a:r>
            <a:r>
              <a:rPr lang="en-US" sz="3600" dirty="0"/>
              <a:t>The Secured </a:t>
            </a:r>
            <a:r>
              <a:rPr lang="en-US" sz="3600" dirty="0" smtClean="0"/>
              <a:t>Home System </a:t>
            </a:r>
            <a:r>
              <a:rPr lang="en-US" sz="3600" dirty="0"/>
              <a:t>via </a:t>
            </a:r>
            <a:r>
              <a:rPr lang="en-US" sz="3600" i="1" dirty="0" err="1" smtClean="0"/>
              <a:t>Penta</a:t>
            </a:r>
            <a:r>
              <a:rPr lang="en-US" sz="3600" dirty="0" smtClean="0"/>
              <a:t>. </a:t>
            </a:r>
            <a:r>
              <a:rPr lang="en-US" sz="3600" i="1" dirty="0" err="1" smtClean="0"/>
              <a:t>Penta</a:t>
            </a:r>
            <a:r>
              <a:rPr lang="en-US" sz="3600" dirty="0" smtClean="0"/>
              <a:t> is a kind of new device that includes multifunctional ways to lock and unlock the door at a time.</a:t>
            </a:r>
            <a:endParaRPr lang="en-US" sz="3600" dirty="0"/>
          </a:p>
          <a:p>
            <a:r>
              <a:rPr lang="en-US" sz="3600" b="1" dirty="0"/>
              <a:t>Goal: </a:t>
            </a:r>
            <a:r>
              <a:rPr lang="en-US" sz="3600" dirty="0"/>
              <a:t>The main proposed target is getting the </a:t>
            </a:r>
            <a:r>
              <a:rPr lang="en-US" sz="3600" i="1" dirty="0" err="1"/>
              <a:t>Penta</a:t>
            </a:r>
            <a:r>
              <a:rPr lang="en-US" sz="3600" dirty="0"/>
              <a:t> product for securing the places and achieving a strong surveillance beside the entrance of…</a:t>
            </a:r>
          </a:p>
          <a:p>
            <a:r>
              <a:rPr lang="en-US" sz="3600" b="1" dirty="0"/>
              <a:t>Intended clients: </a:t>
            </a:r>
            <a:r>
              <a:rPr lang="en-US" sz="3600" dirty="0" smtClean="0"/>
              <a:t>Individuals/Companies.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67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JjRhX40gSl-sBZKUCXN-B0mKP-qnsLqOFYFvDmgt5321nv8R_ytuUZJ_qZFWrQQ9g_5tEWsubt0Vhl4N4mK1m2ZVYArbEnO47jNUVlujIcaMkbtid_f46s-zx3UIUhJ7_RnZ-7vg3qEtBCwo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9" t="25633" r="21879" b="9170"/>
          <a:stretch/>
        </p:blipFill>
        <p:spPr bwMode="auto">
          <a:xfrm>
            <a:off x="6049241" y="1949531"/>
            <a:ext cx="5733289" cy="35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k-OMf6MYL73NOoGB5V7HCABeuqlIviyNCkzLVVoimLbqTZy_d0BRS5uyh1DLs4UC-OoHHClizfPi4Zxcmp3HeQh0AH1ytaa1pP-NTTO5I5ZyqblrLBR-TZfaUqlcGjmNTmmxPJGqe5afdv0zD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3" t="26612" r="22530" b="10803"/>
          <a:stretch/>
        </p:blipFill>
        <p:spPr bwMode="auto">
          <a:xfrm>
            <a:off x="302785" y="1949531"/>
            <a:ext cx="5639774" cy="35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4935" y="1362302"/>
            <a:ext cx="272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Project Part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03918" y="1362301"/>
            <a:ext cx="283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Capstone Design Part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5934670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54088"/>
            <a:ext cx="12192000" cy="8826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Overall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850"/>
            <a:ext cx="12192000" cy="629729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Plan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08527" y="5953540"/>
            <a:ext cx="671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Gradient colors mean the tasks that had been done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8351" t="28068" r="11594" b="26522"/>
          <a:stretch/>
        </p:blipFill>
        <p:spPr>
          <a:xfrm>
            <a:off x="604627" y="1103597"/>
            <a:ext cx="10982740" cy="4671392"/>
          </a:xfrm>
          <a:prstGeom prst="rect">
            <a:avLst/>
          </a:prstGeom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46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Progress </a:t>
            </a:r>
            <a:r>
              <a:rPr lang="en-US" b="1" dirty="0" smtClean="0"/>
              <a:t>Table (Till the Mid-Term)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"/>
          <a:stretch/>
        </p:blipFill>
        <p:spPr>
          <a:xfrm>
            <a:off x="1704816" y="1390574"/>
            <a:ext cx="8782368" cy="4931116"/>
          </a:xfrm>
        </p:spPr>
      </p:pic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2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46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Progress </a:t>
            </a:r>
            <a:r>
              <a:rPr lang="en-US" b="1" dirty="0" smtClean="0"/>
              <a:t>Table (After the Mid-Term)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37" y="1276350"/>
            <a:ext cx="8507155" cy="4854915"/>
          </a:xfrm>
        </p:spPr>
      </p:pic>
    </p:spTree>
    <p:extLst>
      <p:ext uri="{BB962C8B-B14F-4D97-AF65-F5344CB8AC3E}">
        <p14:creationId xmlns:p14="http://schemas.microsoft.com/office/powerpoint/2010/main" val="9861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730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Summary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549400"/>
            <a:ext cx="11112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have achieved the security system that works with</a:t>
            </a:r>
          </a:p>
          <a:p>
            <a:pPr marL="0" indent="0">
              <a:buNone/>
            </a:pPr>
            <a:r>
              <a:rPr lang="en-US" dirty="0" smtClean="0"/>
              <a:t>Raspberry Pi. This system gives us the product </a:t>
            </a:r>
            <a:r>
              <a:rPr lang="en-US" dirty="0" err="1" smtClean="0"/>
              <a:t>Penta</a:t>
            </a:r>
            <a:r>
              <a:rPr lang="en-US" dirty="0" smtClean="0"/>
              <a:t> that</a:t>
            </a:r>
          </a:p>
          <a:p>
            <a:pPr marL="0" indent="0">
              <a:buNone/>
            </a:pPr>
            <a:r>
              <a:rPr lang="en-US" dirty="0" smtClean="0"/>
              <a:t>holds a few technologies such as: (The Part of Capstone Design Class)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Face recognition;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Fingerprint System;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Magic Mirror.</a:t>
            </a:r>
          </a:p>
          <a:p>
            <a:pPr marL="0" indent="0">
              <a:buNone/>
            </a:pPr>
            <a:r>
              <a:rPr lang="en-US" dirty="0" smtClean="0"/>
              <a:t>They all work interactively with each other. We have achieved to run main parts of the coding process in Python programming language using the Linux Operating System.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5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301"/>
            <a:ext cx="12192000" cy="74119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982495"/>
            <a:ext cx="11087100" cy="5067300"/>
          </a:xfrm>
        </p:spPr>
        <p:txBody>
          <a:bodyPr>
            <a:normAutofit/>
          </a:bodyPr>
          <a:lstStyle/>
          <a:p>
            <a:r>
              <a:rPr lang="en-US" dirty="0" smtClean="0"/>
              <a:t>The proposed system strengthens somehow the security conditions considerably, and it has several multifunctional ways to lock and unlock the door at a time.</a:t>
            </a:r>
          </a:p>
          <a:p>
            <a:r>
              <a:rPr lang="en-US" dirty="0" smtClean="0"/>
              <a:t>Besides, it has a Magic Mirror that shows some important data about the condition of the room and others. </a:t>
            </a:r>
          </a:p>
          <a:p>
            <a:r>
              <a:rPr lang="en-US" dirty="0" smtClean="0"/>
              <a:t>Additionally, the user can watch the video on the Magic Mirror. </a:t>
            </a:r>
          </a:p>
          <a:p>
            <a:r>
              <a:rPr lang="en-US" dirty="0" smtClean="0"/>
              <a:t>Importantly, the intended and ongoing project is mainly build on Raspberry Pi using a Python programming language using Linux Operating System in order to contribute to the development of the Door Security System on the places. </a:t>
            </a:r>
          </a:p>
          <a:p>
            <a:r>
              <a:rPr lang="en-US" dirty="0" smtClean="0"/>
              <a:t>All existing products interact to each other and work collaboratively.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4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437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Theme</vt:lpstr>
      <vt:lpstr>Final Presentation Capstone Design</vt:lpstr>
      <vt:lpstr>Content</vt:lpstr>
      <vt:lpstr>Introduction</vt:lpstr>
      <vt:lpstr>Overall Project</vt:lpstr>
      <vt:lpstr>Plan Table</vt:lpstr>
      <vt:lpstr>Progress Table (Till the Mid-Term)</vt:lpstr>
      <vt:lpstr>Progress Table (After the Mid-Term)</vt:lpstr>
      <vt:lpstr>Summary of the Project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Capstone Design</dc:title>
  <dc:creator>Otakhanov Akbarali</dc:creator>
  <cp:lastModifiedBy>Otakhanov Akbarali</cp:lastModifiedBy>
  <cp:revision>12</cp:revision>
  <dcterms:created xsi:type="dcterms:W3CDTF">2018-12-14T14:05:30Z</dcterms:created>
  <dcterms:modified xsi:type="dcterms:W3CDTF">2018-12-15T19:25:16Z</dcterms:modified>
</cp:coreProperties>
</file>