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2.xml"/><Relationship Id="rId22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7" Type="http://schemas.openxmlformats.org/officeDocument/2006/relationships/slideLayout" Target="../slideLayouts/slideLayout5.xml"/><Relationship Id="rId16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097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altLang="en-IN"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Sardor Nigmatov</a:t>
            </a:r>
            <a:r>
              <a:rPr lang="en-IN"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  <a:hlinkClick r:id="rId1"/>
              </a:rPr>
              <a:t>https://github.com/SardorNigmatov</a:t>
            </a:r>
            <a:endParaRPr lang="en-IN" sz="2400" spc="70" dirty="0">
              <a:solidFill>
                <a:srgbClr val="616E52"/>
              </a:solidFill>
              <a:latin typeface="Arial" panose="020B0604020202020204"/>
              <a:cs typeface="Arial" panose="020B0604020202020204"/>
              <a:hlinkClick r:id="rId1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5/18/2024</a:t>
            </a:r>
            <a:endParaRPr lang="en-US"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1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1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2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6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15647</Words>
  <Application>WPS Presentation</Application>
  <PresentationFormat>Widescreen</PresentationFormat>
  <Paragraphs>465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SimSun</vt:lpstr>
      <vt:lpstr>Wingdings</vt:lpstr>
      <vt:lpstr>Arial</vt:lpstr>
      <vt:lpstr>Carlito</vt:lpstr>
      <vt:lpstr>Segoe Print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Sardor</cp:lastModifiedBy>
  <cp:revision>2</cp:revision>
  <dcterms:created xsi:type="dcterms:W3CDTF">2021-08-26T16:53:00Z</dcterms:created>
  <dcterms:modified xsi:type="dcterms:W3CDTF">2024-05-18T10:33:28Z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2021-08-26T05:00:00Z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2021-08-26T05:00:00Z</vt:filetime>
  </property>
  <property fmtid="{D5CDD505-2E9C-101B-9397-08002B2CF9AE}" pid="5" name="ICV">
    <vt:lpwstr>C50A31629BDE4A6FACE6FF3FC1D25A1C_12</vt:lpwstr>
  </property>
  <property fmtid="{D5CDD505-2E9C-101B-9397-08002B2CF9AE}" pid="6" name="KSOProductBuildVer">
    <vt:lpwstr>1049-12.2.0.16909</vt:lpwstr>
  </property>
</Properties>
</file>