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GB" dirty="0"/>
              <a:t>BRITISH AIRWAYS</a:t>
            </a:r>
            <a:br>
              <a:rPr lang="en-US" altLang="en-GB" dirty="0"/>
            </a:br>
            <a:r>
              <a:rPr lang="en-US" altLang="en-GB" dirty="0"/>
              <a:t>TASK 2</a:t>
            </a:r>
            <a:endParaRPr lang="en-US" alt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924685"/>
          </a:xfrm>
        </p:spPr>
        <p:txBody>
          <a:bodyPr/>
          <a:lstStyle/>
          <a:p>
            <a:r>
              <a:rPr lang="en-US" altLang="en-GB" dirty="0"/>
              <a:t>PREDICTION OF CUSTOMER BOOKING</a:t>
            </a:r>
            <a:endParaRPr lang="en-US" altLang="en-GB" dirty="0"/>
          </a:p>
          <a:p>
            <a:r>
              <a:rPr lang="en-US" altLang="en-GB" dirty="0"/>
              <a:t>SAREENA BILAL</a:t>
            </a:r>
            <a:endParaRPr lang="en-US" altLang="en-GB" dirty="0"/>
          </a:p>
          <a:p>
            <a:r>
              <a:rPr lang="en-US" altLang="en-GB" dirty="0"/>
              <a:t>sb743915@gmail.com</a:t>
            </a:r>
            <a:endParaRPr lang="en-US" alt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730"/>
          </a:xfrm>
        </p:spPr>
        <p:txBody>
          <a:bodyPr>
            <a:normAutofit fontScale="90000"/>
          </a:bodyPr>
          <a:lstStyle/>
          <a:p>
            <a:r>
              <a:rPr lang="en-US" altLang="en-GB"/>
              <a:t>3 BEST-PERFORMING MODELS BASED ON ACCURACY</a:t>
            </a:r>
            <a:endParaRPr lang="en-US" altLang="en-GB"/>
          </a:p>
        </p:txBody>
      </p:sp>
      <p:pic>
        <p:nvPicPr>
          <p:cNvPr id="4" name="Picture 3" descr="TOP 3 CLASSIFI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155" y="1502410"/>
            <a:ext cx="11600180" cy="4435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930" y="365125"/>
            <a:ext cx="4645025" cy="854710"/>
          </a:xfrm>
        </p:spPr>
        <p:txBody>
          <a:bodyPr/>
          <a:p>
            <a:r>
              <a:rPr lang="en-US"/>
              <a:t>RANDOM FOREST</a:t>
            </a:r>
            <a:endParaRPr lang="en-US"/>
          </a:p>
        </p:txBody>
      </p:sp>
      <p:pic>
        <p:nvPicPr>
          <p:cNvPr id="4" name="Picture 3" descr="R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" y="1358900"/>
            <a:ext cx="5378450" cy="4752340"/>
          </a:xfrm>
          <a:prstGeom prst="rect">
            <a:avLst/>
          </a:prstGeom>
        </p:spPr>
      </p:pic>
      <p:pic>
        <p:nvPicPr>
          <p:cNvPr id="5" name="Picture 4" descr="RFC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455" y="1127760"/>
            <a:ext cx="6510655" cy="5062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685" y="365125"/>
            <a:ext cx="8540115" cy="1325880"/>
          </a:xfrm>
        </p:spPr>
        <p:txBody>
          <a:bodyPr/>
          <a:p>
            <a:r>
              <a:rPr lang="en-US"/>
              <a:t>RANDOM FOREST RESULT</a:t>
            </a:r>
            <a:endParaRPr lang="en-US"/>
          </a:p>
        </p:txBody>
      </p:sp>
      <p:pic>
        <p:nvPicPr>
          <p:cNvPr id="4" name="Picture 3" descr="FIR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" y="1690370"/>
            <a:ext cx="11279505" cy="4874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675" y="365125"/>
            <a:ext cx="4488180" cy="866775"/>
          </a:xfrm>
        </p:spPr>
        <p:txBody>
          <a:bodyPr/>
          <a:p>
            <a:r>
              <a:rPr lang="en-US"/>
              <a:t>CAT BOOST</a:t>
            </a:r>
            <a:endParaRPr lang="en-US"/>
          </a:p>
        </p:txBody>
      </p:sp>
      <p:pic>
        <p:nvPicPr>
          <p:cNvPr id="4" name="Picture 3" descr="C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460" y="1113155"/>
            <a:ext cx="4980940" cy="5441315"/>
          </a:xfrm>
          <a:prstGeom prst="rect">
            <a:avLst/>
          </a:prstGeom>
        </p:spPr>
      </p:pic>
      <p:pic>
        <p:nvPicPr>
          <p:cNvPr id="5" name="Picture 4" descr="CBC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815" y="1370965"/>
            <a:ext cx="5800090" cy="46913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7780" y="427990"/>
            <a:ext cx="4912995" cy="834390"/>
          </a:xfrm>
        </p:spPr>
        <p:txBody>
          <a:bodyPr/>
          <a:p>
            <a:r>
              <a:rPr lang="en-US"/>
              <a:t>CAT BOOST RESULT</a:t>
            </a:r>
            <a:endParaRPr lang="en-US"/>
          </a:p>
        </p:txBody>
      </p:sp>
      <p:pic>
        <p:nvPicPr>
          <p:cNvPr id="4" name="Picture 3" descr="CBF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970" y="1191260"/>
            <a:ext cx="10751820" cy="5081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955" y="365125"/>
            <a:ext cx="3824605" cy="876935"/>
          </a:xfrm>
        </p:spPr>
        <p:txBody>
          <a:bodyPr/>
          <a:p>
            <a:r>
              <a:rPr lang="en-US"/>
              <a:t>XGBOOST</a:t>
            </a:r>
            <a:endParaRPr lang="en-US"/>
          </a:p>
        </p:txBody>
      </p:sp>
      <p:pic>
        <p:nvPicPr>
          <p:cNvPr id="4" name="Picture 3" descr="X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65" y="1242060"/>
            <a:ext cx="5434330" cy="5093335"/>
          </a:xfrm>
          <a:prstGeom prst="rect">
            <a:avLst/>
          </a:prstGeom>
        </p:spPr>
      </p:pic>
      <p:pic>
        <p:nvPicPr>
          <p:cNvPr id="5" name="Picture 4" descr="XGC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345" y="1454150"/>
            <a:ext cx="6217285" cy="45866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2470" y="365125"/>
            <a:ext cx="5739130" cy="866140"/>
          </a:xfrm>
        </p:spPr>
        <p:txBody>
          <a:bodyPr/>
          <a:p>
            <a:r>
              <a:rPr lang="en-US"/>
              <a:t>XGBOOST RESULT</a:t>
            </a:r>
            <a:endParaRPr lang="en-US"/>
          </a:p>
        </p:txBody>
      </p:sp>
      <p:pic>
        <p:nvPicPr>
          <p:cNvPr id="4" name="Picture 3" descr="XGF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795" y="1231265"/>
            <a:ext cx="10619105" cy="533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WPS Presentation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BRITISH AIRWAYS TASK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laptop wala</cp:lastModifiedBy>
  <cp:revision>8</cp:revision>
  <dcterms:created xsi:type="dcterms:W3CDTF">2022-12-06T11:13:00Z</dcterms:created>
  <dcterms:modified xsi:type="dcterms:W3CDTF">2024-09-09T06:15:21Z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C358B089A42348D391AC86B907714D7D_12</vt:lpwstr>
  </property>
  <property fmtid="{D5CDD505-2E9C-101B-9397-08002B2CF9AE}" pid="3" name="KSOProductBuildVer">
    <vt:lpwstr>1033-12.2.0.18165</vt:lpwstr>
  </property>
</Properties>
</file>