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4" r:id="rId11"/>
    <p:sldId id="266" r:id="rId12"/>
    <p:sldId id="267" r:id="rId13"/>
    <p:sldId id="26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6" r:id="rId32"/>
    <p:sldId id="297" r:id="rId33"/>
    <p:sldId id="301" r:id="rId34"/>
    <p:sldId id="286" r:id="rId35"/>
    <p:sldId id="291" r:id="rId36"/>
    <p:sldId id="294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8A768-A8F7-4815-8387-B1369F273E69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B73FE-F253-46F4-9FAA-D9ECF075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7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03D6C-CD20-464E-A197-D9214E1460B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A9722-814D-46B8-AFE5-C8FCABC5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8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2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3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4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8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8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05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1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0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5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9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0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4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89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2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5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9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90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6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5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1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9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9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"/>
            <a:ext cx="6544639" cy="6096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23" y="63620"/>
            <a:ext cx="3523680" cy="3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4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3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52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0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06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3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5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6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2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5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29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27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2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0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6630485" cy="6096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23" y="63620"/>
            <a:ext cx="3523680" cy="3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Algerian" panose="04020705040A02060702" pitchFamily="8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297" y="4042060"/>
            <a:ext cx="9298547" cy="1010393"/>
          </a:xfrm>
        </p:spPr>
        <p:txBody>
          <a:bodyPr/>
          <a:lstStyle/>
          <a:p>
            <a:r>
              <a:rPr lang="en-US" sz="6000" b="1" dirty="0" smtClean="0"/>
              <a:t>PHP Basic Course Plan</a:t>
            </a:r>
            <a:endParaRPr lang="en-US" sz="60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98065" y="1600200"/>
            <a:ext cx="8736879" cy="16971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Algerian" panose="04020705040A02060702" pitchFamily="82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Hidaya</a:t>
            </a:r>
            <a:r>
              <a:rPr lang="en-US" dirty="0" smtClean="0"/>
              <a:t> Institute Of Science &amp;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3" y="363681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Performance </a:t>
            </a:r>
            <a:r>
              <a:rPr lang="en-US" dirty="0"/>
              <a:t>Test &amp;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February </a:t>
            </a:r>
            <a:r>
              <a:rPr lang="en-US" dirty="0"/>
              <a:t>2</a:t>
            </a:r>
            <a:r>
              <a:rPr lang="en-US" dirty="0" smtClean="0"/>
              <a:t>3</a:t>
            </a:r>
            <a:r>
              <a:rPr lang="en-US" dirty="0"/>
              <a:t>, </a:t>
            </a:r>
            <a:r>
              <a:rPr lang="en-US" dirty="0" smtClean="0"/>
              <a:t>2023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Second Performance 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43494"/>
            <a:ext cx="8655627" cy="282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4780"/>
              </p:ext>
            </p:extLst>
          </p:nvPr>
        </p:nvGraphicFramePr>
        <p:xfrm>
          <a:off x="5952999" y="1951079"/>
          <a:ext cx="4753988" cy="160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53988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Thursday, February 23,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Friday, February 24, 2023</a:t>
                      </a:r>
                      <a:r>
                        <a:rPr lang="en-US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--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Official Holiday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Saturday, February 25, 2023</a:t>
                      </a:r>
                      <a:r>
                        <a:rPr lang="en-US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--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Official Holiday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February 26,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06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Monday, </a:t>
            </a:r>
            <a:r>
              <a:rPr lang="en-US" dirty="0"/>
              <a:t>February </a:t>
            </a:r>
            <a:r>
              <a:rPr lang="en-US" dirty="0" smtClean="0"/>
              <a:t>27, 2023 (3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Working with Arrays</a:t>
            </a:r>
          </a:p>
          <a:p>
            <a:r>
              <a:rPr lang="en-US" dirty="0" smtClean="0"/>
              <a:t>How to create array</a:t>
            </a:r>
          </a:p>
          <a:p>
            <a:r>
              <a:rPr lang="en-US" dirty="0" smtClean="0"/>
              <a:t>Traversing, Searching, Sorting</a:t>
            </a:r>
          </a:p>
          <a:p>
            <a:r>
              <a:rPr lang="en-US" dirty="0" smtClean="0"/>
              <a:t>How to retrieve data from array</a:t>
            </a:r>
          </a:p>
          <a:p>
            <a:r>
              <a:rPr lang="en-US" dirty="0" smtClean="0"/>
              <a:t>Two dimension Array</a:t>
            </a:r>
          </a:p>
          <a:p>
            <a:r>
              <a:rPr lang="en-US" dirty="0" smtClean="0"/>
              <a:t>Multi dimension 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6327"/>
              </p:ext>
            </p:extLst>
          </p:nvPr>
        </p:nvGraphicFramePr>
        <p:xfrm>
          <a:off x="5568592" y="2188395"/>
          <a:ext cx="5003515" cy="1166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3515"/>
              </a:tblGrid>
              <a:tr h="26968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Monday, February 27,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Tuesday, February 28,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Wednesday, March 01,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6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March 02, 2023 </a:t>
            </a:r>
            <a:r>
              <a:rPr lang="en-US" dirty="0"/>
              <a:t>(</a:t>
            </a:r>
            <a:r>
              <a:rPr lang="en-US" dirty="0" smtClean="0"/>
              <a:t>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Working With Sessions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What Is Session?</a:t>
            </a:r>
          </a:p>
          <a:p>
            <a:pPr lvl="1"/>
            <a:r>
              <a:rPr lang="en-US" sz="1800" b="1" dirty="0" smtClean="0"/>
              <a:t>Client Server Architecture.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HTTP Protocol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Why And Where Session Is Used?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How Session Works?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3313"/>
              </p:ext>
            </p:extLst>
          </p:nvPr>
        </p:nvGraphicFramePr>
        <p:xfrm>
          <a:off x="6188365" y="2160589"/>
          <a:ext cx="3823393" cy="160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Thursday, March 02,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Friday, March 03,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Saturday, March 04, 2023 –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Holiday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March 05, 2023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4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Performance </a:t>
            </a:r>
            <a:r>
              <a:rPr lang="en-US" dirty="0"/>
              <a:t>Test &amp;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Monday, March 06, 2023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hird Performance 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43494"/>
            <a:ext cx="8655627" cy="282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66600"/>
              </p:ext>
            </p:extLst>
          </p:nvPr>
        </p:nvGraphicFramePr>
        <p:xfrm>
          <a:off x="6188365" y="2160589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Monday, March 06,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Tuesday, </a:t>
            </a:r>
            <a:r>
              <a:rPr lang="en-US" dirty="0"/>
              <a:t>March </a:t>
            </a:r>
            <a:r>
              <a:rPr lang="en-US" dirty="0" smtClean="0"/>
              <a:t>07, 2023 (2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PHP Functions</a:t>
            </a:r>
          </a:p>
          <a:p>
            <a:r>
              <a:rPr lang="en-US" dirty="0" smtClean="0"/>
              <a:t>What are Functions?</a:t>
            </a:r>
          </a:p>
          <a:p>
            <a:r>
              <a:rPr lang="en-US" dirty="0" smtClean="0"/>
              <a:t>Why Functions are used?</a:t>
            </a:r>
          </a:p>
          <a:p>
            <a:r>
              <a:rPr lang="en-US" dirty="0"/>
              <a:t>C</a:t>
            </a:r>
            <a:r>
              <a:rPr lang="en-US" dirty="0" smtClean="0"/>
              <a:t>ustom Functions</a:t>
            </a:r>
          </a:p>
          <a:p>
            <a:r>
              <a:rPr lang="en-US" dirty="0" smtClean="0"/>
              <a:t>Built in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30340"/>
              </p:ext>
            </p:extLst>
          </p:nvPr>
        </p:nvGraphicFramePr>
        <p:xfrm>
          <a:off x="6188365" y="2160589"/>
          <a:ext cx="3823393" cy="800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Tuesday, March 07,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Wednesday, March 08,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71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March 09, 2023 (</a:t>
            </a:r>
            <a:r>
              <a:rPr lang="en-US" dirty="0"/>
              <a:t>4 </a:t>
            </a:r>
            <a:r>
              <a:rPr lang="en-US" dirty="0" smtClean="0"/>
              <a:t>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History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What JAVASCRIPT can do?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</a:p>
          <a:p>
            <a:r>
              <a:rPr lang="en-US" dirty="0" smtClean="0"/>
              <a:t>Loops, Arrays, Variables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50657"/>
              </p:ext>
            </p:extLst>
          </p:nvPr>
        </p:nvGraphicFramePr>
        <p:xfrm>
          <a:off x="6188365" y="2160589"/>
          <a:ext cx="3823393" cy="2001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Thursday, March 09, 2023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Friday, March 10,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Saturday, March 11,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March 12,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Monday, March 13,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4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Tuesday, </a:t>
            </a:r>
            <a:r>
              <a:rPr lang="en-US" dirty="0"/>
              <a:t>March </a:t>
            </a:r>
            <a:r>
              <a:rPr lang="en-US" dirty="0" smtClean="0"/>
              <a:t>14, 2023 (2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Validating Data</a:t>
            </a:r>
          </a:p>
          <a:p>
            <a:r>
              <a:rPr lang="en-US" dirty="0" smtClean="0"/>
              <a:t>Server </a:t>
            </a:r>
            <a:r>
              <a:rPr lang="en-US" dirty="0"/>
              <a:t>Side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Client Side Validation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35692"/>
              </p:ext>
            </p:extLst>
          </p:nvPr>
        </p:nvGraphicFramePr>
        <p:xfrm>
          <a:off x="6188365" y="2160589"/>
          <a:ext cx="3823393" cy="800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Tuesday, March 14, 2023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Wednesday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, March 15,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5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Performance </a:t>
            </a:r>
            <a:r>
              <a:rPr lang="en-US" dirty="0"/>
              <a:t>Test &amp; P</a:t>
            </a:r>
            <a:r>
              <a:rPr lang="en-US" dirty="0" smtClean="0"/>
              <a:t>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</a:t>
            </a:r>
            <a:r>
              <a:rPr lang="en-US" dirty="0"/>
              <a:t>March </a:t>
            </a:r>
            <a:r>
              <a:rPr lang="en-US" dirty="0" smtClean="0"/>
              <a:t>16, 2023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ourth Performance 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43494"/>
            <a:ext cx="8655627" cy="282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88504"/>
              </p:ext>
            </p:extLst>
          </p:nvPr>
        </p:nvGraphicFramePr>
        <p:xfrm>
          <a:off x="6188365" y="2160589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Thursday, March 16,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9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Date: Friday, </a:t>
            </a:r>
            <a:r>
              <a:rPr lang="en-US" dirty="0"/>
              <a:t>March </a:t>
            </a:r>
            <a:r>
              <a:rPr lang="en-US" dirty="0" smtClean="0"/>
              <a:t>17, 2023 (5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Database</a:t>
            </a:r>
          </a:p>
          <a:p>
            <a:r>
              <a:rPr lang="en-US" dirty="0" smtClean="0"/>
              <a:t>DBMS &amp; RDBMS</a:t>
            </a:r>
          </a:p>
          <a:p>
            <a:r>
              <a:rPr lang="en-US" dirty="0" smtClean="0"/>
              <a:t>What Is MySQL</a:t>
            </a:r>
          </a:p>
          <a:p>
            <a:r>
              <a:rPr lang="en-US" dirty="0" smtClean="0"/>
              <a:t>What Is SQL</a:t>
            </a:r>
          </a:p>
          <a:p>
            <a:r>
              <a:rPr lang="en-US" dirty="0" smtClean="0"/>
              <a:t>SQL Functions</a:t>
            </a:r>
            <a:endParaRPr lang="en-US" dirty="0"/>
          </a:p>
          <a:p>
            <a:r>
              <a:rPr lang="en-US" dirty="0"/>
              <a:t>Administrating Through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 err="1"/>
              <a:t>SQLYog</a:t>
            </a:r>
            <a:r>
              <a:rPr lang="en-US" dirty="0"/>
              <a:t> GUI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Queries</a:t>
            </a:r>
          </a:p>
          <a:p>
            <a:r>
              <a:rPr lang="en-US" dirty="0" smtClean="0"/>
              <a:t>Joins</a:t>
            </a:r>
          </a:p>
          <a:p>
            <a:r>
              <a:rPr lang="en-US" dirty="0" smtClean="0"/>
              <a:t>Normalization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05071"/>
              </p:ext>
            </p:extLst>
          </p:nvPr>
        </p:nvGraphicFramePr>
        <p:xfrm>
          <a:off x="6188365" y="2160589"/>
          <a:ext cx="3823393" cy="2401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Friday,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March 17, 2023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March 18, 2023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March 19, 2023 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Monday, 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March 20, 2023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Tuesday, 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March 21, 2023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Wednesday, 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March 22, 2023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2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Database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</a:t>
            </a:r>
            <a:r>
              <a:rPr lang="en-US" dirty="0"/>
              <a:t>March </a:t>
            </a:r>
            <a:r>
              <a:rPr lang="en-US" dirty="0" smtClean="0"/>
              <a:t>23, 2023 </a:t>
            </a:r>
            <a:r>
              <a:rPr lang="en-US" dirty="0"/>
              <a:t>(</a:t>
            </a:r>
            <a:r>
              <a:rPr lang="en-US" dirty="0" smtClean="0"/>
              <a:t>3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Connecting </a:t>
            </a:r>
            <a:r>
              <a:rPr lang="en-US" dirty="0"/>
              <a:t>T</a:t>
            </a:r>
            <a:r>
              <a:rPr lang="en-US" dirty="0" smtClean="0"/>
              <a:t>o MySQL</a:t>
            </a:r>
            <a:endParaRPr lang="en-US" dirty="0"/>
          </a:p>
          <a:p>
            <a:r>
              <a:rPr lang="en-US" dirty="0"/>
              <a:t>Executing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Adding Records</a:t>
            </a:r>
          </a:p>
          <a:p>
            <a:r>
              <a:rPr lang="en-US" dirty="0" smtClean="0"/>
              <a:t>Retrieving Records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57399"/>
              </p:ext>
            </p:extLst>
          </p:nvPr>
        </p:nvGraphicFramePr>
        <p:xfrm>
          <a:off x="6188365" y="2160589"/>
          <a:ext cx="3823393" cy="160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Thursday,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March 23, 2023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Friday, March 24,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Saturday, March 25,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March 26, 2023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5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Introduction TO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Date: Thursday</a:t>
            </a:r>
            <a:r>
              <a:rPr lang="en-US" dirty="0" smtClean="0"/>
              <a:t>, February 02</a:t>
            </a:r>
            <a:r>
              <a:rPr lang="en-US" dirty="0"/>
              <a:t>, </a:t>
            </a:r>
            <a:r>
              <a:rPr lang="en-US" dirty="0" smtClean="0"/>
              <a:t>2023 </a:t>
            </a:r>
            <a:r>
              <a:rPr lang="en-US" dirty="0" smtClean="0">
                <a:solidFill>
                  <a:schemeClr val="tx1"/>
                </a:solidFill>
              </a:rPr>
              <a:t>(1 Day)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Introduction To Programming Languages</a:t>
            </a:r>
          </a:p>
          <a:p>
            <a:r>
              <a:rPr lang="en-US" dirty="0" smtClean="0"/>
              <a:t>Client Server Architecture</a:t>
            </a:r>
          </a:p>
          <a:p>
            <a:r>
              <a:rPr lang="en-US" dirty="0" smtClean="0"/>
              <a:t>Difference Between Server Side And Client Side</a:t>
            </a:r>
          </a:p>
          <a:p>
            <a:r>
              <a:rPr lang="en-US" dirty="0" smtClean="0"/>
              <a:t>Installation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70087"/>
              </p:ext>
            </p:extLst>
          </p:nvPr>
        </p:nvGraphicFramePr>
        <p:xfrm>
          <a:off x="6188365" y="2160587"/>
          <a:ext cx="382339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208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Thursday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February 02,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Performance </a:t>
            </a:r>
            <a:r>
              <a:rPr lang="en-US" dirty="0"/>
              <a:t>Test  &amp; P</a:t>
            </a:r>
            <a:r>
              <a:rPr lang="en-US" dirty="0" smtClean="0"/>
              <a:t>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Monday, </a:t>
            </a:r>
            <a:r>
              <a:rPr lang="en-US" dirty="0"/>
              <a:t>March </a:t>
            </a:r>
            <a:r>
              <a:rPr lang="en-US" dirty="0" smtClean="0"/>
              <a:t>27, 2023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Fifth Performance 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43494"/>
            <a:ext cx="8655627" cy="282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25214"/>
              </p:ext>
            </p:extLst>
          </p:nvPr>
        </p:nvGraphicFramePr>
        <p:xfrm>
          <a:off x="6741259" y="2149957"/>
          <a:ext cx="3157654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57654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Monday, March 27,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Time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Tuesday, </a:t>
            </a:r>
            <a:r>
              <a:rPr lang="en-US" dirty="0"/>
              <a:t>March </a:t>
            </a:r>
            <a:r>
              <a:rPr lang="en-US" dirty="0" smtClean="0"/>
              <a:t>28, 2023 (1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Working With Date And Time</a:t>
            </a:r>
          </a:p>
          <a:p>
            <a:r>
              <a:rPr lang="en-US" dirty="0" smtClean="0"/>
              <a:t>Date And Time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3960"/>
              </p:ext>
            </p:extLst>
          </p:nvPr>
        </p:nvGraphicFramePr>
        <p:xfrm>
          <a:off x="6188365" y="2160589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Tuesday,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March 28, 2023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6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Wednesday, </a:t>
            </a:r>
            <a:r>
              <a:rPr lang="en-US" dirty="0"/>
              <a:t>March </a:t>
            </a:r>
            <a:r>
              <a:rPr lang="en-US" dirty="0" smtClean="0"/>
              <a:t>29, 2023 </a:t>
            </a:r>
            <a:r>
              <a:rPr lang="en-US" dirty="0"/>
              <a:t>(</a:t>
            </a:r>
            <a:r>
              <a:rPr lang="en-US" dirty="0" smtClean="0"/>
              <a:t>3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Dealing With Filing System</a:t>
            </a:r>
          </a:p>
          <a:p>
            <a:r>
              <a:rPr lang="en-US" dirty="0" smtClean="0"/>
              <a:t>File Uploading</a:t>
            </a:r>
          </a:p>
          <a:p>
            <a:r>
              <a:rPr lang="en-US" dirty="0" smtClean="0"/>
              <a:t>Create, Read, Write, Append, Copy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39254"/>
              </p:ext>
            </p:extLst>
          </p:nvPr>
        </p:nvGraphicFramePr>
        <p:xfrm>
          <a:off x="6188365" y="2160589"/>
          <a:ext cx="3823393" cy="2001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Wednesday,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March 29, 2023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Thursday, March 30,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Friday, March 31,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Saturday, April 01, 2023 -- Holiday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Sunday, April 02,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7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Monday, April 03, 2023 (5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OOP</a:t>
            </a:r>
          </a:p>
          <a:p>
            <a:r>
              <a:rPr lang="en-US" dirty="0" smtClean="0"/>
              <a:t>Why OOP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96543"/>
              </p:ext>
            </p:extLst>
          </p:nvPr>
        </p:nvGraphicFramePr>
        <p:xfrm>
          <a:off x="6001555" y="2108635"/>
          <a:ext cx="4981636" cy="2001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81636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Monday, April 03,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Tuesday, April 04,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Wednesday, April 05,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Thursday, April 06,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Friday, April 07,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8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Performance </a:t>
            </a:r>
            <a:r>
              <a:rPr lang="en-US" dirty="0"/>
              <a:t>Test  &amp;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Saturday, </a:t>
            </a:r>
            <a:r>
              <a:rPr lang="en-US" dirty="0"/>
              <a:t>April </a:t>
            </a:r>
            <a:r>
              <a:rPr lang="en-US" dirty="0" smtClean="0"/>
              <a:t>08, 2023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ixth Performance 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43494"/>
            <a:ext cx="8655627" cy="282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78519"/>
              </p:ext>
            </p:extLst>
          </p:nvPr>
        </p:nvGraphicFramePr>
        <p:xfrm>
          <a:off x="6188365" y="2160589"/>
          <a:ext cx="3823393" cy="800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Saturday, April 08,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Sunday, April 09,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Monday, </a:t>
            </a:r>
            <a:r>
              <a:rPr lang="en-US" dirty="0"/>
              <a:t>April </a:t>
            </a:r>
            <a:r>
              <a:rPr lang="en-US" dirty="0" smtClean="0"/>
              <a:t>10, 2023 (3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Ajax</a:t>
            </a:r>
          </a:p>
          <a:p>
            <a:r>
              <a:rPr lang="en-US" dirty="0" smtClean="0"/>
              <a:t>Why Ajax Is Used?</a:t>
            </a:r>
          </a:p>
          <a:p>
            <a:r>
              <a:rPr lang="en-US" dirty="0" smtClean="0"/>
              <a:t>Preventing Unnecessary Data</a:t>
            </a:r>
          </a:p>
          <a:p>
            <a:r>
              <a:rPr lang="en-US" dirty="0" smtClean="0"/>
              <a:t>How to Send Data without Reloading the Page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95931"/>
              </p:ext>
            </p:extLst>
          </p:nvPr>
        </p:nvGraphicFramePr>
        <p:xfrm>
          <a:off x="7050811" y="1734562"/>
          <a:ext cx="3823393" cy="1200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Monday, April 10,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Tuesday, April 11,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Wednesday, April 12,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5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</a:t>
            </a:r>
            <a:r>
              <a:rPr lang="en-US" dirty="0"/>
              <a:t>April </a:t>
            </a:r>
            <a:r>
              <a:rPr lang="en-US" dirty="0" smtClean="0"/>
              <a:t>13, 2023 </a:t>
            </a:r>
            <a:r>
              <a:rPr lang="en-US" dirty="0"/>
              <a:t>(</a:t>
            </a:r>
            <a:r>
              <a:rPr lang="en-US" dirty="0" smtClean="0"/>
              <a:t>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Cookies</a:t>
            </a:r>
          </a:p>
          <a:p>
            <a:r>
              <a:rPr lang="en-US" dirty="0" smtClean="0"/>
              <a:t>Why Cookies Are Needed?</a:t>
            </a:r>
          </a:p>
          <a:p>
            <a:r>
              <a:rPr lang="en-US" dirty="0" smtClean="0"/>
              <a:t>How Cookies Work?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90314"/>
              </p:ext>
            </p:extLst>
          </p:nvPr>
        </p:nvGraphicFramePr>
        <p:xfrm>
          <a:off x="6188365" y="2160589"/>
          <a:ext cx="3823393" cy="800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Thursday, April 13,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Friday, April 14,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2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Integration TO Built-in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Saturday, </a:t>
            </a:r>
            <a:r>
              <a:rPr lang="en-US" dirty="0"/>
              <a:t>April </a:t>
            </a:r>
            <a:r>
              <a:rPr lang="en-US" dirty="0" smtClean="0"/>
              <a:t>15, 2023 </a:t>
            </a:r>
            <a:r>
              <a:rPr lang="en-US" dirty="0"/>
              <a:t>(</a:t>
            </a:r>
            <a:r>
              <a:rPr lang="en-US" dirty="0" smtClean="0"/>
              <a:t>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Slider</a:t>
            </a:r>
          </a:p>
          <a:p>
            <a:r>
              <a:rPr lang="en-US" dirty="0" smtClean="0"/>
              <a:t>Calendar</a:t>
            </a:r>
          </a:p>
          <a:p>
            <a:r>
              <a:rPr lang="en-US" dirty="0" err="1" smtClean="0"/>
              <a:t>Wysiwyg</a:t>
            </a:r>
            <a:r>
              <a:rPr lang="en-US" dirty="0" smtClean="0"/>
              <a:t> Editor</a:t>
            </a:r>
          </a:p>
          <a:p>
            <a:r>
              <a:rPr lang="en-US" dirty="0" err="1" smtClean="0"/>
              <a:t>DataTables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82102"/>
              </p:ext>
            </p:extLst>
          </p:nvPr>
        </p:nvGraphicFramePr>
        <p:xfrm>
          <a:off x="6188365" y="2160589"/>
          <a:ext cx="3823393" cy="800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Saturday, April 15,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Sunday, April 16,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1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Working on Remote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Monday, </a:t>
            </a:r>
            <a:r>
              <a:rPr lang="en-US" dirty="0"/>
              <a:t>April </a:t>
            </a:r>
            <a:r>
              <a:rPr lang="en-US" dirty="0" smtClean="0"/>
              <a:t>17, 2023 </a:t>
            </a:r>
            <a:r>
              <a:rPr lang="en-US" dirty="0"/>
              <a:t>(</a:t>
            </a:r>
            <a:r>
              <a:rPr lang="en-US" dirty="0" smtClean="0"/>
              <a:t>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Web Hosting?</a:t>
            </a:r>
          </a:p>
          <a:p>
            <a:r>
              <a:rPr lang="en-US" dirty="0" smtClean="0"/>
              <a:t>Free Web Hosting</a:t>
            </a:r>
          </a:p>
          <a:p>
            <a:r>
              <a:rPr lang="en-US" dirty="0" smtClean="0"/>
              <a:t>Ftp Tools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59854"/>
              </p:ext>
            </p:extLst>
          </p:nvPr>
        </p:nvGraphicFramePr>
        <p:xfrm>
          <a:off x="6188365" y="2160589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Monday, April 17,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3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Error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Tuesday, </a:t>
            </a:r>
            <a:r>
              <a:rPr lang="en-US" dirty="0"/>
              <a:t>April </a:t>
            </a:r>
            <a:r>
              <a:rPr lang="en-US" dirty="0" smtClean="0"/>
              <a:t>18, 2023 (1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Error?</a:t>
            </a:r>
          </a:p>
          <a:p>
            <a:r>
              <a:rPr lang="en-US" dirty="0" smtClean="0"/>
              <a:t>Types Of Error</a:t>
            </a:r>
          </a:p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94749"/>
              </p:ext>
            </p:extLst>
          </p:nvPr>
        </p:nvGraphicFramePr>
        <p:xfrm>
          <a:off x="6188365" y="2160589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Tuesday, April 18,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5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PHP Language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Friday, </a:t>
            </a:r>
            <a:r>
              <a:rPr lang="en-US" dirty="0"/>
              <a:t>February </a:t>
            </a:r>
            <a:r>
              <a:rPr lang="en-US" dirty="0" smtClean="0"/>
              <a:t>03</a:t>
            </a:r>
            <a:r>
              <a:rPr lang="en-US" dirty="0"/>
              <a:t>, </a:t>
            </a:r>
            <a:r>
              <a:rPr lang="en-US" dirty="0" smtClean="0"/>
              <a:t>2023 (1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Working With Variables</a:t>
            </a:r>
          </a:p>
          <a:p>
            <a:r>
              <a:rPr lang="en-US" dirty="0" smtClean="0"/>
              <a:t>Datatypes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77003"/>
              </p:ext>
            </p:extLst>
          </p:nvPr>
        </p:nvGraphicFramePr>
        <p:xfrm>
          <a:off x="6188365" y="2160589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Friday, February 03,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15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Wednesday, </a:t>
            </a:r>
            <a:r>
              <a:rPr lang="en-US" dirty="0"/>
              <a:t>April </a:t>
            </a:r>
            <a:r>
              <a:rPr lang="en-US" dirty="0" smtClean="0"/>
              <a:t>19, 2023 </a:t>
            </a:r>
            <a:r>
              <a:rPr lang="en-US" dirty="0"/>
              <a:t>(</a:t>
            </a:r>
            <a:r>
              <a:rPr lang="en-US" dirty="0" smtClean="0"/>
              <a:t>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To Send Emails?</a:t>
            </a:r>
          </a:p>
          <a:p>
            <a:r>
              <a:rPr lang="en-US" dirty="0" smtClean="0"/>
              <a:t>Send Emails Through </a:t>
            </a:r>
            <a:r>
              <a:rPr lang="en-US" dirty="0" err="1" smtClean="0"/>
              <a:t>PHPMailer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14271"/>
              </p:ext>
            </p:extLst>
          </p:nvPr>
        </p:nvGraphicFramePr>
        <p:xfrm>
          <a:off x="6188365" y="2160589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Wednesday, April 19,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1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</a:t>
            </a:r>
            <a:r>
              <a:rPr lang="en-US" dirty="0"/>
              <a:t>April </a:t>
            </a:r>
            <a:r>
              <a:rPr lang="en-US" dirty="0" smtClean="0"/>
              <a:t>20, 2023 (3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Reporting?</a:t>
            </a:r>
          </a:p>
          <a:p>
            <a:r>
              <a:rPr lang="en-US" dirty="0" smtClean="0"/>
              <a:t>Why Reporting?</a:t>
            </a:r>
          </a:p>
          <a:p>
            <a:r>
              <a:rPr lang="en-US" dirty="0" smtClean="0"/>
              <a:t>How To Generate pdf Reports?</a:t>
            </a:r>
          </a:p>
          <a:p>
            <a:r>
              <a:rPr lang="en-US" dirty="0"/>
              <a:t>How To Generate </a:t>
            </a:r>
            <a:r>
              <a:rPr lang="en-US" dirty="0" err="1" smtClean="0"/>
              <a:t>xls</a:t>
            </a:r>
            <a:r>
              <a:rPr lang="en-US" dirty="0" smtClean="0"/>
              <a:t> </a:t>
            </a:r>
            <a:r>
              <a:rPr lang="en-US" dirty="0"/>
              <a:t>Reports?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02659"/>
              </p:ext>
            </p:extLst>
          </p:nvPr>
        </p:nvGraphicFramePr>
        <p:xfrm>
          <a:off x="5688634" y="1597063"/>
          <a:ext cx="4837599" cy="2801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7599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Thursday, April 20,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Friday,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 April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21, 2023 -- 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Eid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Al-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Fitr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Holiday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Saturday,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 April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22, 2023 -- 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Eid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Al-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Fitr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Holiday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Sunday,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 April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23, 2023 -- 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Eid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Al-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Fitr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Holiday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Monday,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 April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24, 2023 -- 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Eid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Al-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Fitr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Holiday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Tuesday, April 25,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Wednesday, April 26,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7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Bootstrap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Date: </a:t>
            </a:r>
            <a:r>
              <a:rPr lang="en-US" dirty="0"/>
              <a:t>Thursday, April 27, </a:t>
            </a:r>
            <a:r>
              <a:rPr lang="en-US" dirty="0" smtClean="0"/>
              <a:t>2023</a:t>
            </a:r>
            <a:r>
              <a:rPr lang="en-US" dirty="0"/>
              <a:t> </a:t>
            </a:r>
            <a:r>
              <a:rPr lang="en-US" dirty="0" smtClean="0"/>
              <a:t>(2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Bootstrap?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89006"/>
              </p:ext>
            </p:extLst>
          </p:nvPr>
        </p:nvGraphicFramePr>
        <p:xfrm>
          <a:off x="5787673" y="2468814"/>
          <a:ext cx="5154304" cy="800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54304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Thursday, April 27,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Friday, April 28,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0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Performance Test </a:t>
            </a:r>
            <a:r>
              <a:rPr lang="en-US" dirty="0"/>
              <a:t>&amp;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Saturday, April 29, 2023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Seventh Performance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" y="3443494"/>
            <a:ext cx="8655627" cy="282805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38616"/>
              </p:ext>
            </p:extLst>
          </p:nvPr>
        </p:nvGraphicFramePr>
        <p:xfrm>
          <a:off x="5968409" y="1961707"/>
          <a:ext cx="4163851" cy="1200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3851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Saturday, April 29,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Sunday, April 30,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Monday, May 01, 2023</a:t>
                      </a:r>
                      <a:r>
                        <a:rPr lang="en-US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--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Official Holiday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0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3" y="1415473"/>
            <a:ext cx="8596668" cy="13485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Date: Tuesday, May 02, 2023 (21 Days)</a:t>
            </a:r>
          </a:p>
          <a:p>
            <a:r>
              <a:rPr lang="en-US" dirty="0" smtClean="0"/>
              <a:t>Final Project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59113"/>
              </p:ext>
            </p:extLst>
          </p:nvPr>
        </p:nvGraphicFramePr>
        <p:xfrm>
          <a:off x="1193714" y="2203224"/>
          <a:ext cx="3473979" cy="34197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73979"/>
              </a:tblGrid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Tuesday,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02, 2023</a:t>
                      </a: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Wednesday, May 03, 2023</a:t>
                      </a: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Thursday, May 04, 2023</a:t>
                      </a: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Friday, May 05, 2023</a:t>
                      </a: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Saturday, May 06, 2023 –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Holiday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Sunday, May 07, 2023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Monday,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08, 2023</a:t>
                      </a:r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Tuesday,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09, 2023</a:t>
                      </a: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Wednesday,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0, 2023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7996"/>
              </p:ext>
            </p:extLst>
          </p:nvPr>
        </p:nvGraphicFramePr>
        <p:xfrm>
          <a:off x="4740287" y="2211785"/>
          <a:ext cx="3010328" cy="3408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10328"/>
              </a:tblGrid>
              <a:tr h="3787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Thursday,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  <a:tr h="3787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Friday,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12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  <a:tr h="3787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Saturday,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13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  <a:tr h="3787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Sunday, May 14, 2023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7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Monday,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15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87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Tuesday,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16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  <a:tr h="3787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Wednesday,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17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  <a:tr h="3787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Thursday,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18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  <a:tr h="3787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Friday,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19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02051"/>
              </p:ext>
            </p:extLst>
          </p:nvPr>
        </p:nvGraphicFramePr>
        <p:xfrm>
          <a:off x="7831378" y="2201154"/>
          <a:ext cx="3010328" cy="2659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10328"/>
              </a:tblGrid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Saturday,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20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Sunday, May 21, 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2023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Monday,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22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Tuesday,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23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Wednesday,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24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Thursday,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25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Friday,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26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3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Final 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Saturday, May 27, 2023 (3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Checking</a:t>
            </a:r>
          </a:p>
          <a:p>
            <a:r>
              <a:rPr lang="en-US" dirty="0" smtClean="0"/>
              <a:t>Final Presentation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33150"/>
              </p:ext>
            </p:extLst>
          </p:nvPr>
        </p:nvGraphicFramePr>
        <p:xfrm>
          <a:off x="5373384" y="2160589"/>
          <a:ext cx="4130212" cy="160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30212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Saturday, May 27,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2023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Sunday, May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 28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Monday,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29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Tuesday, May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30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2023</a:t>
                      </a:r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Farewell &amp; Certificate </a:t>
            </a:r>
            <a:r>
              <a:rPr lang="en-US" sz="4000" dirty="0"/>
              <a:t>D</a:t>
            </a:r>
            <a:r>
              <a:rPr lang="en-US" sz="4000" dirty="0" smtClean="0"/>
              <a:t>istribution Ceremony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</a:t>
            </a:r>
            <a:r>
              <a:rPr lang="en-US" dirty="0"/>
              <a:t>: </a:t>
            </a:r>
            <a:r>
              <a:rPr lang="en-US" dirty="0" smtClean="0"/>
              <a:t>Wednesday, May 31, 2023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Farewell Lunch</a:t>
            </a:r>
          </a:p>
          <a:p>
            <a:r>
              <a:rPr lang="en-US" dirty="0" smtClean="0"/>
              <a:t>Certificate Distribution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41370"/>
              </p:ext>
            </p:extLst>
          </p:nvPr>
        </p:nvGraphicFramePr>
        <p:xfrm>
          <a:off x="6188365" y="2160589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Wednesday, May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2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Evaluation</a:t>
            </a:r>
            <a:r>
              <a:rPr lang="en-US" sz="4000" dirty="0" smtClean="0"/>
              <a:t>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404013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Marking Criteria</a:t>
            </a:r>
          </a:p>
          <a:p>
            <a:r>
              <a:rPr lang="en-US" dirty="0" smtClean="0"/>
              <a:t>5% on Presentations</a:t>
            </a:r>
          </a:p>
          <a:p>
            <a:r>
              <a:rPr lang="en-US" dirty="0"/>
              <a:t>5% on Reading </a:t>
            </a:r>
            <a:r>
              <a:rPr lang="en-US" dirty="0" smtClean="0"/>
              <a:t>Assignments</a:t>
            </a:r>
          </a:p>
          <a:p>
            <a:r>
              <a:rPr lang="en-US" dirty="0" smtClean="0"/>
              <a:t>10% on Attendance</a:t>
            </a:r>
          </a:p>
          <a:p>
            <a:r>
              <a:rPr lang="en-US" dirty="0" smtClean="0"/>
              <a:t>10% on Assignments</a:t>
            </a:r>
          </a:p>
          <a:p>
            <a:r>
              <a:rPr lang="en-US" dirty="0" smtClean="0"/>
              <a:t>30% on Final Project</a:t>
            </a:r>
          </a:p>
          <a:p>
            <a:r>
              <a:rPr lang="en-US" dirty="0" smtClean="0"/>
              <a:t>40% on Class Tests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48543" y="2170262"/>
            <a:ext cx="365284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Remarks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90 - 100 superb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80 – 89 Excellent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70 – 79 Good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60 – 69 Average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</a:rPr>
              <a:t>0 – 59 Satisfactory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Below 40 Unsatisfactory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2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Looping &amp;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Saturday, February 04</a:t>
            </a:r>
            <a:r>
              <a:rPr lang="en-US" dirty="0"/>
              <a:t>, </a:t>
            </a:r>
            <a:r>
              <a:rPr lang="en-US" dirty="0" smtClean="0"/>
              <a:t>2023 (5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Controlling The Flow Of The Script</a:t>
            </a:r>
          </a:p>
          <a:p>
            <a:r>
              <a:rPr lang="en-US" dirty="0" smtClean="0"/>
              <a:t>Conditional Code</a:t>
            </a:r>
          </a:p>
          <a:p>
            <a:r>
              <a:rPr lang="en-US" dirty="0" smtClean="0"/>
              <a:t>Loops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04528"/>
              </p:ext>
            </p:extLst>
          </p:nvPr>
        </p:nvGraphicFramePr>
        <p:xfrm>
          <a:off x="6188365" y="2160589"/>
          <a:ext cx="3823393" cy="2401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Saturday, February 04,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February 05,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Monday, February 06,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Tuesday, February 07,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Wednesday, February 08,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Thursday, February 09,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7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Performance Test &amp;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Friday, February 10, 2023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Performance </a:t>
            </a:r>
            <a:r>
              <a:rPr lang="en-US" dirty="0" smtClean="0"/>
              <a:t>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53885"/>
            <a:ext cx="8655627" cy="28280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91062"/>
              </p:ext>
            </p:extLst>
          </p:nvPr>
        </p:nvGraphicFramePr>
        <p:xfrm>
          <a:off x="6188365" y="2160589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Friday, February 10,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3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Forms &amp;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Saturday</a:t>
            </a:r>
            <a:r>
              <a:rPr lang="en-US" dirty="0"/>
              <a:t>, </a:t>
            </a:r>
            <a:r>
              <a:rPr lang="en-US" dirty="0" smtClean="0"/>
              <a:t>February 11, 2023 (4 </a:t>
            </a:r>
            <a:r>
              <a:rPr lang="en-US" dirty="0"/>
              <a:t>Days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Elements &amp; Tags</a:t>
            </a:r>
          </a:p>
          <a:p>
            <a:r>
              <a:rPr lang="en-US" dirty="0" smtClean="0"/>
              <a:t>Form Controls</a:t>
            </a:r>
          </a:p>
          <a:p>
            <a:r>
              <a:rPr lang="en-US" dirty="0" smtClean="0"/>
              <a:t>Submitting form to PHP</a:t>
            </a:r>
          </a:p>
          <a:p>
            <a:r>
              <a:rPr lang="en-US" dirty="0" smtClean="0"/>
              <a:t>How to deal with Audio, Videos, Images</a:t>
            </a:r>
          </a:p>
          <a:p>
            <a:r>
              <a:rPr lang="en-US" dirty="0" smtClean="0"/>
              <a:t>What’s new in html5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56336"/>
              </p:ext>
            </p:extLst>
          </p:nvPr>
        </p:nvGraphicFramePr>
        <p:xfrm>
          <a:off x="6188365" y="2160589"/>
          <a:ext cx="3823393" cy="198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3976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Saturday, February 11, 2023</a:t>
                      </a:r>
                    </a:p>
                  </a:txBody>
                  <a:tcPr/>
                </a:tc>
              </a:tr>
              <a:tr h="39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February 12, 2023</a:t>
                      </a:r>
                    </a:p>
                  </a:txBody>
                  <a:tcPr/>
                </a:tc>
              </a:tr>
              <a:tr h="397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Monday, February 13,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</a:tr>
              <a:tr h="397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Tuesday, February 14,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</a:tr>
              <a:tr h="397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Wednesday, February 15,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1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</a:t>
            </a:r>
            <a:r>
              <a:rPr lang="en-US" dirty="0"/>
              <a:t>D</a:t>
            </a:r>
            <a:r>
              <a:rPr lang="en-US" dirty="0" smtClean="0"/>
              <a:t>reamweaver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</a:t>
            </a:r>
            <a:r>
              <a:rPr lang="en-US" dirty="0"/>
              <a:t>February </a:t>
            </a:r>
            <a:r>
              <a:rPr lang="en-US" dirty="0" smtClean="0"/>
              <a:t>16, 2023 (1 Day)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Dreamweaver</a:t>
            </a:r>
          </a:p>
          <a:p>
            <a:r>
              <a:rPr lang="en-US" dirty="0" smtClean="0"/>
              <a:t>What is an IDE?</a:t>
            </a:r>
          </a:p>
          <a:p>
            <a:r>
              <a:rPr lang="en-US" dirty="0" smtClean="0"/>
              <a:t>Why Dreamweaver?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6169"/>
              </p:ext>
            </p:extLst>
          </p:nvPr>
        </p:nvGraphicFramePr>
        <p:xfrm>
          <a:off x="6188365" y="2160589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Thursday, February 16, 2023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3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CSS (Cascading Stylesheets)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Friday, </a:t>
            </a:r>
            <a:r>
              <a:rPr lang="en-US" dirty="0"/>
              <a:t>February </a:t>
            </a:r>
            <a:r>
              <a:rPr lang="en-US" dirty="0" smtClean="0"/>
              <a:t>17, 2023 (3 </a:t>
            </a:r>
            <a:r>
              <a:rPr lang="en-US" dirty="0"/>
              <a:t>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CSS</a:t>
            </a:r>
          </a:p>
          <a:p>
            <a:r>
              <a:rPr lang="en-US" dirty="0" smtClean="0"/>
              <a:t>Why CSS</a:t>
            </a:r>
          </a:p>
          <a:p>
            <a:r>
              <a:rPr lang="en-US" dirty="0" smtClean="0"/>
              <a:t>Pseudo Classes</a:t>
            </a:r>
          </a:p>
          <a:p>
            <a:r>
              <a:rPr lang="en-US" dirty="0" smtClean="0"/>
              <a:t>CSS Selectors</a:t>
            </a:r>
          </a:p>
          <a:p>
            <a:r>
              <a:rPr lang="en-US" dirty="0" smtClean="0"/>
              <a:t>Layouts</a:t>
            </a:r>
          </a:p>
          <a:p>
            <a:r>
              <a:rPr lang="en-US" dirty="0" smtClean="0"/>
              <a:t>CSS3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2786"/>
              </p:ext>
            </p:extLst>
          </p:nvPr>
        </p:nvGraphicFramePr>
        <p:xfrm>
          <a:off x="6188365" y="2160589"/>
          <a:ext cx="3823393" cy="160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Friday, February 17,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Saturday, February 18,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February 19, 2023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Monday, February 20,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Tuesday, February 21, 2023 (2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Working With Strings</a:t>
            </a:r>
          </a:p>
          <a:p>
            <a:r>
              <a:rPr lang="en-US" dirty="0" smtClean="0"/>
              <a:t>Manipulating Strings</a:t>
            </a:r>
          </a:p>
          <a:p>
            <a:r>
              <a:rPr lang="en-US" dirty="0" smtClean="0"/>
              <a:t>String Functions &amp; Operations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87359"/>
              </p:ext>
            </p:extLst>
          </p:nvPr>
        </p:nvGraphicFramePr>
        <p:xfrm>
          <a:off x="6774873" y="2119025"/>
          <a:ext cx="3377046" cy="8008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7046"/>
              </a:tblGrid>
              <a:tr h="40041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Tuesday, February 21, 2023</a:t>
                      </a:r>
                    </a:p>
                  </a:txBody>
                  <a:tcPr/>
                </a:tc>
              </a:tr>
              <a:tr h="400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Wednesday, February 22, 2023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9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4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97ADD5DA-5DA5-4A18-BFC5-87368B1F044C}" vid="{9A9513D8-1EA9-4CE1-9DFD-24DD7A72C562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3789</TotalTime>
  <Words>1703</Words>
  <Application>Microsoft Office PowerPoint</Application>
  <PresentationFormat>Widescreen</PresentationFormat>
  <Paragraphs>390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Algerian</vt:lpstr>
      <vt:lpstr>Arial</vt:lpstr>
      <vt:lpstr>Calibri</vt:lpstr>
      <vt:lpstr>Cambria</vt:lpstr>
      <vt:lpstr>Trebuchet MS</vt:lpstr>
      <vt:lpstr>Wingdings 3</vt:lpstr>
      <vt:lpstr>Theme4</vt:lpstr>
      <vt:lpstr>Adjacency</vt:lpstr>
      <vt:lpstr>PHP Basic Course Plan</vt:lpstr>
      <vt:lpstr>Introduction TO PHP</vt:lpstr>
      <vt:lpstr>PHP Language Basics</vt:lpstr>
      <vt:lpstr>Looping &amp; Branching</vt:lpstr>
      <vt:lpstr>1st Performance Test &amp; Presentation</vt:lpstr>
      <vt:lpstr>Web Forms &amp; HTML</vt:lpstr>
      <vt:lpstr>Introduction TO Dreamweaver</vt:lpstr>
      <vt:lpstr>CSS (Cascading Stylesheets)</vt:lpstr>
      <vt:lpstr>String Manipulation</vt:lpstr>
      <vt:lpstr>2nd Performance Test &amp; Presentation</vt:lpstr>
      <vt:lpstr>Arrays</vt:lpstr>
      <vt:lpstr>Sessions</vt:lpstr>
      <vt:lpstr>3rd Performance Test &amp; Presentation</vt:lpstr>
      <vt:lpstr>Functions</vt:lpstr>
      <vt:lpstr>JavaScript</vt:lpstr>
      <vt:lpstr>Form Validation</vt:lpstr>
      <vt:lpstr>4th Performance Test &amp; Presentation</vt:lpstr>
      <vt:lpstr>Database</vt:lpstr>
      <vt:lpstr>Database In PHP</vt:lpstr>
      <vt:lpstr>5th Performance Test  &amp; Presentation</vt:lpstr>
      <vt:lpstr>Time Manipulation</vt:lpstr>
      <vt:lpstr>Filing</vt:lpstr>
      <vt:lpstr>Object Oriented Programming</vt:lpstr>
      <vt:lpstr>6th Performance Test  &amp; Presentation</vt:lpstr>
      <vt:lpstr>Ajax</vt:lpstr>
      <vt:lpstr>Cookies</vt:lpstr>
      <vt:lpstr>Integration TO Built-in Modules</vt:lpstr>
      <vt:lpstr>Working on Remote Host</vt:lpstr>
      <vt:lpstr>Error Reporting</vt:lpstr>
      <vt:lpstr>Email</vt:lpstr>
      <vt:lpstr>Reporting</vt:lpstr>
      <vt:lpstr>Bootstrap</vt:lpstr>
      <vt:lpstr>7th Performance Test &amp; presentation</vt:lpstr>
      <vt:lpstr>Final Project</vt:lpstr>
      <vt:lpstr>Final Project Presentation</vt:lpstr>
      <vt:lpstr>Farewell &amp; Certificate Distribution Ceremony</vt:lpstr>
      <vt:lpstr>Evaluation Criteria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Basic Course Plan</dc:title>
  <dc:creator>Hist</dc:creator>
  <cp:lastModifiedBy>Microsoft account</cp:lastModifiedBy>
  <cp:revision>1765</cp:revision>
  <dcterms:created xsi:type="dcterms:W3CDTF">2015-01-24T04:33:25Z</dcterms:created>
  <dcterms:modified xsi:type="dcterms:W3CDTF">2022-12-30T06:17:04Z</dcterms:modified>
</cp:coreProperties>
</file>