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49993-AF53-4EF9-B5C8-BE4C4A8A9D65}" v="55" dt="2019-01-26T17:26:22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nika.m@googlemail.com" userId="48b44263944412cd" providerId="LiveId" clId="{A0249993-AF53-4EF9-B5C8-BE4C4A8A9D65}"/>
    <pc:docChg chg="undo custSel mod addSld modSld modMainMaster">
      <pc:chgData name="moenika.m@googlemail.com" userId="48b44263944412cd" providerId="LiveId" clId="{A0249993-AF53-4EF9-B5C8-BE4C4A8A9D65}" dt="2019-01-26T17:31:28.920" v="391" actId="478"/>
      <pc:docMkLst>
        <pc:docMk/>
      </pc:docMkLst>
      <pc:sldChg chg="addSp delSp modSp mod setBg">
        <pc:chgData name="moenika.m@googlemail.com" userId="48b44263944412cd" providerId="LiveId" clId="{A0249993-AF53-4EF9-B5C8-BE4C4A8A9D65}" dt="2019-01-26T17:05:40.788" v="223" actId="403"/>
        <pc:sldMkLst>
          <pc:docMk/>
          <pc:sldMk cId="1913532916" sldId="256"/>
        </pc:sldMkLst>
        <pc:spChg chg="mod">
          <ac:chgData name="moenika.m@googlemail.com" userId="48b44263944412cd" providerId="LiveId" clId="{A0249993-AF53-4EF9-B5C8-BE4C4A8A9D65}" dt="2019-01-26T17:05:40.788" v="223" actId="403"/>
          <ac:spMkLst>
            <pc:docMk/>
            <pc:sldMk cId="1913532916" sldId="256"/>
            <ac:spMk id="2" creationId="{6B7C6206-9326-46D7-86D8-BD39CE89CAA3}"/>
          </ac:spMkLst>
        </pc:spChg>
        <pc:spChg chg="mod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3" creationId="{58199F59-84AE-4E3E-ACEE-FD61EF82D5D3}"/>
          </ac:spMkLst>
        </pc:spChg>
        <pc:spChg chg="add del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24" creationId="{B6BC6A0D-8979-47FF-B606-70528EF8E548}"/>
          </ac:spMkLst>
        </pc:spChg>
        <pc:spChg chg="add del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26" creationId="{3B92CCBF-1641-4D35-9B74-6E4981730FF5}"/>
          </ac:spMkLst>
        </pc:spChg>
        <pc:spChg chg="add del">
          <ac:chgData name="moenika.m@googlemail.com" userId="48b44263944412cd" providerId="LiveId" clId="{A0249993-AF53-4EF9-B5C8-BE4C4A8A9D65}" dt="2019-01-26T17:00:04.743" v="183" actId="26606"/>
          <ac:spMkLst>
            <pc:docMk/>
            <pc:sldMk cId="1913532916" sldId="256"/>
            <ac:spMk id="31" creationId="{79C8665A-B6C6-46BB-9012-A922385678AC}"/>
          </ac:spMkLst>
        </pc:spChg>
        <pc:spChg chg="add del">
          <ac:chgData name="moenika.m@googlemail.com" userId="48b44263944412cd" providerId="LiveId" clId="{A0249993-AF53-4EF9-B5C8-BE4C4A8A9D65}" dt="2019-01-26T17:00:04.743" v="183" actId="26606"/>
          <ac:spMkLst>
            <pc:docMk/>
            <pc:sldMk cId="1913532916" sldId="256"/>
            <ac:spMk id="33" creationId="{2D8964DE-AB9E-402E-8B81-8AA9BB47981B}"/>
          </ac:spMkLst>
        </pc:spChg>
        <pc:spChg chg="add del">
          <ac:chgData name="moenika.m@googlemail.com" userId="48b44263944412cd" providerId="LiveId" clId="{A0249993-AF53-4EF9-B5C8-BE4C4A8A9D65}" dt="2019-01-26T17:00:04.743" v="183" actId="26606"/>
          <ac:spMkLst>
            <pc:docMk/>
            <pc:sldMk cId="1913532916" sldId="256"/>
            <ac:spMk id="35" creationId="{0361BE5E-E17F-47E3-AF50-969EA826BEE1}"/>
          </ac:spMkLst>
        </pc:spChg>
        <pc:spChg chg="add del">
          <ac:chgData name="moenika.m@googlemail.com" userId="48b44263944412cd" providerId="LiveId" clId="{A0249993-AF53-4EF9-B5C8-BE4C4A8A9D65}" dt="2019-01-26T17:00:10.072" v="185" actId="26606"/>
          <ac:spMkLst>
            <pc:docMk/>
            <pc:sldMk cId="1913532916" sldId="256"/>
            <ac:spMk id="38" creationId="{1322BCA3-31C1-4329-B0BA-4748F937B5C0}"/>
          </ac:spMkLst>
        </pc:spChg>
        <pc:spChg chg="add del">
          <ac:chgData name="moenika.m@googlemail.com" userId="48b44263944412cd" providerId="LiveId" clId="{A0249993-AF53-4EF9-B5C8-BE4C4A8A9D65}" dt="2019-01-26T17:00:10.072" v="185" actId="26606"/>
          <ac:spMkLst>
            <pc:docMk/>
            <pc:sldMk cId="1913532916" sldId="256"/>
            <ac:spMk id="39" creationId="{F6C1DD8F-426A-45F7-A524-5569263BE5D0}"/>
          </ac:spMkLst>
        </pc:spChg>
        <pc:spChg chg="add del">
          <ac:chgData name="moenika.m@googlemail.com" userId="48b44263944412cd" providerId="LiveId" clId="{A0249993-AF53-4EF9-B5C8-BE4C4A8A9D65}" dt="2019-01-26T17:00:10.072" v="185" actId="26606"/>
          <ac:spMkLst>
            <pc:docMk/>
            <pc:sldMk cId="1913532916" sldId="256"/>
            <ac:spMk id="40" creationId="{3D65D7AA-A0C8-491E-9211-059F0D299A43}"/>
          </ac:spMkLst>
        </pc:spChg>
        <pc:spChg chg="add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42" creationId="{79C8665A-B6C6-46BB-9012-A922385678AC}"/>
          </ac:spMkLst>
        </pc:spChg>
        <pc:spChg chg="add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43" creationId="{2D8964DE-AB9E-402E-8B81-8AA9BB47981B}"/>
          </ac:spMkLst>
        </pc:spChg>
        <pc:spChg chg="add">
          <ac:chgData name="moenika.m@googlemail.com" userId="48b44263944412cd" providerId="LiveId" clId="{A0249993-AF53-4EF9-B5C8-BE4C4A8A9D65}" dt="2019-01-26T17:00:10.081" v="186" actId="26606"/>
          <ac:spMkLst>
            <pc:docMk/>
            <pc:sldMk cId="1913532916" sldId="256"/>
            <ac:spMk id="44" creationId="{0361BE5E-E17F-47E3-AF50-969EA826BEE1}"/>
          </ac:spMkLst>
        </pc:spChg>
        <pc:cxnChg chg="add del">
          <ac:chgData name="moenika.m@googlemail.com" userId="48b44263944412cd" providerId="LiveId" clId="{A0249993-AF53-4EF9-B5C8-BE4C4A8A9D65}" dt="2019-01-26T17:00:10.072" v="185" actId="26606"/>
          <ac:cxnSpMkLst>
            <pc:docMk/>
            <pc:sldMk cId="1913532916" sldId="256"/>
            <ac:cxnSpMk id="37" creationId="{98D39CD7-AB20-4006-930C-6368406D01E5}"/>
          </ac:cxnSpMkLst>
        </pc:cxnChg>
      </pc:sldChg>
      <pc:sldChg chg="addSp delSp modSp mod setBg setClrOvrMap delDesignElem">
        <pc:chgData name="moenika.m@googlemail.com" userId="48b44263944412cd" providerId="LiveId" clId="{A0249993-AF53-4EF9-B5C8-BE4C4A8A9D65}" dt="2019-01-26T17:25:52.815" v="313" actId="20577"/>
        <pc:sldMkLst>
          <pc:docMk/>
          <pc:sldMk cId="2875709812" sldId="257"/>
        </pc:sldMkLst>
        <pc:spChg chg="mod">
          <ac:chgData name="moenika.m@googlemail.com" userId="48b44263944412cd" providerId="LiveId" clId="{A0249993-AF53-4EF9-B5C8-BE4C4A8A9D65}" dt="2019-01-26T17:20:21.903" v="279" actId="26606"/>
          <ac:spMkLst>
            <pc:docMk/>
            <pc:sldMk cId="2875709812" sldId="257"/>
            <ac:spMk id="2" creationId="{B8AFE80D-964B-4F5E-9033-5E144E5CD271}"/>
          </ac:spMkLst>
        </pc:spChg>
        <pc:spChg chg="add del mod">
          <ac:chgData name="moenika.m@googlemail.com" userId="48b44263944412cd" providerId="LiveId" clId="{A0249993-AF53-4EF9-B5C8-BE4C4A8A9D65}" dt="2019-01-26T17:00:25.751" v="191" actId="26606"/>
          <ac:spMkLst>
            <pc:docMk/>
            <pc:sldMk cId="2875709812" sldId="257"/>
            <ac:spMk id="3" creationId="{45C8BC70-86C0-42F4-9F46-587DD8804693}"/>
          </ac:spMkLst>
        </pc:spChg>
        <pc:spChg chg="mod">
          <ac:chgData name="moenika.m@googlemail.com" userId="48b44263944412cd" providerId="LiveId" clId="{A0249993-AF53-4EF9-B5C8-BE4C4A8A9D65}" dt="2019-01-26T17:20:21.903" v="279" actId="26606"/>
          <ac:spMkLst>
            <pc:docMk/>
            <pc:sldMk cId="2875709812" sldId="257"/>
            <ac:spMk id="6" creationId="{429DA13E-6E73-40C9-A5E2-0F0AD49D1A54}"/>
          </ac:spMkLst>
        </pc:spChg>
        <pc:spChg chg="add del">
          <ac:chgData name="moenika.m@googlemail.com" userId="48b44263944412cd" providerId="LiveId" clId="{A0249993-AF53-4EF9-B5C8-BE4C4A8A9D65}" dt="2019-01-26T17:00:21.709" v="188" actId="26606"/>
          <ac:spMkLst>
            <pc:docMk/>
            <pc:sldMk cId="2875709812" sldId="257"/>
            <ac:spMk id="8" creationId="{93C1483F-490E-4C8A-8765-1F8AF0C67D5F}"/>
          </ac:spMkLst>
        </pc:spChg>
        <pc:spChg chg="add del">
          <ac:chgData name="moenika.m@googlemail.com" userId="48b44263944412cd" providerId="LiveId" clId="{A0249993-AF53-4EF9-B5C8-BE4C4A8A9D65}" dt="2019-01-26T17:00:21.709" v="188" actId="26606"/>
          <ac:spMkLst>
            <pc:docMk/>
            <pc:sldMk cId="2875709812" sldId="257"/>
            <ac:spMk id="10" creationId="{33801627-6861-4EA9-BE98-E0CE33A894D9}"/>
          </ac:spMkLst>
        </pc:spChg>
        <pc:spChg chg="add del">
          <ac:chgData name="moenika.m@googlemail.com" userId="48b44263944412cd" providerId="LiveId" clId="{A0249993-AF53-4EF9-B5C8-BE4C4A8A9D65}" dt="2019-01-26T17:00:21.709" v="188" actId="26606"/>
          <ac:spMkLst>
            <pc:docMk/>
            <pc:sldMk cId="2875709812" sldId="257"/>
            <ac:spMk id="12" creationId="{0249BF42-D05C-4553-9417-7B8695759291}"/>
          </ac:spMkLst>
        </pc:spChg>
        <pc:spChg chg="add del">
          <ac:chgData name="moenika.m@googlemail.com" userId="48b44263944412cd" providerId="LiveId" clId="{A0249993-AF53-4EF9-B5C8-BE4C4A8A9D65}" dt="2019-01-26T17:00:48.821" v="199" actId="26606"/>
          <ac:spMkLst>
            <pc:docMk/>
            <pc:sldMk cId="2875709812" sldId="257"/>
            <ac:spMk id="16" creationId="{0AE80D91-18AA-438F-BFF4-E6BABFDFBABE}"/>
          </ac:spMkLst>
        </pc:spChg>
        <pc:spChg chg="add del">
          <ac:chgData name="moenika.m@googlemail.com" userId="48b44263944412cd" providerId="LiveId" clId="{A0249993-AF53-4EF9-B5C8-BE4C4A8A9D65}" dt="2019-01-26T17:00:48.821" v="199" actId="26606"/>
          <ac:spMkLst>
            <pc:docMk/>
            <pc:sldMk cId="2875709812" sldId="257"/>
            <ac:spMk id="17" creationId="{EF05C5AB-8A34-4DF3-AB54-AD74AA4324E8}"/>
          </ac:spMkLst>
        </pc:spChg>
        <pc:spChg chg="add mod">
          <ac:chgData name="moenika.m@googlemail.com" userId="48b44263944412cd" providerId="LiveId" clId="{A0249993-AF53-4EF9-B5C8-BE4C4A8A9D65}" dt="2019-01-26T17:25:52.815" v="313" actId="20577"/>
          <ac:spMkLst>
            <pc:docMk/>
            <pc:sldMk cId="2875709812" sldId="257"/>
            <ac:spMk id="18" creationId="{45C8BC70-86C0-42F4-9F46-587DD8804693}"/>
          </ac:spMkLst>
        </pc:spChg>
        <pc:spChg chg="add del">
          <ac:chgData name="moenika.m@googlemail.com" userId="48b44263944412cd" providerId="LiveId" clId="{A0249993-AF53-4EF9-B5C8-BE4C4A8A9D65}" dt="2019-01-26T17:00:48.821" v="199" actId="26606"/>
          <ac:spMkLst>
            <pc:docMk/>
            <pc:sldMk cId="2875709812" sldId="257"/>
            <ac:spMk id="19" creationId="{AA3B856C-9196-4702-BED7-5733C7EAA667}"/>
          </ac:spMkLst>
        </pc:spChg>
        <pc:spChg chg="del">
          <ac:chgData name="moenika.m@googlemail.com" userId="48b44263944412cd" providerId="LiveId" clId="{A0249993-AF53-4EF9-B5C8-BE4C4A8A9D65}" dt="2019-01-26T16:59:10.140" v="181"/>
          <ac:spMkLst>
            <pc:docMk/>
            <pc:sldMk cId="2875709812" sldId="257"/>
            <ac:spMk id="21" creationId="{5DB0431E-0B04-44A1-9C51-531E28D18A60}"/>
          </ac:spMkLst>
        </pc:spChg>
        <pc:spChg chg="del">
          <ac:chgData name="moenika.m@googlemail.com" userId="48b44263944412cd" providerId="LiveId" clId="{A0249993-AF53-4EF9-B5C8-BE4C4A8A9D65}" dt="2019-01-26T16:59:10.140" v="181"/>
          <ac:spMkLst>
            <pc:docMk/>
            <pc:sldMk cId="2875709812" sldId="257"/>
            <ac:spMk id="22" creationId="{6B424749-EEE0-49C9-9ABF-97B171A3EA00}"/>
          </ac:spMkLst>
        </pc:spChg>
        <pc:spChg chg="add del">
          <ac:chgData name="moenika.m@googlemail.com" userId="48b44263944412cd" providerId="LiveId" clId="{A0249993-AF53-4EF9-B5C8-BE4C4A8A9D65}" dt="2019-01-26T17:20:08.135" v="278" actId="26606"/>
          <ac:spMkLst>
            <pc:docMk/>
            <pc:sldMk cId="2875709812" sldId="257"/>
            <ac:spMk id="24" creationId="{5DB0431E-0B04-44A1-9C51-531E28D18A60}"/>
          </ac:spMkLst>
        </pc:spChg>
        <pc:spChg chg="add del">
          <ac:chgData name="moenika.m@googlemail.com" userId="48b44263944412cd" providerId="LiveId" clId="{A0249993-AF53-4EF9-B5C8-BE4C4A8A9D65}" dt="2019-01-26T17:20:08.135" v="278" actId="26606"/>
          <ac:spMkLst>
            <pc:docMk/>
            <pc:sldMk cId="2875709812" sldId="257"/>
            <ac:spMk id="26" creationId="{6B424749-EEE0-49C9-9ABF-97B171A3EA00}"/>
          </ac:spMkLst>
        </pc:spChg>
        <pc:spChg chg="add del">
          <ac:chgData name="moenika.m@googlemail.com" userId="48b44263944412cd" providerId="LiveId" clId="{A0249993-AF53-4EF9-B5C8-BE4C4A8A9D65}" dt="2019-01-26T17:20:08.106" v="277" actId="26606"/>
          <ac:spMkLst>
            <pc:docMk/>
            <pc:sldMk cId="2875709812" sldId="257"/>
            <ac:spMk id="31" creationId="{AB1CEEAD-825F-41AD-B0DB-77CE90932D00}"/>
          </ac:spMkLst>
        </pc:spChg>
        <pc:spChg chg="add del">
          <ac:chgData name="moenika.m@googlemail.com" userId="48b44263944412cd" providerId="LiveId" clId="{A0249993-AF53-4EF9-B5C8-BE4C4A8A9D65}" dt="2019-01-26T17:20:08.106" v="277" actId="26606"/>
          <ac:spMkLst>
            <pc:docMk/>
            <pc:sldMk cId="2875709812" sldId="257"/>
            <ac:spMk id="33" creationId="{65743BDE-1302-40D6-A543-24B9ED57D3C3}"/>
          </ac:spMkLst>
        </pc:spChg>
        <pc:spChg chg="add del">
          <ac:chgData name="moenika.m@googlemail.com" userId="48b44263944412cd" providerId="LiveId" clId="{A0249993-AF53-4EF9-B5C8-BE4C4A8A9D65}" dt="2019-01-26T17:20:21.903" v="279" actId="26606"/>
          <ac:spMkLst>
            <pc:docMk/>
            <pc:sldMk cId="2875709812" sldId="257"/>
            <ac:spMk id="35" creationId="{B4147794-66B7-4CDE-BC75-BBDC48B2FCEB}"/>
          </ac:spMkLst>
        </pc:spChg>
        <pc:spChg chg="add del">
          <ac:chgData name="moenika.m@googlemail.com" userId="48b44263944412cd" providerId="LiveId" clId="{A0249993-AF53-4EF9-B5C8-BE4C4A8A9D65}" dt="2019-01-26T17:20:21.903" v="279" actId="26606"/>
          <ac:spMkLst>
            <pc:docMk/>
            <pc:sldMk cId="2875709812" sldId="257"/>
            <ac:spMk id="36" creationId="{41202E79-1236-4DF8-9921-F47A0B079C13}"/>
          </ac:spMkLst>
        </pc:spChg>
        <pc:spChg chg="add">
          <ac:chgData name="moenika.m@googlemail.com" userId="48b44263944412cd" providerId="LiveId" clId="{A0249993-AF53-4EF9-B5C8-BE4C4A8A9D65}" dt="2019-01-26T17:20:21.903" v="279" actId="26606"/>
          <ac:spMkLst>
            <pc:docMk/>
            <pc:sldMk cId="2875709812" sldId="257"/>
            <ac:spMk id="41" creationId="{0B67D982-25C5-4CC2-AA64-276BE3B2CA75}"/>
          </ac:spMkLst>
        </pc:spChg>
        <pc:graphicFrameChg chg="add del">
          <ac:chgData name="moenika.m@googlemail.com" userId="48b44263944412cd" providerId="LiveId" clId="{A0249993-AF53-4EF9-B5C8-BE4C4A8A9D65}" dt="2019-01-26T17:00:25.741" v="190" actId="26606"/>
          <ac:graphicFrameMkLst>
            <pc:docMk/>
            <pc:sldMk cId="2875709812" sldId="257"/>
            <ac:graphicFrameMk id="14" creationId="{B25A5F18-0503-4A94-8B87-E94FC6E3B5AF}"/>
          </ac:graphicFrameMkLst>
        </pc:graphicFrameChg>
        <pc:picChg chg="add del mod">
          <ac:chgData name="moenika.m@googlemail.com" userId="48b44263944412cd" providerId="LiveId" clId="{A0249993-AF53-4EF9-B5C8-BE4C4A8A9D65}" dt="2019-01-26T16:56:04.857" v="167"/>
          <ac:picMkLst>
            <pc:docMk/>
            <pc:sldMk cId="2875709812" sldId="257"/>
            <ac:picMk id="5" creationId="{87109A63-7736-44C2-87A3-D65BF7FFA314}"/>
          </ac:picMkLst>
        </pc:picChg>
        <pc:picChg chg="add mod ord">
          <ac:chgData name="moenika.m@googlemail.com" userId="48b44263944412cd" providerId="LiveId" clId="{A0249993-AF53-4EF9-B5C8-BE4C4A8A9D65}" dt="2019-01-26T17:20:21.903" v="279" actId="26606"/>
          <ac:picMkLst>
            <pc:docMk/>
            <pc:sldMk cId="2875709812" sldId="257"/>
            <ac:picMk id="9" creationId="{699A54EC-8EF4-4ED5-A30E-F32777CB466A}"/>
          </ac:picMkLst>
        </pc:picChg>
        <pc:picChg chg="add del mod">
          <ac:chgData name="moenika.m@googlemail.com" userId="48b44263944412cd" providerId="LiveId" clId="{A0249993-AF53-4EF9-B5C8-BE4C4A8A9D65}" dt="2019-01-26T16:57:24.207" v="174"/>
          <ac:picMkLst>
            <pc:docMk/>
            <pc:sldMk cId="2875709812" sldId="257"/>
            <ac:picMk id="13" creationId="{BA0C0F2B-96EF-42A9-84A4-44B485F03F70}"/>
          </ac:picMkLst>
        </pc:picChg>
        <pc:picChg chg="add del">
          <ac:chgData name="moenika.m@googlemail.com" userId="48b44263944412cd" providerId="LiveId" clId="{A0249993-AF53-4EF9-B5C8-BE4C4A8A9D65}" dt="2019-01-26T17:19:53.992" v="272" actId="478"/>
          <ac:picMkLst>
            <pc:docMk/>
            <pc:sldMk cId="2875709812" sldId="257"/>
            <ac:picMk id="23" creationId="{594FD03E-9C05-4BA8-AC58-CE6A02C6864A}"/>
          </ac:picMkLst>
        </pc:picChg>
      </pc:sldChg>
      <pc:sldChg chg="addSp delSp modSp mod setBg setClrOvrMap">
        <pc:chgData name="moenika.m@googlemail.com" userId="48b44263944412cd" providerId="LiveId" clId="{A0249993-AF53-4EF9-B5C8-BE4C4A8A9D65}" dt="2019-01-26T17:25:48.263" v="312" actId="20577"/>
        <pc:sldMkLst>
          <pc:docMk/>
          <pc:sldMk cId="2155824051" sldId="258"/>
        </pc:sldMkLst>
        <pc:spChg chg="mod">
          <ac:chgData name="moenika.m@googlemail.com" userId="48b44263944412cd" providerId="LiveId" clId="{A0249993-AF53-4EF9-B5C8-BE4C4A8A9D65}" dt="2019-01-26T17:22:53.584" v="297" actId="26606"/>
          <ac:spMkLst>
            <pc:docMk/>
            <pc:sldMk cId="2155824051" sldId="258"/>
            <ac:spMk id="2" creationId="{B8AFE80D-964B-4F5E-9033-5E144E5CD271}"/>
          </ac:spMkLst>
        </pc:spChg>
        <pc:spChg chg="mod">
          <ac:chgData name="moenika.m@googlemail.com" userId="48b44263944412cd" providerId="LiveId" clId="{A0249993-AF53-4EF9-B5C8-BE4C4A8A9D65}" dt="2019-01-26T17:25:48.263" v="312" actId="20577"/>
          <ac:spMkLst>
            <pc:docMk/>
            <pc:sldMk cId="2155824051" sldId="258"/>
            <ac:spMk id="3" creationId="{45C8BC70-86C0-42F4-9F46-587DD8804693}"/>
          </ac:spMkLst>
        </pc:spChg>
        <pc:spChg chg="mod ord">
          <ac:chgData name="moenika.m@googlemail.com" userId="48b44263944412cd" providerId="LiveId" clId="{A0249993-AF53-4EF9-B5C8-BE4C4A8A9D65}" dt="2019-01-26T17:22:44.825" v="293" actId="26606"/>
          <ac:spMkLst>
            <pc:docMk/>
            <pc:sldMk cId="2155824051" sldId="258"/>
            <ac:spMk id="4" creationId="{4D80EE80-6546-41A2-9776-A55432FBC4E5}"/>
          </ac:spMkLst>
        </pc:spChg>
        <pc:spChg chg="add del">
          <ac:chgData name="moenika.m@googlemail.com" userId="48b44263944412cd" providerId="LiveId" clId="{A0249993-AF53-4EF9-B5C8-BE4C4A8A9D65}" dt="2019-01-26T17:00:36.422" v="193" actId="26606"/>
          <ac:spMkLst>
            <pc:docMk/>
            <pc:sldMk cId="2155824051" sldId="258"/>
            <ac:spMk id="8" creationId="{0AE80D91-18AA-438F-BFF4-E6BABFDFBABE}"/>
          </ac:spMkLst>
        </pc:spChg>
        <pc:spChg chg="add del">
          <ac:chgData name="moenika.m@googlemail.com" userId="48b44263944412cd" providerId="LiveId" clId="{A0249993-AF53-4EF9-B5C8-BE4C4A8A9D65}" dt="2019-01-26T17:00:36.422" v="193" actId="26606"/>
          <ac:spMkLst>
            <pc:docMk/>
            <pc:sldMk cId="2155824051" sldId="258"/>
            <ac:spMk id="10" creationId="{EF05C5AB-8A34-4DF3-AB54-AD74AA4324E8}"/>
          </ac:spMkLst>
        </pc:spChg>
        <pc:spChg chg="add del">
          <ac:chgData name="moenika.m@googlemail.com" userId="48b44263944412cd" providerId="LiveId" clId="{A0249993-AF53-4EF9-B5C8-BE4C4A8A9D65}" dt="2019-01-26T17:22:44.825" v="293" actId="26606"/>
          <ac:spMkLst>
            <pc:docMk/>
            <pc:sldMk cId="2155824051" sldId="258"/>
            <ac:spMk id="11" creationId="{989683EB-D202-4B4D-B1BD-8BA6965FBEF5}"/>
          </ac:spMkLst>
        </pc:spChg>
        <pc:spChg chg="add del">
          <ac:chgData name="moenika.m@googlemail.com" userId="48b44263944412cd" providerId="LiveId" clId="{A0249993-AF53-4EF9-B5C8-BE4C4A8A9D65}" dt="2019-01-26T17:00:36.422" v="193" actId="26606"/>
          <ac:spMkLst>
            <pc:docMk/>
            <pc:sldMk cId="2155824051" sldId="258"/>
            <ac:spMk id="12" creationId="{AA3B856C-9196-4702-BED7-5733C7EAA667}"/>
          </ac:spMkLst>
        </pc:spChg>
        <pc:spChg chg="add del">
          <ac:chgData name="moenika.m@googlemail.com" userId="48b44263944412cd" providerId="LiveId" clId="{A0249993-AF53-4EF9-B5C8-BE4C4A8A9D65}" dt="2019-01-26T17:22:44.825" v="293" actId="26606"/>
          <ac:spMkLst>
            <pc:docMk/>
            <pc:sldMk cId="2155824051" sldId="258"/>
            <ac:spMk id="13" creationId="{6F246E76-A855-473C-9C24-9EEE2D11F307}"/>
          </ac:spMkLst>
        </pc:spChg>
        <pc:spChg chg="add del">
          <ac:chgData name="moenika.m@googlemail.com" userId="48b44263944412cd" providerId="LiveId" clId="{A0249993-AF53-4EF9-B5C8-BE4C4A8A9D65}" dt="2019-01-26T17:00:40.179" v="195" actId="26606"/>
          <ac:spMkLst>
            <pc:docMk/>
            <pc:sldMk cId="2155824051" sldId="258"/>
            <ac:spMk id="14" creationId="{93C1483F-490E-4C8A-8765-1F8AF0C67D5F}"/>
          </ac:spMkLst>
        </pc:spChg>
        <pc:spChg chg="add del">
          <ac:chgData name="moenika.m@googlemail.com" userId="48b44263944412cd" providerId="LiveId" clId="{A0249993-AF53-4EF9-B5C8-BE4C4A8A9D65}" dt="2019-01-26T17:00:40.179" v="195" actId="26606"/>
          <ac:spMkLst>
            <pc:docMk/>
            <pc:sldMk cId="2155824051" sldId="258"/>
            <ac:spMk id="15" creationId="{33801627-6861-4EA9-BE98-E0CE33A894D9}"/>
          </ac:spMkLst>
        </pc:spChg>
        <pc:spChg chg="add del">
          <ac:chgData name="moenika.m@googlemail.com" userId="48b44263944412cd" providerId="LiveId" clId="{A0249993-AF53-4EF9-B5C8-BE4C4A8A9D65}" dt="2019-01-26T17:00:40.179" v="195" actId="26606"/>
          <ac:spMkLst>
            <pc:docMk/>
            <pc:sldMk cId="2155824051" sldId="258"/>
            <ac:spMk id="16" creationId="{0249BF42-D05C-4553-9417-7B8695759291}"/>
          </ac:spMkLst>
        </pc:spChg>
        <pc:spChg chg="add del">
          <ac:chgData name="moenika.m@googlemail.com" userId="48b44263944412cd" providerId="LiveId" clId="{A0249993-AF53-4EF9-B5C8-BE4C4A8A9D65}" dt="2019-01-26T17:22:49.485" v="295" actId="26606"/>
          <ac:spMkLst>
            <pc:docMk/>
            <pc:sldMk cId="2155824051" sldId="258"/>
            <ac:spMk id="17" creationId="{D5A4CB1B-F40A-4E72-88DB-99684332B22D}"/>
          </ac:spMkLst>
        </pc:spChg>
        <pc:spChg chg="add del">
          <ac:chgData name="moenika.m@googlemail.com" userId="48b44263944412cd" providerId="LiveId" clId="{A0249993-AF53-4EF9-B5C8-BE4C4A8A9D65}" dt="2019-01-26T17:00:45.469" v="197" actId="26606"/>
          <ac:spMkLst>
            <pc:docMk/>
            <pc:sldMk cId="2155824051" sldId="258"/>
            <ac:spMk id="18" creationId="{0AE80D91-18AA-438F-BFF4-E6BABFDFBABE}"/>
          </ac:spMkLst>
        </pc:spChg>
        <pc:spChg chg="add del">
          <ac:chgData name="moenika.m@googlemail.com" userId="48b44263944412cd" providerId="LiveId" clId="{A0249993-AF53-4EF9-B5C8-BE4C4A8A9D65}" dt="2019-01-26T17:00:45.469" v="197" actId="26606"/>
          <ac:spMkLst>
            <pc:docMk/>
            <pc:sldMk cId="2155824051" sldId="258"/>
            <ac:spMk id="19" creationId="{EF05C5AB-8A34-4DF3-AB54-AD74AA4324E8}"/>
          </ac:spMkLst>
        </pc:spChg>
        <pc:spChg chg="add del">
          <ac:chgData name="moenika.m@googlemail.com" userId="48b44263944412cd" providerId="LiveId" clId="{A0249993-AF53-4EF9-B5C8-BE4C4A8A9D65}" dt="2019-01-26T17:00:45.469" v="197" actId="26606"/>
          <ac:spMkLst>
            <pc:docMk/>
            <pc:sldMk cId="2155824051" sldId="258"/>
            <ac:spMk id="20" creationId="{AA3B856C-9196-4702-BED7-5733C7EAA667}"/>
          </ac:spMkLst>
        </pc:spChg>
        <pc:spChg chg="add del">
          <ac:chgData name="moenika.m@googlemail.com" userId="48b44263944412cd" providerId="LiveId" clId="{A0249993-AF53-4EF9-B5C8-BE4C4A8A9D65}" dt="2019-01-26T17:16:13.097" v="238" actId="26606"/>
          <ac:spMkLst>
            <pc:docMk/>
            <pc:sldMk cId="2155824051" sldId="258"/>
            <ac:spMk id="22" creationId="{5DB0431E-0B04-44A1-9C51-531E28D18A60}"/>
          </ac:spMkLst>
        </pc:spChg>
        <pc:spChg chg="add del">
          <ac:chgData name="moenika.m@googlemail.com" userId="48b44263944412cd" providerId="LiveId" clId="{A0249993-AF53-4EF9-B5C8-BE4C4A8A9D65}" dt="2019-01-26T17:16:13.097" v="238" actId="26606"/>
          <ac:spMkLst>
            <pc:docMk/>
            <pc:sldMk cId="2155824051" sldId="258"/>
            <ac:spMk id="23" creationId="{6B424749-EEE0-49C9-9ABF-97B171A3EA00}"/>
          </ac:spMkLst>
        </pc:spChg>
        <pc:spChg chg="add del">
          <ac:chgData name="moenika.m@googlemail.com" userId="48b44263944412cd" providerId="LiveId" clId="{A0249993-AF53-4EF9-B5C8-BE4C4A8A9D65}" dt="2019-01-26T17:18:45.074" v="257" actId="26606"/>
          <ac:spMkLst>
            <pc:docMk/>
            <pc:sldMk cId="2155824051" sldId="258"/>
            <ac:spMk id="25" creationId="{B4147794-66B7-4CDE-BC75-BBDC48B2FCEB}"/>
          </ac:spMkLst>
        </pc:spChg>
        <pc:spChg chg="add del">
          <ac:chgData name="moenika.m@googlemail.com" userId="48b44263944412cd" providerId="LiveId" clId="{A0249993-AF53-4EF9-B5C8-BE4C4A8A9D65}" dt="2019-01-26T17:18:45.074" v="257" actId="26606"/>
          <ac:spMkLst>
            <pc:docMk/>
            <pc:sldMk cId="2155824051" sldId="258"/>
            <ac:spMk id="26" creationId="{41202E79-1236-4DF8-9921-F47A0B079C13}"/>
          </ac:spMkLst>
        </pc:spChg>
        <pc:spChg chg="add del">
          <ac:chgData name="moenika.m@googlemail.com" userId="48b44263944412cd" providerId="LiveId" clId="{A0249993-AF53-4EF9-B5C8-BE4C4A8A9D65}" dt="2019-01-26T17:16:05.292" v="233" actId="26606"/>
          <ac:spMkLst>
            <pc:docMk/>
            <pc:sldMk cId="2155824051" sldId="258"/>
            <ac:spMk id="28" creationId="{B4147794-66B7-4CDE-BC75-BBDC48B2FCEB}"/>
          </ac:spMkLst>
        </pc:spChg>
        <pc:spChg chg="add del">
          <ac:chgData name="moenika.m@googlemail.com" userId="48b44263944412cd" providerId="LiveId" clId="{A0249993-AF53-4EF9-B5C8-BE4C4A8A9D65}" dt="2019-01-26T17:16:05.292" v="233" actId="26606"/>
          <ac:spMkLst>
            <pc:docMk/>
            <pc:sldMk cId="2155824051" sldId="258"/>
            <ac:spMk id="30" creationId="{41202E79-1236-4DF8-9921-F47A0B079C13}"/>
          </ac:spMkLst>
        </pc:spChg>
        <pc:spChg chg="add del">
          <ac:chgData name="moenika.m@googlemail.com" userId="48b44263944412cd" providerId="LiveId" clId="{A0249993-AF53-4EF9-B5C8-BE4C4A8A9D65}" dt="2019-01-26T17:18:40.205" v="254" actId="26606"/>
          <ac:spMkLst>
            <pc:docMk/>
            <pc:sldMk cId="2155824051" sldId="258"/>
            <ac:spMk id="31" creationId="{989683EB-D202-4B4D-B1BD-8BA6965FBEF5}"/>
          </ac:spMkLst>
        </pc:spChg>
        <pc:spChg chg="add del">
          <ac:chgData name="moenika.m@googlemail.com" userId="48b44263944412cd" providerId="LiveId" clId="{A0249993-AF53-4EF9-B5C8-BE4C4A8A9D65}" dt="2019-01-26T17:18:40.205" v="254" actId="26606"/>
          <ac:spMkLst>
            <pc:docMk/>
            <pc:sldMk cId="2155824051" sldId="258"/>
            <ac:spMk id="33" creationId="{6F246E76-A855-473C-9C24-9EEE2D11F307}"/>
          </ac:spMkLst>
        </pc:spChg>
        <pc:spChg chg="add del">
          <ac:chgData name="moenika.m@googlemail.com" userId="48b44263944412cd" providerId="LiveId" clId="{A0249993-AF53-4EF9-B5C8-BE4C4A8A9D65}" dt="2019-01-26T17:18:45.048" v="256" actId="26606"/>
          <ac:spMkLst>
            <pc:docMk/>
            <pc:sldMk cId="2155824051" sldId="258"/>
            <ac:spMk id="35" creationId="{AB1CEEAD-825F-41AD-B0DB-77CE90932D00}"/>
          </ac:spMkLst>
        </pc:spChg>
        <pc:spChg chg="add del">
          <ac:chgData name="moenika.m@googlemail.com" userId="48b44263944412cd" providerId="LiveId" clId="{A0249993-AF53-4EF9-B5C8-BE4C4A8A9D65}" dt="2019-01-26T17:18:45.048" v="256" actId="26606"/>
          <ac:spMkLst>
            <pc:docMk/>
            <pc:sldMk cId="2155824051" sldId="258"/>
            <ac:spMk id="36" creationId="{65743BDE-1302-40D6-A543-24B9ED57D3C3}"/>
          </ac:spMkLst>
        </pc:spChg>
        <pc:spChg chg="add del">
          <ac:chgData name="moenika.m@googlemail.com" userId="48b44263944412cd" providerId="LiveId" clId="{A0249993-AF53-4EF9-B5C8-BE4C4A8A9D65}" dt="2019-01-26T17:19:37.444" v="270" actId="26606"/>
          <ac:spMkLst>
            <pc:docMk/>
            <pc:sldMk cId="2155824051" sldId="258"/>
            <ac:spMk id="38" creationId="{989683EB-D202-4B4D-B1BD-8BA6965FBEF5}"/>
          </ac:spMkLst>
        </pc:spChg>
        <pc:spChg chg="add del">
          <ac:chgData name="moenika.m@googlemail.com" userId="48b44263944412cd" providerId="LiveId" clId="{A0249993-AF53-4EF9-B5C8-BE4C4A8A9D65}" dt="2019-01-26T17:19:37.444" v="270" actId="26606"/>
          <ac:spMkLst>
            <pc:docMk/>
            <pc:sldMk cId="2155824051" sldId="258"/>
            <ac:spMk id="39" creationId="{6F246E76-A855-473C-9C24-9EEE2D11F307}"/>
          </ac:spMkLst>
        </pc:spChg>
        <pc:spChg chg="add del">
          <ac:chgData name="moenika.m@googlemail.com" userId="48b44263944412cd" providerId="LiveId" clId="{A0249993-AF53-4EF9-B5C8-BE4C4A8A9D65}" dt="2019-01-26T17:19:12.289" v="259" actId="26606"/>
          <ac:spMkLst>
            <pc:docMk/>
            <pc:sldMk cId="2155824051" sldId="258"/>
            <ac:spMk id="44" creationId="{0B67D982-25C5-4CC2-AA64-276BE3B2CA75}"/>
          </ac:spMkLst>
        </pc:spChg>
        <pc:spChg chg="add del">
          <ac:chgData name="moenika.m@googlemail.com" userId="48b44263944412cd" providerId="LiveId" clId="{A0249993-AF53-4EF9-B5C8-BE4C4A8A9D65}" dt="2019-01-26T17:19:13.993" v="261" actId="26606"/>
          <ac:spMkLst>
            <pc:docMk/>
            <pc:sldMk cId="2155824051" sldId="258"/>
            <ac:spMk id="46" creationId="{50CF6C96-4596-4D83-A9F9-A3AB22AB4D89}"/>
          </ac:spMkLst>
        </pc:spChg>
        <pc:spChg chg="add del">
          <ac:chgData name="moenika.m@googlemail.com" userId="48b44263944412cd" providerId="LiveId" clId="{A0249993-AF53-4EF9-B5C8-BE4C4A8A9D65}" dt="2019-01-26T17:19:24.920" v="263" actId="26606"/>
          <ac:spMkLst>
            <pc:docMk/>
            <pc:sldMk cId="2155824051" sldId="258"/>
            <ac:spMk id="48" creationId="{0B67D982-25C5-4CC2-AA64-276BE3B2CA75}"/>
          </ac:spMkLst>
        </pc:spChg>
        <pc:spChg chg="add del">
          <ac:chgData name="moenika.m@googlemail.com" userId="48b44263944412cd" providerId="LiveId" clId="{A0249993-AF53-4EF9-B5C8-BE4C4A8A9D65}" dt="2019-01-26T17:19:33.317" v="265" actId="26606"/>
          <ac:spMkLst>
            <pc:docMk/>
            <pc:sldMk cId="2155824051" sldId="258"/>
            <ac:spMk id="50" creationId="{BC9AFC07-C055-4F6C-8289-01E981A07676}"/>
          </ac:spMkLst>
        </pc:spChg>
        <pc:spChg chg="add del">
          <ac:chgData name="moenika.m@googlemail.com" userId="48b44263944412cd" providerId="LiveId" clId="{A0249993-AF53-4EF9-B5C8-BE4C4A8A9D65}" dt="2019-01-26T17:19:35.362" v="267" actId="26606"/>
          <ac:spMkLst>
            <pc:docMk/>
            <pc:sldMk cId="2155824051" sldId="258"/>
            <ac:spMk id="52" creationId="{989683EB-D202-4B4D-B1BD-8BA6965FBEF5}"/>
          </ac:spMkLst>
        </pc:spChg>
        <pc:spChg chg="add del">
          <ac:chgData name="moenika.m@googlemail.com" userId="48b44263944412cd" providerId="LiveId" clId="{A0249993-AF53-4EF9-B5C8-BE4C4A8A9D65}" dt="2019-01-26T17:19:35.362" v="267" actId="26606"/>
          <ac:spMkLst>
            <pc:docMk/>
            <pc:sldMk cId="2155824051" sldId="258"/>
            <ac:spMk id="53" creationId="{6F246E76-A855-473C-9C24-9EEE2D11F307}"/>
          </ac:spMkLst>
        </pc:spChg>
        <pc:spChg chg="add del">
          <ac:chgData name="moenika.m@googlemail.com" userId="48b44263944412cd" providerId="LiveId" clId="{A0249993-AF53-4EF9-B5C8-BE4C4A8A9D65}" dt="2019-01-26T17:19:37.439" v="269" actId="26606"/>
          <ac:spMkLst>
            <pc:docMk/>
            <pc:sldMk cId="2155824051" sldId="258"/>
            <ac:spMk id="55" creationId="{E68EA504-F6E5-457A-ACFA-2F5FEB89FCDB}"/>
          </ac:spMkLst>
        </pc:spChg>
        <pc:spChg chg="add del">
          <ac:chgData name="moenika.m@googlemail.com" userId="48b44263944412cd" providerId="LiveId" clId="{A0249993-AF53-4EF9-B5C8-BE4C4A8A9D65}" dt="2019-01-26T17:19:37.439" v="269" actId="26606"/>
          <ac:spMkLst>
            <pc:docMk/>
            <pc:sldMk cId="2155824051" sldId="258"/>
            <ac:spMk id="56" creationId="{600C06FA-498B-49F9-8AE8-3297F1EFA3F4}"/>
          </ac:spMkLst>
        </pc:spChg>
        <pc:spChg chg="add del">
          <ac:chgData name="moenika.m@googlemail.com" userId="48b44263944412cd" providerId="LiveId" clId="{A0249993-AF53-4EF9-B5C8-BE4C4A8A9D65}" dt="2019-01-26T17:20:30.128" v="280" actId="26606"/>
          <ac:spMkLst>
            <pc:docMk/>
            <pc:sldMk cId="2155824051" sldId="258"/>
            <ac:spMk id="58" creationId="{989683EB-D202-4B4D-B1BD-8BA6965FBEF5}"/>
          </ac:spMkLst>
        </pc:spChg>
        <pc:spChg chg="add del">
          <ac:chgData name="moenika.m@googlemail.com" userId="48b44263944412cd" providerId="LiveId" clId="{A0249993-AF53-4EF9-B5C8-BE4C4A8A9D65}" dt="2019-01-26T17:20:30.128" v="280" actId="26606"/>
          <ac:spMkLst>
            <pc:docMk/>
            <pc:sldMk cId="2155824051" sldId="258"/>
            <ac:spMk id="59" creationId="{6F246E76-A855-473C-9C24-9EEE2D11F307}"/>
          </ac:spMkLst>
        </pc:spChg>
        <pc:picChg chg="add del mod ord">
          <ac:chgData name="moenika.m@googlemail.com" userId="48b44263944412cd" providerId="LiveId" clId="{A0249993-AF53-4EF9-B5C8-BE4C4A8A9D65}" dt="2019-01-26T17:20:31.486" v="281" actId="478"/>
          <ac:picMkLst>
            <pc:docMk/>
            <pc:sldMk cId="2155824051" sldId="258"/>
            <ac:picMk id="6" creationId="{C89249A5-3739-4895-94D0-BFD05ED6C60D}"/>
          </ac:picMkLst>
        </pc:picChg>
        <pc:picChg chg="add mod ord">
          <ac:chgData name="moenika.m@googlemail.com" userId="48b44263944412cd" providerId="LiveId" clId="{A0249993-AF53-4EF9-B5C8-BE4C4A8A9D65}" dt="2019-01-26T17:23:54.515" v="299"/>
          <ac:picMkLst>
            <pc:docMk/>
            <pc:sldMk cId="2155824051" sldId="258"/>
            <ac:picMk id="9" creationId="{2462A73D-E6F0-4D78-98DF-08C7C27A054B}"/>
          </ac:picMkLst>
        </pc:picChg>
      </pc:sldChg>
      <pc:sldChg chg="addSp delSp modSp mod setBg">
        <pc:chgData name="moenika.m@googlemail.com" userId="48b44263944412cd" providerId="LiveId" clId="{A0249993-AF53-4EF9-B5C8-BE4C4A8A9D65}" dt="2019-01-26T17:31:28.920" v="391" actId="478"/>
        <pc:sldMkLst>
          <pc:docMk/>
          <pc:sldMk cId="2072970416" sldId="259"/>
        </pc:sldMkLst>
        <pc:spChg chg="mod">
          <ac:chgData name="moenika.m@googlemail.com" userId="48b44263944412cd" providerId="LiveId" clId="{A0249993-AF53-4EF9-B5C8-BE4C4A8A9D65}" dt="2019-01-26T17:25:04.973" v="308" actId="26606"/>
          <ac:spMkLst>
            <pc:docMk/>
            <pc:sldMk cId="2072970416" sldId="259"/>
            <ac:spMk id="2" creationId="{B8AFE80D-964B-4F5E-9033-5E144E5CD271}"/>
          </ac:spMkLst>
        </pc:spChg>
        <pc:spChg chg="mod">
          <ac:chgData name="moenika.m@googlemail.com" userId="48b44263944412cd" providerId="LiveId" clId="{A0249993-AF53-4EF9-B5C8-BE4C4A8A9D65}" dt="2019-01-26T17:30:33.198" v="390" actId="20577"/>
          <ac:spMkLst>
            <pc:docMk/>
            <pc:sldMk cId="2072970416" sldId="259"/>
            <ac:spMk id="3" creationId="{45C8BC70-86C0-42F4-9F46-587DD8804693}"/>
          </ac:spMkLst>
        </pc:spChg>
        <pc:spChg chg="mod">
          <ac:chgData name="moenika.m@googlemail.com" userId="48b44263944412cd" providerId="LiveId" clId="{A0249993-AF53-4EF9-B5C8-BE4C4A8A9D65}" dt="2019-01-26T17:24:21.314" v="303" actId="26606"/>
          <ac:spMkLst>
            <pc:docMk/>
            <pc:sldMk cId="2072970416" sldId="259"/>
            <ac:spMk id="4" creationId="{E02CD625-3AB7-4F24-9110-EE43B6DFEE3B}"/>
          </ac:spMkLst>
        </pc:spChg>
        <pc:spChg chg="add del">
          <ac:chgData name="moenika.m@googlemail.com" userId="48b44263944412cd" providerId="LiveId" clId="{A0249993-AF53-4EF9-B5C8-BE4C4A8A9D65}" dt="2019-01-26T17:24:21.314" v="303" actId="26606"/>
          <ac:spMkLst>
            <pc:docMk/>
            <pc:sldMk cId="2072970416" sldId="259"/>
            <ac:spMk id="8" creationId="{5DB0431E-0B04-44A1-9C51-531E28D18A60}"/>
          </ac:spMkLst>
        </pc:spChg>
        <pc:spChg chg="add del">
          <ac:chgData name="moenika.m@googlemail.com" userId="48b44263944412cd" providerId="LiveId" clId="{A0249993-AF53-4EF9-B5C8-BE4C4A8A9D65}" dt="2019-01-26T17:24:21.314" v="303" actId="26606"/>
          <ac:spMkLst>
            <pc:docMk/>
            <pc:sldMk cId="2072970416" sldId="259"/>
            <ac:spMk id="10" creationId="{6B424749-EEE0-49C9-9ABF-97B171A3EA00}"/>
          </ac:spMkLst>
        </pc:spChg>
        <pc:spChg chg="add del">
          <ac:chgData name="moenika.m@googlemail.com" userId="48b44263944412cd" providerId="LiveId" clId="{A0249993-AF53-4EF9-B5C8-BE4C4A8A9D65}" dt="2019-01-26T17:25:04.973" v="308" actId="26606"/>
          <ac:spMkLst>
            <pc:docMk/>
            <pc:sldMk cId="2072970416" sldId="259"/>
            <ac:spMk id="15" creationId="{60C2BF78-EE5B-49C7-ADD9-58CDBD13E3AA}"/>
          </ac:spMkLst>
        </pc:spChg>
        <pc:picChg chg="add del mod ord">
          <ac:chgData name="moenika.m@googlemail.com" userId="48b44263944412cd" providerId="LiveId" clId="{A0249993-AF53-4EF9-B5C8-BE4C4A8A9D65}" dt="2019-01-26T17:24:55.352" v="306" actId="478"/>
          <ac:picMkLst>
            <pc:docMk/>
            <pc:sldMk cId="2072970416" sldId="259"/>
            <ac:picMk id="6" creationId="{D7AE618C-3364-44BB-B683-6CBD4F97C899}"/>
          </ac:picMkLst>
        </pc:picChg>
        <pc:picChg chg="add del mod">
          <ac:chgData name="moenika.m@googlemail.com" userId="48b44263944412cd" providerId="LiveId" clId="{A0249993-AF53-4EF9-B5C8-BE4C4A8A9D65}" dt="2019-01-26T17:31:28.920" v="391" actId="478"/>
          <ac:picMkLst>
            <pc:docMk/>
            <pc:sldMk cId="2072970416" sldId="259"/>
            <ac:picMk id="9" creationId="{7FD5B2C9-CD43-4402-BC9E-EE8EA6B64C60}"/>
          </ac:picMkLst>
        </pc:picChg>
        <pc:picChg chg="add mod ord">
          <ac:chgData name="moenika.m@googlemail.com" userId="48b44263944412cd" providerId="LiveId" clId="{A0249993-AF53-4EF9-B5C8-BE4C4A8A9D65}" dt="2019-01-26T17:25:22.582" v="310"/>
          <ac:picMkLst>
            <pc:docMk/>
            <pc:sldMk cId="2072970416" sldId="259"/>
            <ac:picMk id="12" creationId="{4BB3B482-BD20-40E6-AA39-04CB38C98E88}"/>
          </ac:picMkLst>
        </pc:picChg>
      </pc:sldChg>
      <pc:sldChg chg="addSp delSp modSp add mod setBg">
        <pc:chgData name="moenika.m@googlemail.com" userId="48b44263944412cd" providerId="LiveId" clId="{A0249993-AF53-4EF9-B5C8-BE4C4A8A9D65}" dt="2019-01-26T17:06:12.406" v="227" actId="27636"/>
        <pc:sldMkLst>
          <pc:docMk/>
          <pc:sldMk cId="1249261502" sldId="260"/>
        </pc:sldMkLst>
        <pc:spChg chg="mod">
          <ac:chgData name="moenika.m@googlemail.com" userId="48b44263944412cd" providerId="LiveId" clId="{A0249993-AF53-4EF9-B5C8-BE4C4A8A9D65}" dt="2019-01-26T17:01:11.323" v="207" actId="26606"/>
          <ac:spMkLst>
            <pc:docMk/>
            <pc:sldMk cId="1249261502" sldId="260"/>
            <ac:spMk id="2" creationId="{2FB1A7DE-7A7D-4859-B48B-303281B2E2F5}"/>
          </ac:spMkLst>
        </pc:spChg>
        <pc:spChg chg="del mod">
          <ac:chgData name="moenika.m@googlemail.com" userId="48b44263944412cd" providerId="LiveId" clId="{A0249993-AF53-4EF9-B5C8-BE4C4A8A9D65}" dt="2019-01-26T16:54:10.870" v="162" actId="26606"/>
          <ac:spMkLst>
            <pc:docMk/>
            <pc:sldMk cId="1249261502" sldId="260"/>
            <ac:spMk id="3" creationId="{014632BD-5399-4693-BC6A-1E19B543C99C}"/>
          </ac:spMkLst>
        </pc:spChg>
        <pc:spChg chg="mod">
          <ac:chgData name="moenika.m@googlemail.com" userId="48b44263944412cd" providerId="LiveId" clId="{A0249993-AF53-4EF9-B5C8-BE4C4A8A9D65}" dt="2019-01-26T17:06:12.406" v="227" actId="27636"/>
          <ac:spMkLst>
            <pc:docMk/>
            <pc:sldMk cId="1249261502" sldId="260"/>
            <ac:spMk id="4" creationId="{7A57E7A2-50BA-4CE2-9741-91FC2FD866BA}"/>
          </ac:spMkLst>
        </pc:spChg>
        <pc:spChg chg="add del">
          <ac:chgData name="moenika.m@googlemail.com" userId="48b44263944412cd" providerId="LiveId" clId="{A0249993-AF53-4EF9-B5C8-BE4C4A8A9D65}" dt="2019-01-26T17:01:11.323" v="207" actId="26606"/>
          <ac:spMkLst>
            <pc:docMk/>
            <pc:sldMk cId="1249261502" sldId="260"/>
            <ac:spMk id="10" creationId="{876248C8-0720-48AB-91BA-5F530BB41E5E}"/>
          </ac:spMkLst>
        </pc:spChg>
        <pc:spChg chg="add del">
          <ac:chgData name="moenika.m@googlemail.com" userId="48b44263944412cd" providerId="LiveId" clId="{A0249993-AF53-4EF9-B5C8-BE4C4A8A9D65}" dt="2019-01-26T17:01:11.323" v="207" actId="26606"/>
          <ac:spMkLst>
            <pc:docMk/>
            <pc:sldMk cId="1249261502" sldId="260"/>
            <ac:spMk id="12" creationId="{523BEDA7-D0B8-4802-8168-92452653BC9F}"/>
          </ac:spMkLst>
        </pc:spChg>
        <pc:spChg chg="add del">
          <ac:chgData name="moenika.m@googlemail.com" userId="48b44263944412cd" providerId="LiveId" clId="{A0249993-AF53-4EF9-B5C8-BE4C4A8A9D65}" dt="2019-01-26T17:01:11.323" v="207" actId="26606"/>
          <ac:spMkLst>
            <pc:docMk/>
            <pc:sldMk cId="1249261502" sldId="260"/>
            <ac:spMk id="14" creationId="{D2EFF34B-7B1A-4F9D-8CEE-A40962BC7C21}"/>
          </ac:spMkLst>
        </pc:spChg>
        <pc:graphicFrameChg chg="add mod modGraphic">
          <ac:chgData name="moenika.m@googlemail.com" userId="48b44263944412cd" providerId="LiveId" clId="{A0249993-AF53-4EF9-B5C8-BE4C4A8A9D65}" dt="2019-01-26T17:04:29.082" v="218" actId="122"/>
          <ac:graphicFrameMkLst>
            <pc:docMk/>
            <pc:sldMk cId="1249261502" sldId="260"/>
            <ac:graphicFrameMk id="5" creationId="{D15287FF-6DE4-4934-A704-FF153B043B53}"/>
          </ac:graphicFrameMkLst>
        </pc:graphicFrameChg>
      </pc:sldChg>
      <pc:sldChg chg="addSp delSp modSp add mod setBg">
        <pc:chgData name="moenika.m@googlemail.com" userId="48b44263944412cd" providerId="LiveId" clId="{A0249993-AF53-4EF9-B5C8-BE4C4A8A9D65}" dt="2019-01-26T17:06:12.409" v="228" actId="27636"/>
        <pc:sldMkLst>
          <pc:docMk/>
          <pc:sldMk cId="3863334147" sldId="261"/>
        </pc:sldMkLst>
        <pc:spChg chg="mo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2" creationId="{126D53FE-B37C-4B69-AAD7-DEDC01B1A445}"/>
          </ac:spMkLst>
        </pc:spChg>
        <pc:spChg chg="del mod">
          <ac:chgData name="moenika.m@googlemail.com" userId="48b44263944412cd" providerId="LiveId" clId="{A0249993-AF53-4EF9-B5C8-BE4C4A8A9D65}" dt="2019-01-26T16:53:41.142" v="156"/>
          <ac:spMkLst>
            <pc:docMk/>
            <pc:sldMk cId="3863334147" sldId="261"/>
            <ac:spMk id="3" creationId="{2541CA40-8F7D-46CB-9711-A56A92ED74FD}"/>
          </ac:spMkLst>
        </pc:spChg>
        <pc:spChg chg="mod">
          <ac:chgData name="moenika.m@googlemail.com" userId="48b44263944412cd" providerId="LiveId" clId="{A0249993-AF53-4EF9-B5C8-BE4C4A8A9D65}" dt="2019-01-26T17:06:12.409" v="228" actId="27636"/>
          <ac:spMkLst>
            <pc:docMk/>
            <pc:sldMk cId="3863334147" sldId="261"/>
            <ac:spMk id="8" creationId="{3458D64C-EE97-4DE2-B559-28E474D8B033}"/>
          </ac:spMkLst>
        </pc:spChg>
        <pc:spChg chg="add del">
          <ac:chgData name="moenika.m@googlemail.com" userId="48b44263944412cd" providerId="LiveId" clId="{A0249993-AF53-4EF9-B5C8-BE4C4A8A9D65}" dt="2019-01-26T16:53:49.585" v="158" actId="26606"/>
          <ac:spMkLst>
            <pc:docMk/>
            <pc:sldMk cId="3863334147" sldId="261"/>
            <ac:spMk id="12" creationId="{425B00E0-9873-4786-8199-BEBE10DD7892}"/>
          </ac:spMkLst>
        </pc:spChg>
        <pc:spChg chg="ad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14" creationId="{B298ECBA-3258-45DF-8FD4-7581736BCCBC}"/>
          </ac:spMkLst>
        </pc:spChg>
        <pc:spChg chg="add del">
          <ac:chgData name="moenika.m@googlemail.com" userId="48b44263944412cd" providerId="LiveId" clId="{A0249993-AF53-4EF9-B5C8-BE4C4A8A9D65}" dt="2019-01-26T16:53:49.585" v="158" actId="26606"/>
          <ac:spMkLst>
            <pc:docMk/>
            <pc:sldMk cId="3863334147" sldId="261"/>
            <ac:spMk id="15" creationId="{0B67D982-25C5-4CC2-AA64-276BE3B2CA75}"/>
          </ac:spMkLst>
        </pc:spChg>
        <pc:spChg chg="ad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16" creationId="{B62BF453-BD82-4B90-9FE7-51703133806E}"/>
          </ac:spMkLst>
        </pc:spChg>
        <pc:spChg chg="add del">
          <ac:chgData name="moenika.m@googlemail.com" userId="48b44263944412cd" providerId="LiveId" clId="{A0249993-AF53-4EF9-B5C8-BE4C4A8A9D65}" dt="2019-01-26T16:53:53.017" v="160" actId="26606"/>
          <ac:spMkLst>
            <pc:docMk/>
            <pc:sldMk cId="3863334147" sldId="261"/>
            <ac:spMk id="17" creationId="{F1ACBE00-0221-433D-8EA5-D9D7B45F35BE}"/>
          </ac:spMkLst>
        </pc:spChg>
        <pc:spChg chg="ad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20" creationId="{121F5E60-4E89-4B16-A245-12BD9935998D}"/>
          </ac:spMkLst>
        </pc:spChg>
        <pc:spChg chg="ad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21" creationId="{5D5E0904-721C-4D68-9EB8-1C9752E329A7}"/>
          </ac:spMkLst>
        </pc:spChg>
        <pc:spChg chg="add">
          <ac:chgData name="moenika.m@googlemail.com" userId="48b44263944412cd" providerId="LiveId" clId="{A0249993-AF53-4EF9-B5C8-BE4C4A8A9D65}" dt="2019-01-26T16:53:53.078" v="161" actId="26606"/>
          <ac:spMkLst>
            <pc:docMk/>
            <pc:sldMk cId="3863334147" sldId="261"/>
            <ac:spMk id="22" creationId="{072366D3-9B5C-42E1-9906-77FF6BB55EAB}"/>
          </ac:spMkLst>
        </pc:spChg>
        <pc:picChg chg="add del mod">
          <ac:chgData name="moenika.m@googlemail.com" userId="48b44263944412cd" providerId="LiveId" clId="{A0249993-AF53-4EF9-B5C8-BE4C4A8A9D65}" dt="2019-01-26T16:53:53.078" v="161" actId="26606"/>
          <ac:picMkLst>
            <pc:docMk/>
            <pc:sldMk cId="3863334147" sldId="261"/>
            <ac:picMk id="7" creationId="{6B4E5B66-8DEF-4283-8BA9-F420F9E25CC3}"/>
          </ac:picMkLst>
        </pc:picChg>
        <pc:picChg chg="add del">
          <ac:chgData name="moenika.m@googlemail.com" userId="48b44263944412cd" providerId="LiveId" clId="{A0249993-AF53-4EF9-B5C8-BE4C4A8A9D65}" dt="2019-01-26T16:53:49.585" v="158" actId="26606"/>
          <ac:picMkLst>
            <pc:docMk/>
            <pc:sldMk cId="3863334147" sldId="261"/>
            <ac:picMk id="10" creationId="{6B4E5B66-8DEF-4283-8BA9-F420F9E25CC3}"/>
          </ac:picMkLst>
        </pc:picChg>
        <pc:picChg chg="add del">
          <ac:chgData name="moenika.m@googlemail.com" userId="48b44263944412cd" providerId="LiveId" clId="{A0249993-AF53-4EF9-B5C8-BE4C4A8A9D65}" dt="2019-01-26T16:53:53.017" v="160" actId="26606"/>
          <ac:picMkLst>
            <pc:docMk/>
            <pc:sldMk cId="3863334147" sldId="261"/>
            <ac:picMk id="18" creationId="{6B4E5B66-8DEF-4283-8BA9-F420F9E25CC3}"/>
          </ac:picMkLst>
        </pc:picChg>
        <pc:picChg chg="add">
          <ac:chgData name="moenika.m@googlemail.com" userId="48b44263944412cd" providerId="LiveId" clId="{A0249993-AF53-4EF9-B5C8-BE4C4A8A9D65}" dt="2019-01-26T16:53:53.078" v="161" actId="26606"/>
          <ac:picMkLst>
            <pc:docMk/>
            <pc:sldMk cId="3863334147" sldId="261"/>
            <ac:picMk id="23" creationId="{6B4E5B66-8DEF-4283-8BA9-F420F9E25CC3}"/>
          </ac:picMkLst>
        </pc:picChg>
      </pc:sldChg>
      <pc:sldMasterChg chg="setBg modSldLayout">
        <pc:chgData name="moenika.m@googlemail.com" userId="48b44263944412cd" providerId="LiveId" clId="{A0249993-AF53-4EF9-B5C8-BE4C4A8A9D65}" dt="2019-01-26T17:25:17.085" v="309"/>
        <pc:sldMasterMkLst>
          <pc:docMk/>
          <pc:sldMasterMk cId="1118598008" sldId="2147483696"/>
        </pc:sldMasterMkLst>
        <pc:sldLayoutChg chg="setBg">
          <pc:chgData name="moenika.m@googlemail.com" userId="48b44263944412cd" providerId="LiveId" clId="{A0249993-AF53-4EF9-B5C8-BE4C4A8A9D65}" dt="2019-01-26T17:03:07.571" v="210"/>
          <pc:sldLayoutMkLst>
            <pc:docMk/>
            <pc:sldMasterMk cId="1118598008" sldId="2147483696"/>
            <pc:sldLayoutMk cId="171691272" sldId="2147483697"/>
          </pc:sldLayoutMkLst>
        </pc:sldLayoutChg>
        <pc:sldLayoutChg chg="addSp delSp modSp">
          <pc:chgData name="moenika.m@googlemail.com" userId="48b44263944412cd" providerId="LiveId" clId="{A0249993-AF53-4EF9-B5C8-BE4C4A8A9D65}" dt="2019-01-26T17:01:29.759" v="209" actId="14100"/>
          <pc:sldLayoutMkLst>
            <pc:docMk/>
            <pc:sldMasterMk cId="1118598008" sldId="2147483696"/>
            <pc:sldLayoutMk cId="4031502765" sldId="2147483698"/>
          </pc:sldLayoutMkLst>
          <pc:spChg chg="mod">
            <ac:chgData name="moenika.m@googlemail.com" userId="48b44263944412cd" providerId="LiveId" clId="{A0249993-AF53-4EF9-B5C8-BE4C4A8A9D65}" dt="2019-01-26T17:01:29.759" v="209" actId="14100"/>
            <ac:spMkLst>
              <pc:docMk/>
              <pc:sldMasterMk cId="1118598008" sldId="2147483696"/>
              <pc:sldLayoutMk cId="4031502765" sldId="2147483698"/>
              <ac:spMk id="2" creationId="{00000000-0000-0000-0000-000000000000}"/>
            </ac:spMkLst>
          </pc:spChg>
          <pc:picChg chg="add del mod">
            <ac:chgData name="moenika.m@googlemail.com" userId="48b44263944412cd" providerId="LiveId" clId="{A0249993-AF53-4EF9-B5C8-BE4C4A8A9D65}" dt="2019-01-26T17:01:25.634" v="208" actId="478"/>
            <ac:picMkLst>
              <pc:docMk/>
              <pc:sldMasterMk cId="1118598008" sldId="2147483696"/>
              <pc:sldLayoutMk cId="4031502765" sldId="2147483698"/>
              <ac:picMk id="7" creationId="{5F8AC80D-F004-4512-8E3B-48465633A8E8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F1759-0725-4FA5-A5A5-38F8757668AC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FE8FF9-2836-4C26-BE33-D8EB870C824A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baseline="0" dirty="0"/>
            <a:t>Preprocessing</a:t>
          </a:r>
          <a:endParaRPr lang="en-US" dirty="0"/>
        </a:p>
      </dgm:t>
    </dgm:pt>
    <dgm:pt modelId="{0A48F2E5-A3A6-4000-A97F-89E64DAB3B75}" type="parTrans" cxnId="{578A91B1-7C89-48EF-9C19-F5CE70F51DE7}">
      <dgm:prSet/>
      <dgm:spPr/>
      <dgm:t>
        <a:bodyPr/>
        <a:lstStyle/>
        <a:p>
          <a:endParaRPr lang="en-US"/>
        </a:p>
      </dgm:t>
    </dgm:pt>
    <dgm:pt modelId="{4117B1BD-F010-4246-A74A-3CEEC20384AD}" type="sibTrans" cxnId="{578A91B1-7C89-48EF-9C19-F5CE70F51DE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A715D21-2690-49EB-BD44-AB30007DD978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baseline="0" dirty="0" err="1"/>
            <a:t>Prefragmentation</a:t>
          </a:r>
          <a:endParaRPr lang="en-US" dirty="0"/>
        </a:p>
      </dgm:t>
    </dgm:pt>
    <dgm:pt modelId="{1D1C59D1-719C-457F-B6FF-A2A94532E8E0}" type="parTrans" cxnId="{3AF9B60C-486D-4558-9774-12F8AD33E19A}">
      <dgm:prSet/>
      <dgm:spPr/>
      <dgm:t>
        <a:bodyPr/>
        <a:lstStyle/>
        <a:p>
          <a:endParaRPr lang="en-US"/>
        </a:p>
      </dgm:t>
    </dgm:pt>
    <dgm:pt modelId="{FB44A58E-776D-48D4-B98C-7150CED65B12}" type="sibTrans" cxnId="{3AF9B60C-486D-4558-9774-12F8AD33E19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1150CBF-7258-4114-B1D2-AADBAE4A789F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baseline="0" dirty="0"/>
            <a:t>Training</a:t>
          </a:r>
          <a:endParaRPr lang="en-US" dirty="0"/>
        </a:p>
      </dgm:t>
    </dgm:pt>
    <dgm:pt modelId="{EF0CBD6B-DEF4-4DB9-9A9D-C57E2B0A274C}" type="parTrans" cxnId="{74259DD5-4FEE-4F5A-ACBE-3E8381649E8A}">
      <dgm:prSet/>
      <dgm:spPr/>
      <dgm:t>
        <a:bodyPr/>
        <a:lstStyle/>
        <a:p>
          <a:endParaRPr lang="en-US"/>
        </a:p>
      </dgm:t>
    </dgm:pt>
    <dgm:pt modelId="{3F23A285-078B-4FEC-AF15-6A4674E32248}" type="sibTrans" cxnId="{74259DD5-4FEE-4F5A-ACBE-3E8381649E8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5D79784-6CAC-49B9-AD6B-42933CAA3825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 algn="ctr"/>
          <a:r>
            <a:rPr lang="en-US" baseline="0" dirty="0"/>
            <a:t>Classification</a:t>
          </a:r>
          <a:endParaRPr lang="en-US" dirty="0"/>
        </a:p>
      </dgm:t>
    </dgm:pt>
    <dgm:pt modelId="{7118D139-CE0E-4456-A33E-54E8986CF140}" type="parTrans" cxnId="{2CF184DE-2F29-4709-8FD2-A4BD79FC416A}">
      <dgm:prSet/>
      <dgm:spPr/>
      <dgm:t>
        <a:bodyPr/>
        <a:lstStyle/>
        <a:p>
          <a:endParaRPr lang="en-US"/>
        </a:p>
      </dgm:t>
    </dgm:pt>
    <dgm:pt modelId="{6C4319B3-74C8-4003-A4FB-67DAA8CFEC30}" type="sibTrans" cxnId="{2CF184DE-2F29-4709-8FD2-A4BD79FC416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3858B99-3705-4728-B5B1-5EE37E66B1AF}" type="pres">
      <dgm:prSet presAssocID="{E07F1759-0725-4FA5-A5A5-38F8757668AC}" presName="Name0" presStyleCnt="0">
        <dgm:presLayoutVars>
          <dgm:animLvl val="lvl"/>
          <dgm:resizeHandles val="exact"/>
        </dgm:presLayoutVars>
      </dgm:prSet>
      <dgm:spPr/>
    </dgm:pt>
    <dgm:pt modelId="{14F17F9C-C6F6-4222-AF05-B9521C434F01}" type="pres">
      <dgm:prSet presAssocID="{DAFE8FF9-2836-4C26-BE33-D8EB870C824A}" presName="compositeNode" presStyleCnt="0">
        <dgm:presLayoutVars>
          <dgm:bulletEnabled val="1"/>
        </dgm:presLayoutVars>
      </dgm:prSet>
      <dgm:spPr/>
    </dgm:pt>
    <dgm:pt modelId="{FAD96269-00C9-4A6C-94C8-59A38A23D697}" type="pres">
      <dgm:prSet presAssocID="{DAFE8FF9-2836-4C26-BE33-D8EB870C824A}" presName="bgRect" presStyleLbl="bgAccFollowNode1" presStyleIdx="0" presStyleCnt="4"/>
      <dgm:spPr/>
    </dgm:pt>
    <dgm:pt modelId="{22CBF969-5A44-48AC-B448-B6473FAC7BCA}" type="pres">
      <dgm:prSet presAssocID="{4117B1BD-F010-4246-A74A-3CEEC20384A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67F5C3F-8C6C-4D76-B919-B5364F351144}" type="pres">
      <dgm:prSet presAssocID="{DAFE8FF9-2836-4C26-BE33-D8EB870C824A}" presName="bottomLine" presStyleLbl="alignNode1" presStyleIdx="1" presStyleCnt="8">
        <dgm:presLayoutVars/>
      </dgm:prSet>
      <dgm:spPr/>
    </dgm:pt>
    <dgm:pt modelId="{F758AF18-33BB-4117-8C93-BA76884F1DAF}" type="pres">
      <dgm:prSet presAssocID="{DAFE8FF9-2836-4C26-BE33-D8EB870C824A}" presName="nodeText" presStyleLbl="bgAccFollowNode1" presStyleIdx="0" presStyleCnt="4">
        <dgm:presLayoutVars>
          <dgm:bulletEnabled val="1"/>
        </dgm:presLayoutVars>
      </dgm:prSet>
      <dgm:spPr/>
    </dgm:pt>
    <dgm:pt modelId="{8AB8E994-6DA6-4F6E-9D66-B31195DCC5EB}" type="pres">
      <dgm:prSet presAssocID="{4117B1BD-F010-4246-A74A-3CEEC20384AD}" presName="sibTrans" presStyleCnt="0"/>
      <dgm:spPr/>
    </dgm:pt>
    <dgm:pt modelId="{C44870B2-4023-4211-98E8-2746FF38B176}" type="pres">
      <dgm:prSet presAssocID="{8A715D21-2690-49EB-BD44-AB30007DD978}" presName="compositeNode" presStyleCnt="0">
        <dgm:presLayoutVars>
          <dgm:bulletEnabled val="1"/>
        </dgm:presLayoutVars>
      </dgm:prSet>
      <dgm:spPr/>
    </dgm:pt>
    <dgm:pt modelId="{1D45A27B-9226-4F49-900C-8211E460FCE0}" type="pres">
      <dgm:prSet presAssocID="{8A715D21-2690-49EB-BD44-AB30007DD978}" presName="bgRect" presStyleLbl="bgAccFollowNode1" presStyleIdx="1" presStyleCnt="4"/>
      <dgm:spPr/>
    </dgm:pt>
    <dgm:pt modelId="{065E8643-C45E-409A-8C1A-ED169EA27440}" type="pres">
      <dgm:prSet presAssocID="{FB44A58E-776D-48D4-B98C-7150CED65B1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CB07366-E372-4744-B532-AAC5C156B9F9}" type="pres">
      <dgm:prSet presAssocID="{8A715D21-2690-49EB-BD44-AB30007DD978}" presName="bottomLine" presStyleLbl="alignNode1" presStyleIdx="3" presStyleCnt="8">
        <dgm:presLayoutVars/>
      </dgm:prSet>
      <dgm:spPr/>
    </dgm:pt>
    <dgm:pt modelId="{69E19101-ED30-481B-8C15-7B9ACFC6E62E}" type="pres">
      <dgm:prSet presAssocID="{8A715D21-2690-49EB-BD44-AB30007DD978}" presName="nodeText" presStyleLbl="bgAccFollowNode1" presStyleIdx="1" presStyleCnt="4">
        <dgm:presLayoutVars>
          <dgm:bulletEnabled val="1"/>
        </dgm:presLayoutVars>
      </dgm:prSet>
      <dgm:spPr/>
    </dgm:pt>
    <dgm:pt modelId="{15084B71-454D-4CCF-BD1C-DE1682289B51}" type="pres">
      <dgm:prSet presAssocID="{FB44A58E-776D-48D4-B98C-7150CED65B12}" presName="sibTrans" presStyleCnt="0"/>
      <dgm:spPr/>
    </dgm:pt>
    <dgm:pt modelId="{03FEA440-D08B-4468-B3A2-9AD891D4D5B7}" type="pres">
      <dgm:prSet presAssocID="{51150CBF-7258-4114-B1D2-AADBAE4A789F}" presName="compositeNode" presStyleCnt="0">
        <dgm:presLayoutVars>
          <dgm:bulletEnabled val="1"/>
        </dgm:presLayoutVars>
      </dgm:prSet>
      <dgm:spPr/>
    </dgm:pt>
    <dgm:pt modelId="{C6FF1335-F529-4921-AB3E-A155DA03A16D}" type="pres">
      <dgm:prSet presAssocID="{51150CBF-7258-4114-B1D2-AADBAE4A789F}" presName="bgRect" presStyleLbl="bgAccFollowNode1" presStyleIdx="2" presStyleCnt="4"/>
      <dgm:spPr/>
    </dgm:pt>
    <dgm:pt modelId="{8253FAA0-2CE4-4F45-A13B-426D39D25AC8}" type="pres">
      <dgm:prSet presAssocID="{3F23A285-078B-4FEC-AF15-6A4674E3224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C5F4D5A-4F82-48A1-9027-5FFF36B74D61}" type="pres">
      <dgm:prSet presAssocID="{51150CBF-7258-4114-B1D2-AADBAE4A789F}" presName="bottomLine" presStyleLbl="alignNode1" presStyleIdx="5" presStyleCnt="8">
        <dgm:presLayoutVars/>
      </dgm:prSet>
      <dgm:spPr/>
    </dgm:pt>
    <dgm:pt modelId="{6E8A356A-26A0-44EC-B622-865896722881}" type="pres">
      <dgm:prSet presAssocID="{51150CBF-7258-4114-B1D2-AADBAE4A789F}" presName="nodeText" presStyleLbl="bgAccFollowNode1" presStyleIdx="2" presStyleCnt="4">
        <dgm:presLayoutVars>
          <dgm:bulletEnabled val="1"/>
        </dgm:presLayoutVars>
      </dgm:prSet>
      <dgm:spPr/>
    </dgm:pt>
    <dgm:pt modelId="{75736514-C9C6-4131-9259-629563511456}" type="pres">
      <dgm:prSet presAssocID="{3F23A285-078B-4FEC-AF15-6A4674E32248}" presName="sibTrans" presStyleCnt="0"/>
      <dgm:spPr/>
    </dgm:pt>
    <dgm:pt modelId="{ACAA8DB8-E06F-41E3-B758-6FEA845EF598}" type="pres">
      <dgm:prSet presAssocID="{E5D79784-6CAC-49B9-AD6B-42933CAA3825}" presName="compositeNode" presStyleCnt="0">
        <dgm:presLayoutVars>
          <dgm:bulletEnabled val="1"/>
        </dgm:presLayoutVars>
      </dgm:prSet>
      <dgm:spPr/>
    </dgm:pt>
    <dgm:pt modelId="{47EDFB01-0D09-44B2-AD8A-F3FA60EEC3FE}" type="pres">
      <dgm:prSet presAssocID="{E5D79784-6CAC-49B9-AD6B-42933CAA3825}" presName="bgRect" presStyleLbl="bgAccFollowNode1" presStyleIdx="3" presStyleCnt="4"/>
      <dgm:spPr/>
    </dgm:pt>
    <dgm:pt modelId="{502DEE4C-765F-4ED2-A747-D00C5AB37118}" type="pres">
      <dgm:prSet presAssocID="{6C4319B3-74C8-4003-A4FB-67DAA8CFEC3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9720B1F-C868-4B3C-92A5-6E361B5A2C23}" type="pres">
      <dgm:prSet presAssocID="{E5D79784-6CAC-49B9-AD6B-42933CAA3825}" presName="bottomLine" presStyleLbl="alignNode1" presStyleIdx="7" presStyleCnt="8">
        <dgm:presLayoutVars/>
      </dgm:prSet>
      <dgm:spPr/>
    </dgm:pt>
    <dgm:pt modelId="{6C7F89FE-BBC6-4DE2-8C40-22EAEC9E9E7E}" type="pres">
      <dgm:prSet presAssocID="{E5D79784-6CAC-49B9-AD6B-42933CAA382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C8D408-C283-4BDD-BB31-B26F8F18DE61}" type="presOf" srcId="{4117B1BD-F010-4246-A74A-3CEEC20384AD}" destId="{22CBF969-5A44-48AC-B448-B6473FAC7BCA}" srcOrd="0" destOrd="0" presId="urn:microsoft.com/office/officeart/2016/7/layout/BasicLinearProcessNumbered"/>
    <dgm:cxn modelId="{5CF4C40B-1CE2-42C5-AD99-48FC0121DA22}" type="presOf" srcId="{E07F1759-0725-4FA5-A5A5-38F8757668AC}" destId="{13858B99-3705-4728-B5B1-5EE37E66B1AF}" srcOrd="0" destOrd="0" presId="urn:microsoft.com/office/officeart/2016/7/layout/BasicLinearProcessNumbered"/>
    <dgm:cxn modelId="{3AF9B60C-486D-4558-9774-12F8AD33E19A}" srcId="{E07F1759-0725-4FA5-A5A5-38F8757668AC}" destId="{8A715D21-2690-49EB-BD44-AB30007DD978}" srcOrd="1" destOrd="0" parTransId="{1D1C59D1-719C-457F-B6FF-A2A94532E8E0}" sibTransId="{FB44A58E-776D-48D4-B98C-7150CED65B12}"/>
    <dgm:cxn modelId="{1E6D2711-885A-4BA6-84C8-287C1DB41FA9}" type="presOf" srcId="{3F23A285-078B-4FEC-AF15-6A4674E32248}" destId="{8253FAA0-2CE4-4F45-A13B-426D39D25AC8}" srcOrd="0" destOrd="0" presId="urn:microsoft.com/office/officeart/2016/7/layout/BasicLinearProcessNumbered"/>
    <dgm:cxn modelId="{70A41721-E24B-4D77-9BD4-424A2A4EF679}" type="presOf" srcId="{51150CBF-7258-4114-B1D2-AADBAE4A789F}" destId="{C6FF1335-F529-4921-AB3E-A155DA03A16D}" srcOrd="0" destOrd="0" presId="urn:microsoft.com/office/officeart/2016/7/layout/BasicLinearProcessNumbered"/>
    <dgm:cxn modelId="{EEBC0131-2974-49C4-8F8A-B980A78EC50B}" type="presOf" srcId="{FB44A58E-776D-48D4-B98C-7150CED65B12}" destId="{065E8643-C45E-409A-8C1A-ED169EA27440}" srcOrd="0" destOrd="0" presId="urn:microsoft.com/office/officeart/2016/7/layout/BasicLinearProcessNumbered"/>
    <dgm:cxn modelId="{98D3E460-5ABF-45F6-B71F-042F4C2F2E45}" type="presOf" srcId="{E5D79784-6CAC-49B9-AD6B-42933CAA3825}" destId="{47EDFB01-0D09-44B2-AD8A-F3FA60EEC3FE}" srcOrd="0" destOrd="0" presId="urn:microsoft.com/office/officeart/2016/7/layout/BasicLinearProcessNumbered"/>
    <dgm:cxn modelId="{817B066A-DC0E-4225-A170-96AF09C1D55A}" type="presOf" srcId="{51150CBF-7258-4114-B1D2-AADBAE4A789F}" destId="{6E8A356A-26A0-44EC-B622-865896722881}" srcOrd="1" destOrd="0" presId="urn:microsoft.com/office/officeart/2016/7/layout/BasicLinearProcessNumbered"/>
    <dgm:cxn modelId="{F40F1470-879D-4C60-8181-69E0F5487C43}" type="presOf" srcId="{8A715D21-2690-49EB-BD44-AB30007DD978}" destId="{69E19101-ED30-481B-8C15-7B9ACFC6E62E}" srcOrd="1" destOrd="0" presId="urn:microsoft.com/office/officeart/2016/7/layout/BasicLinearProcessNumbered"/>
    <dgm:cxn modelId="{C03F9283-5DBC-42E8-A442-D5CAEE4AFF92}" type="presOf" srcId="{8A715D21-2690-49EB-BD44-AB30007DD978}" destId="{1D45A27B-9226-4F49-900C-8211E460FCE0}" srcOrd="0" destOrd="0" presId="urn:microsoft.com/office/officeart/2016/7/layout/BasicLinearProcessNumbered"/>
    <dgm:cxn modelId="{4013BD91-0225-4CA1-BF50-53532B13EA39}" type="presOf" srcId="{E5D79784-6CAC-49B9-AD6B-42933CAA3825}" destId="{6C7F89FE-BBC6-4DE2-8C40-22EAEC9E9E7E}" srcOrd="1" destOrd="0" presId="urn:microsoft.com/office/officeart/2016/7/layout/BasicLinearProcessNumbered"/>
    <dgm:cxn modelId="{72445B93-0413-4F6E-AB6A-C3DBB91F08E4}" type="presOf" srcId="{DAFE8FF9-2836-4C26-BE33-D8EB870C824A}" destId="{F758AF18-33BB-4117-8C93-BA76884F1DAF}" srcOrd="1" destOrd="0" presId="urn:microsoft.com/office/officeart/2016/7/layout/BasicLinearProcessNumbered"/>
    <dgm:cxn modelId="{00181698-6A36-40F6-9753-71AC28D1A7AB}" type="presOf" srcId="{DAFE8FF9-2836-4C26-BE33-D8EB870C824A}" destId="{FAD96269-00C9-4A6C-94C8-59A38A23D697}" srcOrd="0" destOrd="0" presId="urn:microsoft.com/office/officeart/2016/7/layout/BasicLinearProcessNumbered"/>
    <dgm:cxn modelId="{578A91B1-7C89-48EF-9C19-F5CE70F51DE7}" srcId="{E07F1759-0725-4FA5-A5A5-38F8757668AC}" destId="{DAFE8FF9-2836-4C26-BE33-D8EB870C824A}" srcOrd="0" destOrd="0" parTransId="{0A48F2E5-A3A6-4000-A97F-89E64DAB3B75}" sibTransId="{4117B1BD-F010-4246-A74A-3CEEC20384AD}"/>
    <dgm:cxn modelId="{0B3DC5BE-7FAD-476D-B90F-5EC3747BBE2B}" type="presOf" srcId="{6C4319B3-74C8-4003-A4FB-67DAA8CFEC30}" destId="{502DEE4C-765F-4ED2-A747-D00C5AB37118}" srcOrd="0" destOrd="0" presId="urn:microsoft.com/office/officeart/2016/7/layout/BasicLinearProcessNumbered"/>
    <dgm:cxn modelId="{74259DD5-4FEE-4F5A-ACBE-3E8381649E8A}" srcId="{E07F1759-0725-4FA5-A5A5-38F8757668AC}" destId="{51150CBF-7258-4114-B1D2-AADBAE4A789F}" srcOrd="2" destOrd="0" parTransId="{EF0CBD6B-DEF4-4DB9-9A9D-C57E2B0A274C}" sibTransId="{3F23A285-078B-4FEC-AF15-6A4674E32248}"/>
    <dgm:cxn modelId="{2CF184DE-2F29-4709-8FD2-A4BD79FC416A}" srcId="{E07F1759-0725-4FA5-A5A5-38F8757668AC}" destId="{E5D79784-6CAC-49B9-AD6B-42933CAA3825}" srcOrd="3" destOrd="0" parTransId="{7118D139-CE0E-4456-A33E-54E8986CF140}" sibTransId="{6C4319B3-74C8-4003-A4FB-67DAA8CFEC30}"/>
    <dgm:cxn modelId="{7AFEE2F9-94DB-45CF-9699-9D7E275D703A}" type="presParOf" srcId="{13858B99-3705-4728-B5B1-5EE37E66B1AF}" destId="{14F17F9C-C6F6-4222-AF05-B9521C434F01}" srcOrd="0" destOrd="0" presId="urn:microsoft.com/office/officeart/2016/7/layout/BasicLinearProcessNumbered"/>
    <dgm:cxn modelId="{D4A910DB-15FC-483F-A0B9-9A3B6BAC64A1}" type="presParOf" srcId="{14F17F9C-C6F6-4222-AF05-B9521C434F01}" destId="{FAD96269-00C9-4A6C-94C8-59A38A23D697}" srcOrd="0" destOrd="0" presId="urn:microsoft.com/office/officeart/2016/7/layout/BasicLinearProcessNumbered"/>
    <dgm:cxn modelId="{9BC518CF-279F-413D-A45B-D609B3DD1034}" type="presParOf" srcId="{14F17F9C-C6F6-4222-AF05-B9521C434F01}" destId="{22CBF969-5A44-48AC-B448-B6473FAC7BCA}" srcOrd="1" destOrd="0" presId="urn:microsoft.com/office/officeart/2016/7/layout/BasicLinearProcessNumbered"/>
    <dgm:cxn modelId="{E860237C-BA52-44CF-97B0-4D3D5A2F69DC}" type="presParOf" srcId="{14F17F9C-C6F6-4222-AF05-B9521C434F01}" destId="{C67F5C3F-8C6C-4D76-B919-B5364F351144}" srcOrd="2" destOrd="0" presId="urn:microsoft.com/office/officeart/2016/7/layout/BasicLinearProcessNumbered"/>
    <dgm:cxn modelId="{0974C700-6F84-4CE8-BA65-C503AC8DC850}" type="presParOf" srcId="{14F17F9C-C6F6-4222-AF05-B9521C434F01}" destId="{F758AF18-33BB-4117-8C93-BA76884F1DAF}" srcOrd="3" destOrd="0" presId="urn:microsoft.com/office/officeart/2016/7/layout/BasicLinearProcessNumbered"/>
    <dgm:cxn modelId="{343BC24E-8BEC-4942-8A9B-5D5260DB5287}" type="presParOf" srcId="{13858B99-3705-4728-B5B1-5EE37E66B1AF}" destId="{8AB8E994-6DA6-4F6E-9D66-B31195DCC5EB}" srcOrd="1" destOrd="0" presId="urn:microsoft.com/office/officeart/2016/7/layout/BasicLinearProcessNumbered"/>
    <dgm:cxn modelId="{DBD480AF-FE9F-426A-9277-D564E19C6915}" type="presParOf" srcId="{13858B99-3705-4728-B5B1-5EE37E66B1AF}" destId="{C44870B2-4023-4211-98E8-2746FF38B176}" srcOrd="2" destOrd="0" presId="urn:microsoft.com/office/officeart/2016/7/layout/BasicLinearProcessNumbered"/>
    <dgm:cxn modelId="{6D334A54-F8D8-4BEA-82CA-BC7B03A918C7}" type="presParOf" srcId="{C44870B2-4023-4211-98E8-2746FF38B176}" destId="{1D45A27B-9226-4F49-900C-8211E460FCE0}" srcOrd="0" destOrd="0" presId="urn:microsoft.com/office/officeart/2016/7/layout/BasicLinearProcessNumbered"/>
    <dgm:cxn modelId="{FF9594E7-34E1-4E31-B159-333D1C0C9722}" type="presParOf" srcId="{C44870B2-4023-4211-98E8-2746FF38B176}" destId="{065E8643-C45E-409A-8C1A-ED169EA27440}" srcOrd="1" destOrd="0" presId="urn:microsoft.com/office/officeart/2016/7/layout/BasicLinearProcessNumbered"/>
    <dgm:cxn modelId="{14313E51-2DC9-49A2-BB22-1967595E69DF}" type="presParOf" srcId="{C44870B2-4023-4211-98E8-2746FF38B176}" destId="{DCB07366-E372-4744-B532-AAC5C156B9F9}" srcOrd="2" destOrd="0" presId="urn:microsoft.com/office/officeart/2016/7/layout/BasicLinearProcessNumbered"/>
    <dgm:cxn modelId="{0B904D19-31CF-4F60-8CC7-1EAA2B6D1A5E}" type="presParOf" srcId="{C44870B2-4023-4211-98E8-2746FF38B176}" destId="{69E19101-ED30-481B-8C15-7B9ACFC6E62E}" srcOrd="3" destOrd="0" presId="urn:microsoft.com/office/officeart/2016/7/layout/BasicLinearProcessNumbered"/>
    <dgm:cxn modelId="{08EBCAD3-63D3-40ED-B45F-7FDAC17C44CB}" type="presParOf" srcId="{13858B99-3705-4728-B5B1-5EE37E66B1AF}" destId="{15084B71-454D-4CCF-BD1C-DE1682289B51}" srcOrd="3" destOrd="0" presId="urn:microsoft.com/office/officeart/2016/7/layout/BasicLinearProcessNumbered"/>
    <dgm:cxn modelId="{D39F8FDE-9F34-4363-8BC9-875869E93465}" type="presParOf" srcId="{13858B99-3705-4728-B5B1-5EE37E66B1AF}" destId="{03FEA440-D08B-4468-B3A2-9AD891D4D5B7}" srcOrd="4" destOrd="0" presId="urn:microsoft.com/office/officeart/2016/7/layout/BasicLinearProcessNumbered"/>
    <dgm:cxn modelId="{41388A6E-794C-4CDE-8FC8-B0C4CAB225AA}" type="presParOf" srcId="{03FEA440-D08B-4468-B3A2-9AD891D4D5B7}" destId="{C6FF1335-F529-4921-AB3E-A155DA03A16D}" srcOrd="0" destOrd="0" presId="urn:microsoft.com/office/officeart/2016/7/layout/BasicLinearProcessNumbered"/>
    <dgm:cxn modelId="{F20C0E21-A2FD-4C4B-811E-5F6CB5FDDBEB}" type="presParOf" srcId="{03FEA440-D08B-4468-B3A2-9AD891D4D5B7}" destId="{8253FAA0-2CE4-4F45-A13B-426D39D25AC8}" srcOrd="1" destOrd="0" presId="urn:microsoft.com/office/officeart/2016/7/layout/BasicLinearProcessNumbered"/>
    <dgm:cxn modelId="{190AB4CF-0D6A-4019-A70F-140E18C466DE}" type="presParOf" srcId="{03FEA440-D08B-4468-B3A2-9AD891D4D5B7}" destId="{6C5F4D5A-4F82-48A1-9027-5FFF36B74D61}" srcOrd="2" destOrd="0" presId="urn:microsoft.com/office/officeart/2016/7/layout/BasicLinearProcessNumbered"/>
    <dgm:cxn modelId="{C63EA2FD-F922-49E0-83FD-D6F9FD4054CB}" type="presParOf" srcId="{03FEA440-D08B-4468-B3A2-9AD891D4D5B7}" destId="{6E8A356A-26A0-44EC-B622-865896722881}" srcOrd="3" destOrd="0" presId="urn:microsoft.com/office/officeart/2016/7/layout/BasicLinearProcessNumbered"/>
    <dgm:cxn modelId="{935E721F-5558-4DF8-AD84-8D5FE2313CAF}" type="presParOf" srcId="{13858B99-3705-4728-B5B1-5EE37E66B1AF}" destId="{75736514-C9C6-4131-9259-629563511456}" srcOrd="5" destOrd="0" presId="urn:microsoft.com/office/officeart/2016/7/layout/BasicLinearProcessNumbered"/>
    <dgm:cxn modelId="{FC2AC818-10B8-4DF4-9AF8-D1E86F800EC4}" type="presParOf" srcId="{13858B99-3705-4728-B5B1-5EE37E66B1AF}" destId="{ACAA8DB8-E06F-41E3-B758-6FEA845EF598}" srcOrd="6" destOrd="0" presId="urn:microsoft.com/office/officeart/2016/7/layout/BasicLinearProcessNumbered"/>
    <dgm:cxn modelId="{54731389-93CE-49B0-AF45-8D3D925A858C}" type="presParOf" srcId="{ACAA8DB8-E06F-41E3-B758-6FEA845EF598}" destId="{47EDFB01-0D09-44B2-AD8A-F3FA60EEC3FE}" srcOrd="0" destOrd="0" presId="urn:microsoft.com/office/officeart/2016/7/layout/BasicLinearProcessNumbered"/>
    <dgm:cxn modelId="{166BDBB2-F8B5-46E7-AC18-99E639E24AA0}" type="presParOf" srcId="{ACAA8DB8-E06F-41E3-B758-6FEA845EF598}" destId="{502DEE4C-765F-4ED2-A747-D00C5AB37118}" srcOrd="1" destOrd="0" presId="urn:microsoft.com/office/officeart/2016/7/layout/BasicLinearProcessNumbered"/>
    <dgm:cxn modelId="{1E5EF781-71F8-4418-B613-DDC5D22BC41D}" type="presParOf" srcId="{ACAA8DB8-E06F-41E3-B758-6FEA845EF598}" destId="{29720B1F-C868-4B3C-92A5-6E361B5A2C23}" srcOrd="2" destOrd="0" presId="urn:microsoft.com/office/officeart/2016/7/layout/BasicLinearProcessNumbered"/>
    <dgm:cxn modelId="{B817DCBA-C027-4289-A0A7-689BB551F70B}" type="presParOf" srcId="{ACAA8DB8-E06F-41E3-B758-6FEA845EF598}" destId="{6C7F89FE-BBC6-4DE2-8C40-22EAEC9E9E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96269-00C9-4A6C-94C8-59A38A23D697}">
      <dsp:nvSpPr>
        <dsp:cNvPr id="0" name=""/>
        <dsp:cNvSpPr/>
      </dsp:nvSpPr>
      <dsp:spPr>
        <a:xfrm>
          <a:off x="2573" y="671341"/>
          <a:ext cx="2041997" cy="2858795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02" tIns="330200" rIns="15920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Preprocessing</a:t>
          </a:r>
          <a:endParaRPr lang="en-US" sz="1600" kern="1200" dirty="0"/>
        </a:p>
      </dsp:txBody>
      <dsp:txXfrm>
        <a:off x="2573" y="1757683"/>
        <a:ext cx="2041997" cy="1715277"/>
      </dsp:txXfrm>
    </dsp:sp>
    <dsp:sp modelId="{22CBF969-5A44-48AC-B448-B6473FAC7BCA}">
      <dsp:nvSpPr>
        <dsp:cNvPr id="0" name=""/>
        <dsp:cNvSpPr/>
      </dsp:nvSpPr>
      <dsp:spPr>
        <a:xfrm>
          <a:off x="594753" y="957220"/>
          <a:ext cx="857638" cy="8576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65" tIns="12700" rIns="66865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0351" y="1082818"/>
        <a:ext cx="606442" cy="606442"/>
      </dsp:txXfrm>
    </dsp:sp>
    <dsp:sp modelId="{C67F5C3F-8C6C-4D76-B919-B5364F351144}">
      <dsp:nvSpPr>
        <dsp:cNvPr id="0" name=""/>
        <dsp:cNvSpPr/>
      </dsp:nvSpPr>
      <dsp:spPr>
        <a:xfrm>
          <a:off x="2573" y="3530064"/>
          <a:ext cx="204199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45A27B-9226-4F49-900C-8211E460FCE0}">
      <dsp:nvSpPr>
        <dsp:cNvPr id="0" name=""/>
        <dsp:cNvSpPr/>
      </dsp:nvSpPr>
      <dsp:spPr>
        <a:xfrm>
          <a:off x="2248770" y="671341"/>
          <a:ext cx="2041997" cy="2858795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02" tIns="330200" rIns="15920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 err="1"/>
            <a:t>Prefragmentation</a:t>
          </a:r>
          <a:endParaRPr lang="en-US" sz="1600" kern="1200" dirty="0"/>
        </a:p>
      </dsp:txBody>
      <dsp:txXfrm>
        <a:off x="2248770" y="1757683"/>
        <a:ext cx="2041997" cy="1715277"/>
      </dsp:txXfrm>
    </dsp:sp>
    <dsp:sp modelId="{065E8643-C45E-409A-8C1A-ED169EA27440}">
      <dsp:nvSpPr>
        <dsp:cNvPr id="0" name=""/>
        <dsp:cNvSpPr/>
      </dsp:nvSpPr>
      <dsp:spPr>
        <a:xfrm>
          <a:off x="2840949" y="957220"/>
          <a:ext cx="857638" cy="8576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65" tIns="12700" rIns="66865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66547" y="1082818"/>
        <a:ext cx="606442" cy="606442"/>
      </dsp:txXfrm>
    </dsp:sp>
    <dsp:sp modelId="{DCB07366-E372-4744-B532-AAC5C156B9F9}">
      <dsp:nvSpPr>
        <dsp:cNvPr id="0" name=""/>
        <dsp:cNvSpPr/>
      </dsp:nvSpPr>
      <dsp:spPr>
        <a:xfrm>
          <a:off x="2248770" y="3530064"/>
          <a:ext cx="204199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FF1335-F529-4921-AB3E-A155DA03A16D}">
      <dsp:nvSpPr>
        <dsp:cNvPr id="0" name=""/>
        <dsp:cNvSpPr/>
      </dsp:nvSpPr>
      <dsp:spPr>
        <a:xfrm>
          <a:off x="4494967" y="671341"/>
          <a:ext cx="2041997" cy="2858795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02" tIns="330200" rIns="15920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Training</a:t>
          </a:r>
          <a:endParaRPr lang="en-US" sz="1600" kern="1200" dirty="0"/>
        </a:p>
      </dsp:txBody>
      <dsp:txXfrm>
        <a:off x="4494967" y="1757683"/>
        <a:ext cx="2041997" cy="1715277"/>
      </dsp:txXfrm>
    </dsp:sp>
    <dsp:sp modelId="{8253FAA0-2CE4-4F45-A13B-426D39D25AC8}">
      <dsp:nvSpPr>
        <dsp:cNvPr id="0" name=""/>
        <dsp:cNvSpPr/>
      </dsp:nvSpPr>
      <dsp:spPr>
        <a:xfrm>
          <a:off x="5087146" y="957220"/>
          <a:ext cx="857638" cy="8576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65" tIns="12700" rIns="66865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12744" y="1082818"/>
        <a:ext cx="606442" cy="606442"/>
      </dsp:txXfrm>
    </dsp:sp>
    <dsp:sp modelId="{6C5F4D5A-4F82-48A1-9027-5FFF36B74D61}">
      <dsp:nvSpPr>
        <dsp:cNvPr id="0" name=""/>
        <dsp:cNvSpPr/>
      </dsp:nvSpPr>
      <dsp:spPr>
        <a:xfrm>
          <a:off x="4494967" y="3530064"/>
          <a:ext cx="204199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EDFB01-0D09-44B2-AD8A-F3FA60EEC3FE}">
      <dsp:nvSpPr>
        <dsp:cNvPr id="0" name=""/>
        <dsp:cNvSpPr/>
      </dsp:nvSpPr>
      <dsp:spPr>
        <a:xfrm>
          <a:off x="6741164" y="671341"/>
          <a:ext cx="2041997" cy="2858795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397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202" tIns="330200" rIns="159202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Classification</a:t>
          </a:r>
          <a:endParaRPr lang="en-US" sz="1600" kern="1200" dirty="0"/>
        </a:p>
      </dsp:txBody>
      <dsp:txXfrm>
        <a:off x="6741164" y="1757683"/>
        <a:ext cx="2041997" cy="1715277"/>
      </dsp:txXfrm>
    </dsp:sp>
    <dsp:sp modelId="{502DEE4C-765F-4ED2-A747-D00C5AB37118}">
      <dsp:nvSpPr>
        <dsp:cNvPr id="0" name=""/>
        <dsp:cNvSpPr/>
      </dsp:nvSpPr>
      <dsp:spPr>
        <a:xfrm>
          <a:off x="7333343" y="957220"/>
          <a:ext cx="857638" cy="8576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865" tIns="12700" rIns="66865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458941" y="1082818"/>
        <a:ext cx="606442" cy="606442"/>
      </dsp:txXfrm>
    </dsp:sp>
    <dsp:sp modelId="{29720B1F-C868-4B3C-92A5-6E361B5A2C23}">
      <dsp:nvSpPr>
        <dsp:cNvPr id="0" name=""/>
        <dsp:cNvSpPr/>
      </dsp:nvSpPr>
      <dsp:spPr>
        <a:xfrm>
          <a:off x="6741164" y="3530064"/>
          <a:ext cx="2041997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EA3CA-6122-4FB2-BA0A-44129ABEE8BD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9C545-DEF6-41C3-9D3E-C5ADA3D0D0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4A32E27-E591-4DCC-B727-A20A33DB4E70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9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D564-FC76-4BE8-8706-C71A67D5D758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F652-4785-401A-9082-502C0212DA9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39" cy="1325562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6B10-2C3F-4B02-AC8F-DA9F866FC6E2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B22B-2E5D-49D4-B8B4-B13907F56364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02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3D7F-8AFC-45AC-B940-0574BB34926A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C15C-4B15-4259-AB47-01E5EED65317}" type="datetime1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05EE-D867-45F7-93DA-750B9C926369}" type="datetime1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F4E7-E712-4828-8E22-11F80087FBC1}" type="datetime1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3CE0-843B-45B6-865A-73D09C959E09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F4C2-35EC-48B0-A465-8B9064894AA3}" type="datetime1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462E70-5D0D-4B6A-8C71-E4C0FDDA7CF0}" type="datetime1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22BD319-0778-405D-9A99-3CE79DE944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7C6206-9326-46D7-86D8-BD39CE89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sz="5400" dirty="0"/>
              <a:t>Prototype for Feature-Based Classification of Euro</a:t>
            </a:r>
            <a:br>
              <a:rPr lang="en-US" sz="5400" dirty="0"/>
            </a:br>
            <a:r>
              <a:rPr lang="en-US" sz="5400" dirty="0"/>
              <a:t>Coin Images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199F59-84AE-4E3E-ACEE-FD61EF82D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dirty="0"/>
              <a:t>Martin Limberger, Monika Moser</a:t>
            </a:r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5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E80D-964B-4F5E-9033-5E144E5C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Overview</a:t>
            </a:r>
          </a:p>
        </p:txBody>
      </p:sp>
      <p:pic>
        <p:nvPicPr>
          <p:cNvPr id="9" name="Grafik 8" descr="Ein Bild, das drinnen, Wand, oben enthält.&#10;&#10;Automatisch generierte Beschreibung">
            <a:extLst>
              <a:ext uri="{FF2B5EF4-FFF2-40B4-BE49-F238E27FC236}">
                <a16:creationId xmlns:a16="http://schemas.microsoft.com/office/drawing/2014/main" id="{699A54EC-8EF4-4ED5-A30E-F32777CB4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8700"/>
          <a:stretch/>
        </p:blipFill>
        <p:spPr>
          <a:xfrm rot="5400000">
            <a:off x="347472" y="-347472"/>
            <a:ext cx="6858000" cy="7552944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5C8BC70-86C0-42F4-9F46-587DD88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1936955"/>
            <a:ext cx="3075836" cy="424318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Material</a:t>
            </a:r>
          </a:p>
          <a:p>
            <a:r>
              <a:rPr lang="en-US" sz="1600" dirty="0"/>
              <a:t>Basics</a:t>
            </a:r>
          </a:p>
          <a:p>
            <a:r>
              <a:rPr lang="en-US" sz="1600" dirty="0"/>
              <a:t>Methodology</a:t>
            </a:r>
          </a:p>
          <a:p>
            <a:r>
              <a:rPr lang="en-US" sz="1600" dirty="0"/>
              <a:t>Live Demo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DA13E-6E73-40C9-A5E2-0F0AD49D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22BD319-0778-405D-9A99-3CE79DE944F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E80D-964B-4F5E-9033-5E144E5C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en-US"/>
              <a:t>Material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8BC70-86C0-42F4-9F46-587DD88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091428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OpenCV</a:t>
            </a:r>
          </a:p>
          <a:p>
            <a:r>
              <a:rPr lang="en-US" dirty="0" err="1"/>
              <a:t>scikit</a:t>
            </a:r>
            <a:r>
              <a:rPr lang="en-US" dirty="0"/>
              <a:t>-learn/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Trainingdata</a:t>
            </a:r>
            <a:endParaRPr lang="en-US" dirty="0"/>
          </a:p>
          <a:p>
            <a:r>
              <a:rPr lang="en-US" dirty="0" err="1"/>
              <a:t>Testdata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0EE80-6546-41A2-9776-A55432F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22BD319-0778-405D-9A99-3CE79DE944F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Grafik 8" descr="Ein Bild, das Münze, Tasse, Tisch, Objekt enthält.&#10;&#10;Automatisch generierte Beschreibung">
            <a:extLst>
              <a:ext uri="{FF2B5EF4-FFF2-40B4-BE49-F238E27FC236}">
                <a16:creationId xmlns:a16="http://schemas.microsoft.com/office/drawing/2014/main" id="{2462A73D-E6F0-4D78-98DF-08C7C27A0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1550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FE80D-964B-4F5E-9033-5E144E5C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994" y="365760"/>
            <a:ext cx="6977857" cy="1325562"/>
          </a:xfrm>
        </p:spPr>
        <p:txBody>
          <a:bodyPr>
            <a:normAutofit/>
          </a:bodyPr>
          <a:lstStyle/>
          <a:p>
            <a:r>
              <a:rPr lang="en-US" dirty="0"/>
              <a:t>Basics</a:t>
            </a:r>
          </a:p>
        </p:txBody>
      </p:sp>
      <p:pic>
        <p:nvPicPr>
          <p:cNvPr id="12" name="Grafik 11" descr="Ein Bild, das Münze, Tasse, Tisch, Objekt enthält.&#10;&#10;Automatisch generierte Beschreibung">
            <a:extLst>
              <a:ext uri="{FF2B5EF4-FFF2-40B4-BE49-F238E27FC236}">
                <a16:creationId xmlns:a16="http://schemas.microsoft.com/office/drawing/2014/main" id="{4BB3B482-BD20-40E6-AA39-04CB38C98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1551"/>
          <a:stretch/>
        </p:blipFill>
        <p:spPr>
          <a:xfrm>
            <a:off x="20" y="10"/>
            <a:ext cx="3555185" cy="685799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8BC70-86C0-42F4-9F46-587DD88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994" y="1828800"/>
            <a:ext cx="6977857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Watershed Transformation</a:t>
            </a:r>
          </a:p>
          <a:p>
            <a:r>
              <a:rPr lang="en-US" dirty="0"/>
              <a:t>Circle Hough-Transform</a:t>
            </a:r>
          </a:p>
          <a:p>
            <a:endParaRPr lang="en-US" dirty="0"/>
          </a:p>
          <a:p>
            <a:r>
              <a:rPr lang="en-US" dirty="0"/>
              <a:t>Mean shift filter</a:t>
            </a:r>
          </a:p>
          <a:p>
            <a:r>
              <a:rPr lang="en-US" dirty="0"/>
              <a:t>K-means clustering</a:t>
            </a:r>
          </a:p>
          <a:p>
            <a:r>
              <a:rPr lang="en-US" dirty="0"/>
              <a:t>Gaussian blurring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2CD625-3AB7-4F24-9110-EE43B6D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22BD319-0778-405D-9A99-3CE79DE944F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7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1A7DE-7A7D-4859-B48B-303281B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15287FF-6DE4-4934-A704-FF153B043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77145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57E7A2-50BA-4CE2-9741-91FC2FD8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2BD319-0778-405D-9A99-3CE79DE944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6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D53FE-B37C-4B69-AAD7-DEDC01B1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Live Demo</a:t>
            </a:r>
          </a:p>
        </p:txBody>
      </p:sp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nhaltsplatzhalter 6">
            <a:extLst>
              <a:ext uri="{FF2B5EF4-FFF2-40B4-BE49-F238E27FC236}">
                <a16:creationId xmlns:a16="http://schemas.microsoft.com/office/drawing/2014/main" id="{6B4E5B66-8DEF-4283-8BA9-F420F9E2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9" y="484632"/>
            <a:ext cx="6481815" cy="588224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58D64C-EE97-4DE2-B559-28E474D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22BD319-0778-405D-9A99-3CE79DE944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4147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Aussicht</vt:lpstr>
      <vt:lpstr>Prototype for Feature-Based Classification of Euro Coin Images</vt:lpstr>
      <vt:lpstr>Overview</vt:lpstr>
      <vt:lpstr>Material</vt:lpstr>
      <vt:lpstr>Basics</vt:lpstr>
      <vt:lpstr>Methodology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for Feature-Based Classification of Euro Coin Images</dc:title>
  <dc:creator>Monika Moser</dc:creator>
  <cp:lastModifiedBy>Monika Moser</cp:lastModifiedBy>
  <cp:revision>1</cp:revision>
  <dcterms:created xsi:type="dcterms:W3CDTF">2019-01-26T17:25:04Z</dcterms:created>
  <dcterms:modified xsi:type="dcterms:W3CDTF">2019-01-26T17:31:37Z</dcterms:modified>
</cp:coreProperties>
</file>