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AB471E-537F-44DA-BD02-61DCFB7BABF2}"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0EEB7-4DF0-47F1-B805-BB7FD96F4EF4}" type="slidenum">
              <a:rPr lang="en-US" smtClean="0"/>
              <a:t>‹#›</a:t>
            </a:fld>
            <a:endParaRPr lang="en-US"/>
          </a:p>
        </p:txBody>
      </p:sp>
    </p:spTree>
    <p:extLst>
      <p:ext uri="{BB962C8B-B14F-4D97-AF65-F5344CB8AC3E}">
        <p14:creationId xmlns:p14="http://schemas.microsoft.com/office/powerpoint/2010/main" val="132394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B471E-537F-44DA-BD02-61DCFB7BABF2}"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0EEB7-4DF0-47F1-B805-BB7FD96F4EF4}" type="slidenum">
              <a:rPr lang="en-US" smtClean="0"/>
              <a:t>‹#›</a:t>
            </a:fld>
            <a:endParaRPr lang="en-US"/>
          </a:p>
        </p:txBody>
      </p:sp>
    </p:spTree>
    <p:extLst>
      <p:ext uri="{BB962C8B-B14F-4D97-AF65-F5344CB8AC3E}">
        <p14:creationId xmlns:p14="http://schemas.microsoft.com/office/powerpoint/2010/main" val="240617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B471E-537F-44DA-BD02-61DCFB7BABF2}"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0EEB7-4DF0-47F1-B805-BB7FD96F4EF4}" type="slidenum">
              <a:rPr lang="en-US" smtClean="0"/>
              <a:t>‹#›</a:t>
            </a:fld>
            <a:endParaRPr lang="en-US"/>
          </a:p>
        </p:txBody>
      </p:sp>
    </p:spTree>
    <p:extLst>
      <p:ext uri="{BB962C8B-B14F-4D97-AF65-F5344CB8AC3E}">
        <p14:creationId xmlns:p14="http://schemas.microsoft.com/office/powerpoint/2010/main" val="202170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B471E-537F-44DA-BD02-61DCFB7BABF2}"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0EEB7-4DF0-47F1-B805-BB7FD96F4EF4}" type="slidenum">
              <a:rPr lang="en-US" smtClean="0"/>
              <a:t>‹#›</a:t>
            </a:fld>
            <a:endParaRPr lang="en-US"/>
          </a:p>
        </p:txBody>
      </p:sp>
    </p:spTree>
    <p:extLst>
      <p:ext uri="{BB962C8B-B14F-4D97-AF65-F5344CB8AC3E}">
        <p14:creationId xmlns:p14="http://schemas.microsoft.com/office/powerpoint/2010/main" val="47655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AB471E-537F-44DA-BD02-61DCFB7BABF2}"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0EEB7-4DF0-47F1-B805-BB7FD96F4EF4}" type="slidenum">
              <a:rPr lang="en-US" smtClean="0"/>
              <a:t>‹#›</a:t>
            </a:fld>
            <a:endParaRPr lang="en-US"/>
          </a:p>
        </p:txBody>
      </p:sp>
    </p:spTree>
    <p:extLst>
      <p:ext uri="{BB962C8B-B14F-4D97-AF65-F5344CB8AC3E}">
        <p14:creationId xmlns:p14="http://schemas.microsoft.com/office/powerpoint/2010/main" val="265108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AB471E-537F-44DA-BD02-61DCFB7BABF2}"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0EEB7-4DF0-47F1-B805-BB7FD96F4EF4}" type="slidenum">
              <a:rPr lang="en-US" smtClean="0"/>
              <a:t>‹#›</a:t>
            </a:fld>
            <a:endParaRPr lang="en-US"/>
          </a:p>
        </p:txBody>
      </p:sp>
    </p:spTree>
    <p:extLst>
      <p:ext uri="{BB962C8B-B14F-4D97-AF65-F5344CB8AC3E}">
        <p14:creationId xmlns:p14="http://schemas.microsoft.com/office/powerpoint/2010/main" val="1992410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AB471E-537F-44DA-BD02-61DCFB7BABF2}" type="datetimeFigureOut">
              <a:rPr lang="en-US" smtClean="0"/>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0EEB7-4DF0-47F1-B805-BB7FD96F4EF4}" type="slidenum">
              <a:rPr lang="en-US" smtClean="0"/>
              <a:t>‹#›</a:t>
            </a:fld>
            <a:endParaRPr lang="en-US"/>
          </a:p>
        </p:txBody>
      </p:sp>
    </p:spTree>
    <p:extLst>
      <p:ext uri="{BB962C8B-B14F-4D97-AF65-F5344CB8AC3E}">
        <p14:creationId xmlns:p14="http://schemas.microsoft.com/office/powerpoint/2010/main" val="426794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AB471E-537F-44DA-BD02-61DCFB7BABF2}"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0EEB7-4DF0-47F1-B805-BB7FD96F4EF4}" type="slidenum">
              <a:rPr lang="en-US" smtClean="0"/>
              <a:t>‹#›</a:t>
            </a:fld>
            <a:endParaRPr lang="en-US"/>
          </a:p>
        </p:txBody>
      </p:sp>
    </p:spTree>
    <p:extLst>
      <p:ext uri="{BB962C8B-B14F-4D97-AF65-F5344CB8AC3E}">
        <p14:creationId xmlns:p14="http://schemas.microsoft.com/office/powerpoint/2010/main" val="100427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B471E-537F-44DA-BD02-61DCFB7BABF2}" type="datetimeFigureOut">
              <a:rPr lang="en-US" smtClean="0"/>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0EEB7-4DF0-47F1-B805-BB7FD96F4EF4}" type="slidenum">
              <a:rPr lang="en-US" smtClean="0"/>
              <a:t>‹#›</a:t>
            </a:fld>
            <a:endParaRPr lang="en-US"/>
          </a:p>
        </p:txBody>
      </p:sp>
    </p:spTree>
    <p:extLst>
      <p:ext uri="{BB962C8B-B14F-4D97-AF65-F5344CB8AC3E}">
        <p14:creationId xmlns:p14="http://schemas.microsoft.com/office/powerpoint/2010/main" val="16037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AB471E-537F-44DA-BD02-61DCFB7BABF2}"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0EEB7-4DF0-47F1-B805-BB7FD96F4EF4}" type="slidenum">
              <a:rPr lang="en-US" smtClean="0"/>
              <a:t>‹#›</a:t>
            </a:fld>
            <a:endParaRPr lang="en-US"/>
          </a:p>
        </p:txBody>
      </p:sp>
    </p:spTree>
    <p:extLst>
      <p:ext uri="{BB962C8B-B14F-4D97-AF65-F5344CB8AC3E}">
        <p14:creationId xmlns:p14="http://schemas.microsoft.com/office/powerpoint/2010/main" val="199913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AB471E-537F-44DA-BD02-61DCFB7BABF2}"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0EEB7-4DF0-47F1-B805-BB7FD96F4EF4}" type="slidenum">
              <a:rPr lang="en-US" smtClean="0"/>
              <a:t>‹#›</a:t>
            </a:fld>
            <a:endParaRPr lang="en-US"/>
          </a:p>
        </p:txBody>
      </p:sp>
    </p:spTree>
    <p:extLst>
      <p:ext uri="{BB962C8B-B14F-4D97-AF65-F5344CB8AC3E}">
        <p14:creationId xmlns:p14="http://schemas.microsoft.com/office/powerpoint/2010/main" val="307129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B471E-537F-44DA-BD02-61DCFB7BABF2}" type="datetimeFigureOut">
              <a:rPr lang="en-US" smtClean="0"/>
              <a:t>4/8/2023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0EEB7-4DF0-47F1-B805-BB7FD96F4EF4}" type="slidenum">
              <a:rPr lang="en-US" smtClean="0"/>
              <a:t>‹#›</a:t>
            </a:fld>
            <a:endParaRPr lang="en-US"/>
          </a:p>
        </p:txBody>
      </p:sp>
    </p:spTree>
    <p:extLst>
      <p:ext uri="{BB962C8B-B14F-4D97-AF65-F5344CB8AC3E}">
        <p14:creationId xmlns:p14="http://schemas.microsoft.com/office/powerpoint/2010/main" val="52851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Introduction:</a:t>
            </a:r>
            <a:endParaRPr lang="en-US" dirty="0"/>
          </a:p>
        </p:txBody>
      </p:sp>
      <p:sp>
        <p:nvSpPr>
          <p:cNvPr id="3" name="Subtitle 2"/>
          <p:cNvSpPr>
            <a:spLocks noGrp="1"/>
          </p:cNvSpPr>
          <p:nvPr>
            <p:ph type="subTitle" idx="1"/>
          </p:nvPr>
        </p:nvSpPr>
        <p:spPr>
          <a:xfrm>
            <a:off x="1524000" y="3509963"/>
            <a:ext cx="10071100" cy="3094037"/>
          </a:xfrm>
        </p:spPr>
        <p:txBody>
          <a:bodyPr>
            <a:normAutofit lnSpcReduction="10000"/>
          </a:bodyPr>
          <a:lstStyle/>
          <a:p>
            <a:pPr algn="l"/>
            <a:r>
              <a:rPr lang="en-US" dirty="0"/>
              <a:t>I am excited to submit my brief case study for a web application as part of the selection process for the UI/UX Designer internship program at </a:t>
            </a:r>
            <a:r>
              <a:rPr lang="en-US" dirty="0" err="1"/>
              <a:t>Podii</a:t>
            </a:r>
            <a:r>
              <a:rPr lang="en-US" dirty="0"/>
              <a:t> Consultants Ltd. For this project, I decided to tackle the challenge of redesigning the website for a local grocery store to support online ordering and delivery. The current website was outdated and difficult to navigate, making it a poor choice for customers looking to buy groceries online. My goal was to create a user-friendly and functional design solution that would provide a seamless online shopping experience for customers. In this case study, I will describe the problem the design solution solves, the approach taken to solve the problem, and the design decisions made along the way.</a:t>
            </a:r>
          </a:p>
        </p:txBody>
      </p:sp>
    </p:spTree>
    <p:extLst>
      <p:ext uri="{BB962C8B-B14F-4D97-AF65-F5344CB8AC3E}">
        <p14:creationId xmlns:p14="http://schemas.microsoft.com/office/powerpoint/2010/main" val="243915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a:t>A local grocery store wants to expand its business by creating an online store that allows customers to order groceries online and have them delivered to their doorstep. However, the current website is outdated, difficult to navigate, and lacks the necessary features to support online ordering.</a:t>
            </a:r>
          </a:p>
        </p:txBody>
      </p:sp>
    </p:spTree>
    <p:extLst>
      <p:ext uri="{BB962C8B-B14F-4D97-AF65-F5344CB8AC3E}">
        <p14:creationId xmlns:p14="http://schemas.microsoft.com/office/powerpoint/2010/main" val="1211747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solutions: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To solve this problem, I decided to redesign the website to be more user-friendly and functional. I started by conducting user research to understand the needs of the store's target audience. Based on my findings, I created user personas to represent the different types of customers who would be using the website.</a:t>
            </a:r>
          </a:p>
          <a:p>
            <a:r>
              <a:rPr lang="en-US" dirty="0"/>
              <a:t>Next, I created a user flow diagram to map out the steps a customer would take to place an order. This helped me identify the key features that would be needed to support the online ordering process, such as a shopping cart, product categories, and a search function.</a:t>
            </a:r>
          </a:p>
          <a:p>
            <a:r>
              <a:rPr lang="en-US" dirty="0"/>
              <a:t>Using the user personas and user flow diagram as a guide, I created wireframes to visualize the layout and functionality of the website. I made sure to incorporate the store's branding and color scheme into the design to create a cohesive and visually appealing experience for users.</a:t>
            </a:r>
          </a:p>
          <a:p>
            <a:r>
              <a:rPr lang="en-US" dirty="0"/>
              <a:t>Finally, I created high-fidelity mockups to show what the final design would look like. I made sure to include all the necessary features and functionality, such as the ability to select a delivery date and time, track orders, and view past orders.</a:t>
            </a:r>
          </a:p>
          <a:p>
            <a:endParaRPr lang="en-US" dirty="0"/>
          </a:p>
        </p:txBody>
      </p:sp>
    </p:spTree>
    <p:extLst>
      <p:ext uri="{BB962C8B-B14F-4D97-AF65-F5344CB8AC3E}">
        <p14:creationId xmlns:p14="http://schemas.microsoft.com/office/powerpoint/2010/main" val="7583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decisions: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decisions:</a:t>
            </a:r>
          </a:p>
          <a:p>
            <a:r>
              <a:rPr lang="en-US" dirty="0"/>
              <a:t>Throughout the design process, I made several key decisions to ensure that the website was user-friendly and functional. Some of these decisions included:</a:t>
            </a:r>
          </a:p>
          <a:p>
            <a:r>
              <a:rPr lang="en-US" dirty="0"/>
              <a:t>Creating a simple and intuitive navigation menu that made it easy for customers to find what they were looking for.</a:t>
            </a:r>
          </a:p>
          <a:p>
            <a:r>
              <a:rPr lang="en-US" dirty="0"/>
              <a:t>Making the checkout process as streamlined as possible, with clear calls to action and minimal steps.</a:t>
            </a:r>
          </a:p>
          <a:p>
            <a:r>
              <a:rPr lang="en-US" dirty="0"/>
              <a:t>Incorporating user feedback and testing the design with actual users to identify and fix any usability issues</a:t>
            </a:r>
            <a:r>
              <a:rPr lang="en-US" dirty="0" smtClean="0"/>
              <a:t>.</a:t>
            </a:r>
          </a:p>
          <a:p>
            <a:r>
              <a:rPr lang="en-US" dirty="0" smtClean="0"/>
              <a:t>Overall, the design solution aimed to create a seamless and enjoyable experience for customers while also providing the necessary features to support online ordering and delivery.</a:t>
            </a:r>
          </a:p>
          <a:p>
            <a:endParaRPr lang="en-US" dirty="0"/>
          </a:p>
          <a:p>
            <a:endParaRPr lang="en-US" dirty="0"/>
          </a:p>
        </p:txBody>
      </p:sp>
    </p:spTree>
    <p:extLst>
      <p:ext uri="{BB962C8B-B14F-4D97-AF65-F5344CB8AC3E}">
        <p14:creationId xmlns:p14="http://schemas.microsoft.com/office/powerpoint/2010/main" val="380699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a:t>
            </a:r>
            <a:r>
              <a:rPr lang="en-US" dirty="0"/>
              <a:t>conclusion, redesigning the website for the local grocery store was a challenging yet rewarding project that allowed me to showcase my UI/UX design skills. By conducting user research, creating user personas, and mapping out a user flow, I was able to identify the key features needed to support online ordering and delivery. I made sure to incorporate the store's branding and color scheme into the design, while also focusing on creating a user-friendly and visually appealing experience for customers.</a:t>
            </a:r>
          </a:p>
          <a:p>
            <a:r>
              <a:rPr lang="en-US" dirty="0"/>
              <a:t>Throughout the design process, I made several key decisions to ensure that the website was easy to navigate and provided a streamlined checkout process. I also incorporated user feedback and testing to identify and fix any usability issues. In the end, the design solution aimed to provide a seamless and enjoyable experience for customers, while also providing the necessary features to support online ordering and delivery.</a:t>
            </a:r>
          </a:p>
          <a:p>
            <a:r>
              <a:rPr lang="en-US" dirty="0"/>
              <a:t>Overall, I believe that my design solution successfully addressed the problem of the outdated and difficult-to-navigate website, and provided a more functional and user-friendly experience for customers. I am excited to continue exploring new challenges and opportunities in the UI/UX design field, and I look forward to the opportunity to contribute my skills and experience to the team at </a:t>
            </a:r>
            <a:r>
              <a:rPr lang="en-US" dirty="0" err="1"/>
              <a:t>Podii</a:t>
            </a:r>
            <a:r>
              <a:rPr lang="en-US" dirty="0"/>
              <a:t> Consultants Ltd.</a:t>
            </a:r>
          </a:p>
          <a:p>
            <a:pPr marL="0" indent="0">
              <a:buNone/>
            </a:pPr>
            <a:endParaRPr lang="en-US" dirty="0"/>
          </a:p>
        </p:txBody>
      </p:sp>
    </p:spTree>
    <p:extLst>
      <p:ext uri="{BB962C8B-B14F-4D97-AF65-F5344CB8AC3E}">
        <p14:creationId xmlns:p14="http://schemas.microsoft.com/office/powerpoint/2010/main" val="2702841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746</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Introduction:</vt:lpstr>
      <vt:lpstr>Problem:</vt:lpstr>
      <vt:lpstr>Design solutions:</vt:lpstr>
      <vt:lpstr>Design decisions: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user</cp:lastModifiedBy>
  <cp:revision>3</cp:revision>
  <dcterms:created xsi:type="dcterms:W3CDTF">2023-04-08T12:24:42Z</dcterms:created>
  <dcterms:modified xsi:type="dcterms:W3CDTF">2023-04-08T12:37:18Z</dcterms:modified>
</cp:coreProperties>
</file>