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06414-AD3E-4D19-A7D7-FEB47E025C3A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CC76-B500-43EF-BCD0-2BC687D6A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ACC76-B500-43EF-BCD0-2BC687D6AAA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3B6F-4672-5AB2-B0BB-F1F64F0A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33C0C-6B33-0120-D5BE-0BA46BD8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92E9-4C75-ADF5-0F75-6C8773C4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C4DC-291E-15C6-2F4A-038B5D2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1D9E-1D87-00AA-E5D8-A8D7E34C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0C97-1397-1437-DA94-2083D89E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4C74-DDA5-EF60-94A9-5B710AA0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2828-B957-B37B-BFF5-588FCB65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38A3-AFB2-FABC-54A6-7860D33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AF12-6D39-AD44-F11E-073BC9C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63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64134-9CF8-D49B-7D9F-88998C139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4D9AC-7D46-D9BB-9760-9C4622A2F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AEA7-F1DD-E5C7-02C1-C3B48BC1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410B-6EF7-A4AD-5D8C-BEC4F26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E1F9-BD24-4067-82D2-63FD8A36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646F-6217-C46F-24D1-37AAD532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B344-2778-EA36-325D-07422482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83BB-7A1F-67C6-647C-65200C2B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C74D-C19B-9F30-4D19-3AF74FC1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1A3B-8FCB-2EE7-58D7-31E16D95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4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2A10-9109-3A5B-8ED8-D1693684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537A-5AE5-62A1-B9E0-075136FF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0B78-9729-3E32-7C07-2AA295B1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B218-102D-EA44-E7F8-62BFF46C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98DE-D838-0B78-D90B-9B2324E8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3499-6EFD-F4A9-FD54-566AB18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668-97A5-1A0C-8192-B9AAC93B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1C07E-940A-C2A0-81A2-32E770AF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C036-3044-C8DE-256E-C984EADF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7EA5-A454-8EEB-A965-363CE7D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54BB-EFAC-8964-A0DE-455BCACB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15F5-2E31-EA1F-8D35-D808C44F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5F3C-C08E-2972-8F69-71EBFAEB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CB1E-BCB2-5807-09F3-9121FEC4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78DB-BD0D-005B-6E52-0C3C9A78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EC999-9853-511A-7574-DF83F17B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DE6B4-5583-114A-3D1E-6BD3D221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40545-E284-F7E3-BA5D-F31A6D8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A368A-038E-7875-7266-F5AD21C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71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558A-A716-E265-0467-306DAE6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70374-04F5-6CFE-942D-977AE326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4A058-E654-8BEC-F0DC-4435E708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8084-3CF1-69D1-5D5F-FD0A44FE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5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76A4D-99FB-D53B-1AFA-F39D36BF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12636-5558-8731-199A-C34F9E8A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896D6-203D-7770-3810-4EB56E79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749-8D63-0513-EA28-C856A73F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CAE5-513F-7941-9F87-574A7CDD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82801-6F73-0878-D30A-E29271033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86EB-927B-B19D-07D4-192AE77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3817-19E4-C138-8394-B2BB2075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89E9-878F-C8F9-20B6-72E782D3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9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6D9-4628-69A3-C38D-36FE2C2A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081FA-E0C0-D210-B0DD-5E7D99A01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1BCE4-AAB4-E6C4-8F4A-06344794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96E6B-0797-92BC-86A9-77656BB4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B966-EADF-528B-3D95-DDF2790D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22A0-C485-B147-92C7-30300980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1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E37A1-E309-C139-1E2C-6FCE7F07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50C5B-D1E3-75DB-B936-3F8AF414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F5F7-4F22-64EB-D3B7-7CC356680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296C5-D3B5-4C0C-B7CE-1189EBF4B68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15D-128B-5A76-1C94-6A435BF57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0EF0-962F-C41F-D0F5-C2E8BC804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40958-87B0-4FE6-BE77-6F6BCAD60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15280-8CE0-4535-1E69-6A387ED12B73}"/>
              </a:ext>
            </a:extLst>
          </p:cNvPr>
          <p:cNvSpPr/>
          <p:nvPr/>
        </p:nvSpPr>
        <p:spPr>
          <a:xfrm>
            <a:off x="2800181" y="530720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Graphical </a:t>
            </a:r>
          </a:p>
          <a:p>
            <a:pPr algn="ctr"/>
            <a:r>
              <a:rPr lang="en-GB" sz="1200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E3773F-F87E-AC76-0290-4293626FD9D9}"/>
              </a:ext>
            </a:extLst>
          </p:cNvPr>
          <p:cNvSpPr/>
          <p:nvPr/>
        </p:nvSpPr>
        <p:spPr>
          <a:xfrm>
            <a:off x="4916357" y="2539380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ARDUINO </a:t>
            </a:r>
          </a:p>
          <a:p>
            <a:pPr algn="ctr"/>
            <a:r>
              <a:rPr lang="en-GB" sz="1100" b="1" dirty="0"/>
              <a:t>MICRO</a:t>
            </a:r>
          </a:p>
          <a:p>
            <a:pPr algn="ctr"/>
            <a:r>
              <a:rPr lang="en-GB" sz="1100" b="1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656B7-170F-0AE0-D2D7-72BBBA185731}"/>
              </a:ext>
            </a:extLst>
          </p:cNvPr>
          <p:cNvSpPr/>
          <p:nvPr/>
        </p:nvSpPr>
        <p:spPr>
          <a:xfrm>
            <a:off x="6944321" y="3841524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Vertical</a:t>
            </a:r>
          </a:p>
          <a:p>
            <a:pPr algn="ctr"/>
            <a:r>
              <a:rPr lang="en-GB" sz="1100" b="1" dirty="0"/>
              <a:t>DC Gear </a:t>
            </a:r>
          </a:p>
          <a:p>
            <a:pPr algn="ctr"/>
            <a:r>
              <a:rPr lang="en-GB" sz="1100" b="1" dirty="0"/>
              <a:t>Motor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88251-0C25-B546-11CE-AED361A74AF8}"/>
              </a:ext>
            </a:extLst>
          </p:cNvPr>
          <p:cNvSpPr/>
          <p:nvPr/>
        </p:nvSpPr>
        <p:spPr>
          <a:xfrm>
            <a:off x="892376" y="4851319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TILT </a:t>
            </a:r>
          </a:p>
          <a:p>
            <a:pPr algn="ctr"/>
            <a:r>
              <a:rPr lang="en-GB" sz="1100" b="1" dirty="0"/>
              <a:t>SENSOR</a:t>
            </a:r>
          </a:p>
          <a:p>
            <a:pPr algn="ctr"/>
            <a:r>
              <a:rPr lang="en-GB" sz="1100" b="1" dirty="0"/>
              <a:t>SICK 22E-PHH090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041E7-3295-9900-DE71-47B51587BF2F}"/>
              </a:ext>
            </a:extLst>
          </p:cNvPr>
          <p:cNvSpPr/>
          <p:nvPr/>
        </p:nvSpPr>
        <p:spPr>
          <a:xfrm>
            <a:off x="6987923" y="1401110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Tilt</a:t>
            </a:r>
          </a:p>
          <a:p>
            <a:pPr algn="ctr"/>
            <a:r>
              <a:rPr lang="en-GB" sz="1100" b="1" dirty="0"/>
              <a:t>DC Gear</a:t>
            </a:r>
          </a:p>
          <a:p>
            <a:pPr algn="ctr"/>
            <a:r>
              <a:rPr lang="en-GB" sz="1100" b="1" dirty="0"/>
              <a:t> Motor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BB4CA-CBED-E63D-403C-F3CB0C5458AD}"/>
              </a:ext>
            </a:extLst>
          </p:cNvPr>
          <p:cNvSpPr/>
          <p:nvPr/>
        </p:nvSpPr>
        <p:spPr>
          <a:xfrm>
            <a:off x="6987923" y="2598384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Motor Shield </a:t>
            </a:r>
          </a:p>
          <a:p>
            <a:pPr algn="ctr"/>
            <a:r>
              <a:rPr lang="en-GB" sz="1200" b="1" dirty="0"/>
              <a:t>REV 3 </a:t>
            </a:r>
          </a:p>
          <a:p>
            <a:pPr algn="ctr"/>
            <a:r>
              <a:rPr lang="en-GB" sz="1200" b="1" dirty="0"/>
              <a:t>(L298P)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DDF1E-097A-D520-DA48-37CF70848940}"/>
              </a:ext>
            </a:extLst>
          </p:cNvPr>
          <p:cNvSpPr/>
          <p:nvPr/>
        </p:nvSpPr>
        <p:spPr>
          <a:xfrm>
            <a:off x="3217335" y="3753208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SEN0262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0690BC-05A5-4C39-2285-6AC3C6506770}"/>
              </a:ext>
            </a:extLst>
          </p:cNvPr>
          <p:cNvSpPr/>
          <p:nvPr/>
        </p:nvSpPr>
        <p:spPr>
          <a:xfrm>
            <a:off x="552025" y="573909"/>
            <a:ext cx="929390" cy="502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7AADD-3B97-93E3-DB21-1057D11BD9A2}"/>
              </a:ext>
            </a:extLst>
          </p:cNvPr>
          <p:cNvSpPr/>
          <p:nvPr/>
        </p:nvSpPr>
        <p:spPr>
          <a:xfrm>
            <a:off x="10105868" y="2645763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Transducer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88CCB-B08E-AC9D-3BB3-BAFF9FBC957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1415" y="824989"/>
            <a:ext cx="133412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B25261-3C35-12A0-5E44-BA90DD5F2AD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1007768" y="1076069"/>
            <a:ext cx="8952" cy="145779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26D37A-A074-277C-708F-FE201685CADD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1739212" y="2851427"/>
            <a:ext cx="3177145" cy="3272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DADCFA-1579-F5A4-1405-18D7679BD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583420" y="2255212"/>
            <a:ext cx="7068" cy="28416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A87D3C-B02B-6FE8-72FB-5F6593D98160}"/>
              </a:ext>
            </a:extLst>
          </p:cNvPr>
          <p:cNvCxnSpPr>
            <a:cxnSpLocks/>
          </p:cNvCxnSpPr>
          <p:nvPr/>
        </p:nvCxnSpPr>
        <p:spPr>
          <a:xfrm>
            <a:off x="2212057" y="4107533"/>
            <a:ext cx="98436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69A34C-2F53-23E8-15E7-76313A1269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570465" y="3228928"/>
            <a:ext cx="12955" cy="19849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93D8E6-8127-5C83-C276-80A3658CBFFC}"/>
              </a:ext>
            </a:extLst>
          </p:cNvPr>
          <p:cNvCxnSpPr>
            <a:cxnSpLocks/>
          </p:cNvCxnSpPr>
          <p:nvPr/>
        </p:nvCxnSpPr>
        <p:spPr>
          <a:xfrm flipV="1">
            <a:off x="5202461" y="3232299"/>
            <a:ext cx="6468" cy="86568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08E1CC-850C-67F0-6949-336694D88F98}"/>
              </a:ext>
            </a:extLst>
          </p:cNvPr>
          <p:cNvCxnSpPr>
            <a:cxnSpLocks/>
            <a:endCxn id="72" idx="3"/>
          </p:cNvCxnSpPr>
          <p:nvPr/>
        </p:nvCxnSpPr>
        <p:spPr>
          <a:xfrm flipH="1" flipV="1">
            <a:off x="4530548" y="5196093"/>
            <a:ext cx="1031959" cy="708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9F9E6-A9F2-D612-AD1C-6B684C8D434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7654986" y="2090658"/>
            <a:ext cx="0" cy="5077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5736FE-628C-98C0-CD76-A58E579C38A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640541" y="3287932"/>
            <a:ext cx="14445" cy="55359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951B23-984F-683F-3539-21BE7E6913D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322048" y="1745884"/>
            <a:ext cx="2450882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41593F-F6B8-4BE8-8251-AF1DB05ADA12}"/>
              </a:ext>
            </a:extLst>
          </p:cNvPr>
          <p:cNvCxnSpPr>
            <a:cxnSpLocks/>
          </p:cNvCxnSpPr>
          <p:nvPr/>
        </p:nvCxnSpPr>
        <p:spPr>
          <a:xfrm>
            <a:off x="10772930" y="1745884"/>
            <a:ext cx="0" cy="91236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5A8C25-6354-5D89-4E65-E01F5206A2E0}"/>
              </a:ext>
            </a:extLst>
          </p:cNvPr>
          <p:cNvCxnSpPr>
            <a:cxnSpLocks/>
          </p:cNvCxnSpPr>
          <p:nvPr/>
        </p:nvCxnSpPr>
        <p:spPr>
          <a:xfrm flipV="1">
            <a:off x="10794064" y="3335311"/>
            <a:ext cx="0" cy="85098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8161EDD-5B91-D907-8E1B-57D46741343F}"/>
              </a:ext>
            </a:extLst>
          </p:cNvPr>
          <p:cNvSpPr/>
          <p:nvPr/>
        </p:nvSpPr>
        <p:spPr>
          <a:xfrm>
            <a:off x="3196423" y="4851319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SEN0262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CD56F7-1A89-B858-4704-5C21410D841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551460" y="4097982"/>
            <a:ext cx="6526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E417E9-B0B8-2C49-4CB6-AD38A223EC8A}"/>
              </a:ext>
            </a:extLst>
          </p:cNvPr>
          <p:cNvCxnSpPr>
            <a:cxnSpLocks/>
          </p:cNvCxnSpPr>
          <p:nvPr/>
        </p:nvCxnSpPr>
        <p:spPr>
          <a:xfrm flipV="1">
            <a:off x="245545" y="1332817"/>
            <a:ext cx="11415368" cy="3830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E01CFD-1D74-5B14-EEE9-D37FA34B8FFE}"/>
              </a:ext>
            </a:extLst>
          </p:cNvPr>
          <p:cNvCxnSpPr>
            <a:cxnSpLocks/>
          </p:cNvCxnSpPr>
          <p:nvPr/>
        </p:nvCxnSpPr>
        <p:spPr>
          <a:xfrm>
            <a:off x="10012613" y="1064341"/>
            <a:ext cx="0" cy="484946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465E86-83B8-EE07-6F50-D62D25F828ED}"/>
              </a:ext>
            </a:extLst>
          </p:cNvPr>
          <p:cNvSpPr txBox="1"/>
          <p:nvPr/>
        </p:nvSpPr>
        <p:spPr>
          <a:xfrm>
            <a:off x="10819586" y="1089419"/>
            <a:ext cx="1616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ONSHORE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38F463-1706-62CC-ACF8-8637BB21BE61}"/>
              </a:ext>
            </a:extLst>
          </p:cNvPr>
          <p:cNvSpPr txBox="1"/>
          <p:nvPr/>
        </p:nvSpPr>
        <p:spPr>
          <a:xfrm>
            <a:off x="10819588" y="1311924"/>
            <a:ext cx="13724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OFFSHORE</a:t>
            </a:r>
          </a:p>
          <a:p>
            <a:r>
              <a:rPr lang="en-GB" sz="950" b="1" dirty="0"/>
              <a:t>(All components are IP68)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06983E-596C-0F77-596C-CC4CB6875D94}"/>
              </a:ext>
            </a:extLst>
          </p:cNvPr>
          <p:cNvSpPr txBox="1"/>
          <p:nvPr/>
        </p:nvSpPr>
        <p:spPr>
          <a:xfrm rot="5400000">
            <a:off x="9088501" y="5145898"/>
            <a:ext cx="2116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MECHANICAL STRUCTURE</a:t>
            </a:r>
          </a:p>
        </p:txBody>
      </p:sp>
      <p:sp>
        <p:nvSpPr>
          <p:cNvPr id="102" name="Free-form: Shape 101">
            <a:extLst>
              <a:ext uri="{FF2B5EF4-FFF2-40B4-BE49-F238E27FC236}">
                <a16:creationId xmlns:a16="http://schemas.microsoft.com/office/drawing/2014/main" id="{8D1002A6-5DF2-3142-CE50-5F3626CF6B0B}"/>
              </a:ext>
            </a:extLst>
          </p:cNvPr>
          <p:cNvSpPr/>
          <p:nvPr/>
        </p:nvSpPr>
        <p:spPr>
          <a:xfrm>
            <a:off x="845860" y="717687"/>
            <a:ext cx="341720" cy="267719"/>
          </a:xfrm>
          <a:custGeom>
            <a:avLst/>
            <a:gdLst>
              <a:gd name="connsiteX0" fmla="*/ 0 w 659567"/>
              <a:gd name="connsiteY0" fmla="*/ 395129 h 654333"/>
              <a:gd name="connsiteX1" fmla="*/ 224852 w 659567"/>
              <a:gd name="connsiteY1" fmla="*/ 5384 h 654333"/>
              <a:gd name="connsiteX2" fmla="*/ 464695 w 659567"/>
              <a:gd name="connsiteY2" fmla="*/ 649961 h 654333"/>
              <a:gd name="connsiteX3" fmla="*/ 659567 w 659567"/>
              <a:gd name="connsiteY3" fmla="*/ 305188 h 654333"/>
              <a:gd name="connsiteX4" fmla="*/ 659567 w 659567"/>
              <a:gd name="connsiteY4" fmla="*/ 305188 h 65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567" h="654333">
                <a:moveTo>
                  <a:pt x="0" y="395129"/>
                </a:moveTo>
                <a:cubicBezTo>
                  <a:pt x="73701" y="179020"/>
                  <a:pt x="147403" y="-37088"/>
                  <a:pt x="224852" y="5384"/>
                </a:cubicBezTo>
                <a:cubicBezTo>
                  <a:pt x="302301" y="47856"/>
                  <a:pt x="392243" y="599994"/>
                  <a:pt x="464695" y="649961"/>
                </a:cubicBezTo>
                <a:cubicBezTo>
                  <a:pt x="537147" y="699928"/>
                  <a:pt x="659567" y="305188"/>
                  <a:pt x="659567" y="305188"/>
                </a:cubicBezTo>
                <a:lnTo>
                  <a:pt x="659567" y="305188"/>
                </a:lnTo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D03CC58-F06E-6026-316A-949556A8E807}"/>
              </a:ext>
            </a:extLst>
          </p:cNvPr>
          <p:cNvSpPr txBox="1"/>
          <p:nvPr/>
        </p:nvSpPr>
        <p:spPr>
          <a:xfrm>
            <a:off x="1822463" y="652972"/>
            <a:ext cx="652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220VAC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B1EF74-F32F-5C07-93D3-1ECD9E9FB21D}"/>
              </a:ext>
            </a:extLst>
          </p:cNvPr>
          <p:cNvSpPr txBox="1"/>
          <p:nvPr/>
        </p:nvSpPr>
        <p:spPr>
          <a:xfrm>
            <a:off x="5613172" y="2289788"/>
            <a:ext cx="6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UART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16B1CC-490F-CA48-D593-599AC057DDE9}"/>
              </a:ext>
            </a:extLst>
          </p:cNvPr>
          <p:cNvSpPr txBox="1"/>
          <p:nvPr/>
        </p:nvSpPr>
        <p:spPr>
          <a:xfrm rot="16200000">
            <a:off x="5168010" y="4704009"/>
            <a:ext cx="652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0-5VDC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3E2735-531E-6905-EA3C-EF32AEB29FDF}"/>
              </a:ext>
            </a:extLst>
          </p:cNvPr>
          <p:cNvSpPr txBox="1"/>
          <p:nvPr/>
        </p:nvSpPr>
        <p:spPr>
          <a:xfrm>
            <a:off x="6286802" y="2533867"/>
            <a:ext cx="121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PWM /</a:t>
            </a:r>
          </a:p>
          <a:p>
            <a:r>
              <a:rPr lang="en-GB" sz="900" b="1" dirty="0"/>
              <a:t>VCC GND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6E88F2-35FA-6EEA-40ED-962F9F981C9F}"/>
              </a:ext>
            </a:extLst>
          </p:cNvPr>
          <p:cNvSpPr txBox="1"/>
          <p:nvPr/>
        </p:nvSpPr>
        <p:spPr>
          <a:xfrm>
            <a:off x="3296623" y="3464780"/>
            <a:ext cx="770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4-20mA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BC28040-13A0-9CAA-865C-D52C67FEEE83}"/>
              </a:ext>
            </a:extLst>
          </p:cNvPr>
          <p:cNvSpPr txBox="1"/>
          <p:nvPr/>
        </p:nvSpPr>
        <p:spPr>
          <a:xfrm>
            <a:off x="1861849" y="4563264"/>
            <a:ext cx="725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12-36VDc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594B6-C121-3BE1-2669-0A819DAAEB23}"/>
              </a:ext>
            </a:extLst>
          </p:cNvPr>
          <p:cNvSpPr txBox="1"/>
          <p:nvPr/>
        </p:nvSpPr>
        <p:spPr>
          <a:xfrm rot="5400000">
            <a:off x="5016926" y="4792053"/>
            <a:ext cx="32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CONTROL BOX</a:t>
            </a:r>
          </a:p>
          <a:p>
            <a:pPr algn="ctr"/>
            <a:r>
              <a:rPr lang="en-GB" sz="900" b="1" dirty="0"/>
              <a:t>Note: Common ground for all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838E77-044F-75AD-18DA-1785E4E0A79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78446" y="4186298"/>
            <a:ext cx="2472016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456343-C0B0-4FDE-348A-3D2EA3DE4561}"/>
              </a:ext>
            </a:extLst>
          </p:cNvPr>
          <p:cNvSpPr/>
          <p:nvPr/>
        </p:nvSpPr>
        <p:spPr>
          <a:xfrm>
            <a:off x="405087" y="2506653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7805 </a:t>
            </a:r>
          </a:p>
          <a:p>
            <a:pPr algn="ctr"/>
            <a:r>
              <a:rPr lang="en-GB" sz="1100" b="1" dirty="0"/>
              <a:t>voltage </a:t>
            </a:r>
          </a:p>
          <a:p>
            <a:pPr algn="ctr"/>
            <a:r>
              <a:rPr lang="en-GB" sz="1100" b="1" dirty="0"/>
              <a:t>regulator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ECE807-4A6B-4F4A-B1BB-B6A4F02D6017}"/>
              </a:ext>
            </a:extLst>
          </p:cNvPr>
          <p:cNvSpPr/>
          <p:nvPr/>
        </p:nvSpPr>
        <p:spPr>
          <a:xfrm>
            <a:off x="4901321" y="520222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RS485 – USB</a:t>
            </a:r>
          </a:p>
          <a:p>
            <a:pPr algn="ctr"/>
            <a:r>
              <a:rPr lang="en-GB" sz="1200" b="1" dirty="0"/>
              <a:t>Adapter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971B21-5262-5C42-E9A5-D6E4F3D07CBB}"/>
              </a:ext>
            </a:extLst>
          </p:cNvPr>
          <p:cNvSpPr/>
          <p:nvPr/>
        </p:nvSpPr>
        <p:spPr>
          <a:xfrm>
            <a:off x="4901320" y="1598996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MAX485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910856-D3AB-5587-6331-5747B96D7C49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568383" y="1209770"/>
            <a:ext cx="1" cy="3892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3657FB-60F9-96AA-4B5E-ED7477A73581}"/>
              </a:ext>
            </a:extLst>
          </p:cNvPr>
          <p:cNvCxnSpPr>
            <a:cxnSpLocks/>
            <a:stCxn id="45" idx="1"/>
            <a:endCxn id="4" idx="3"/>
          </p:cNvCxnSpPr>
          <p:nvPr/>
        </p:nvCxnSpPr>
        <p:spPr>
          <a:xfrm flipH="1">
            <a:off x="4134306" y="864996"/>
            <a:ext cx="767015" cy="1049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E77D3F-97D5-7BEB-F8DD-3EC4CA56B268}"/>
              </a:ext>
            </a:extLst>
          </p:cNvPr>
          <p:cNvSpPr txBox="1"/>
          <p:nvPr/>
        </p:nvSpPr>
        <p:spPr>
          <a:xfrm>
            <a:off x="5590488" y="1285448"/>
            <a:ext cx="652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RS485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B5264E5-3998-F815-F629-1F1BA7A4630F}"/>
              </a:ext>
            </a:extLst>
          </p:cNvPr>
          <p:cNvCxnSpPr>
            <a:cxnSpLocks/>
          </p:cNvCxnSpPr>
          <p:nvPr/>
        </p:nvCxnSpPr>
        <p:spPr>
          <a:xfrm>
            <a:off x="6235445" y="2884154"/>
            <a:ext cx="76240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8116772-BB85-968C-27D8-75848092244E}"/>
              </a:ext>
            </a:extLst>
          </p:cNvPr>
          <p:cNvSpPr txBox="1"/>
          <p:nvPr/>
        </p:nvSpPr>
        <p:spPr>
          <a:xfrm>
            <a:off x="6285806" y="2875121"/>
            <a:ext cx="689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Direction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5C8BA1-0096-1ABB-1AC4-A4C546E1D90E}"/>
              </a:ext>
            </a:extLst>
          </p:cNvPr>
          <p:cNvSpPr/>
          <p:nvPr/>
        </p:nvSpPr>
        <p:spPr>
          <a:xfrm>
            <a:off x="892376" y="3785372"/>
            <a:ext cx="1334125" cy="689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/>
              <a:t>DF ROBOT </a:t>
            </a:r>
          </a:p>
          <a:p>
            <a:pPr algn="ctr"/>
            <a:r>
              <a:rPr lang="en-GB" sz="1100" b="1" dirty="0"/>
              <a:t>Gravity Pressure</a:t>
            </a:r>
          </a:p>
          <a:p>
            <a:pPr algn="ctr"/>
            <a:r>
              <a:rPr lang="en-GB" sz="1100" b="1" dirty="0"/>
              <a:t>Sensor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411142-9A12-B1D0-1EF3-F99625ACBEAF}"/>
              </a:ext>
            </a:extLst>
          </p:cNvPr>
          <p:cNvCxnSpPr>
            <a:cxnSpLocks/>
          </p:cNvCxnSpPr>
          <p:nvPr/>
        </p:nvCxnSpPr>
        <p:spPr>
          <a:xfrm>
            <a:off x="2212057" y="5213838"/>
            <a:ext cx="98436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0B948-E04B-4984-2801-D659892639F4}"/>
              </a:ext>
            </a:extLst>
          </p:cNvPr>
          <p:cNvSpPr txBox="1"/>
          <p:nvPr/>
        </p:nvSpPr>
        <p:spPr>
          <a:xfrm rot="16200000">
            <a:off x="5129518" y="4568849"/>
            <a:ext cx="1050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GND / VCC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55F936-5F79-08C4-2D4B-16605408D5B8}"/>
              </a:ext>
            </a:extLst>
          </p:cNvPr>
          <p:cNvSpPr txBox="1"/>
          <p:nvPr/>
        </p:nvSpPr>
        <p:spPr>
          <a:xfrm rot="16200000">
            <a:off x="4821572" y="3624079"/>
            <a:ext cx="652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0-5VDC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DA9565A-CF69-2B3B-03D2-198C5F0C017B}"/>
              </a:ext>
            </a:extLst>
          </p:cNvPr>
          <p:cNvSpPr txBox="1"/>
          <p:nvPr/>
        </p:nvSpPr>
        <p:spPr>
          <a:xfrm rot="16200000">
            <a:off x="4769182" y="3534420"/>
            <a:ext cx="1050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GND / 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7C267EE-2820-4235-1605-01045846BC6A}"/>
              </a:ext>
            </a:extLst>
          </p:cNvPr>
          <p:cNvCxnSpPr>
            <a:cxnSpLocks/>
          </p:cNvCxnSpPr>
          <p:nvPr/>
        </p:nvCxnSpPr>
        <p:spPr>
          <a:xfrm flipH="1" flipV="1">
            <a:off x="3320508" y="3287932"/>
            <a:ext cx="7276" cy="46527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24B517D-8F93-36E2-4B0A-6A2A6E676D5C}"/>
              </a:ext>
            </a:extLst>
          </p:cNvPr>
          <p:cNvCxnSpPr>
            <a:cxnSpLocks/>
          </p:cNvCxnSpPr>
          <p:nvPr/>
        </p:nvCxnSpPr>
        <p:spPr>
          <a:xfrm>
            <a:off x="2474491" y="4429695"/>
            <a:ext cx="0" cy="5325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1804D0B-8DA5-13D9-9701-7A80DAEBF822}"/>
              </a:ext>
            </a:extLst>
          </p:cNvPr>
          <p:cNvCxnSpPr>
            <a:cxnSpLocks/>
          </p:cNvCxnSpPr>
          <p:nvPr/>
        </p:nvCxnSpPr>
        <p:spPr>
          <a:xfrm>
            <a:off x="2226501" y="4429695"/>
            <a:ext cx="2479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17BBF26-D9F0-CD4C-E5B7-FDA9764C6457}"/>
              </a:ext>
            </a:extLst>
          </p:cNvPr>
          <p:cNvSpPr txBox="1"/>
          <p:nvPr/>
        </p:nvSpPr>
        <p:spPr>
          <a:xfrm>
            <a:off x="2480970" y="3867150"/>
            <a:ext cx="652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4-20mA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FB030EA-6E10-FBB7-A252-850238E9DE23}"/>
              </a:ext>
            </a:extLst>
          </p:cNvPr>
          <p:cNvSpPr txBox="1"/>
          <p:nvPr/>
        </p:nvSpPr>
        <p:spPr>
          <a:xfrm>
            <a:off x="2504486" y="5005708"/>
            <a:ext cx="652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4-20mA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CD04A17-2773-EB3F-37B5-78233C4EE66B}"/>
              </a:ext>
            </a:extLst>
          </p:cNvPr>
          <p:cNvCxnSpPr>
            <a:cxnSpLocks/>
          </p:cNvCxnSpPr>
          <p:nvPr/>
        </p:nvCxnSpPr>
        <p:spPr>
          <a:xfrm>
            <a:off x="2783014" y="4684264"/>
            <a:ext cx="0" cy="20762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876B617-368A-76A6-FB9E-6B7FEB3A307B}"/>
              </a:ext>
            </a:extLst>
          </p:cNvPr>
          <p:cNvCxnSpPr>
            <a:cxnSpLocks/>
          </p:cNvCxnSpPr>
          <p:nvPr/>
        </p:nvCxnSpPr>
        <p:spPr>
          <a:xfrm flipH="1">
            <a:off x="2179386" y="4993758"/>
            <a:ext cx="290327" cy="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A7A874D3-AFD2-0AAF-7EF5-A2BE3D547E5F}"/>
              </a:ext>
            </a:extLst>
          </p:cNvPr>
          <p:cNvSpPr txBox="1"/>
          <p:nvPr/>
        </p:nvSpPr>
        <p:spPr>
          <a:xfrm>
            <a:off x="529744" y="1735897"/>
            <a:ext cx="725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12VDC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D1D845E-42AE-82CC-8E9F-CFF25453B4A9}"/>
              </a:ext>
            </a:extLst>
          </p:cNvPr>
          <p:cNvSpPr txBox="1"/>
          <p:nvPr/>
        </p:nvSpPr>
        <p:spPr>
          <a:xfrm>
            <a:off x="2878540" y="2645430"/>
            <a:ext cx="694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5VDC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0B9D93B-EDDE-57AA-69A3-F764D145BEF0}"/>
              </a:ext>
            </a:extLst>
          </p:cNvPr>
          <p:cNvCxnSpPr>
            <a:cxnSpLocks/>
          </p:cNvCxnSpPr>
          <p:nvPr/>
        </p:nvCxnSpPr>
        <p:spPr>
          <a:xfrm>
            <a:off x="8672412" y="3141693"/>
            <a:ext cx="0" cy="23990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B4C9CA4-9951-337B-2EFB-73552C1274C7}"/>
              </a:ext>
            </a:extLst>
          </p:cNvPr>
          <p:cNvCxnSpPr>
            <a:cxnSpLocks/>
          </p:cNvCxnSpPr>
          <p:nvPr/>
        </p:nvCxnSpPr>
        <p:spPr>
          <a:xfrm>
            <a:off x="8322048" y="3138341"/>
            <a:ext cx="350364" cy="3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48BB3856-6795-59CD-FB06-E77336B0B47D}"/>
              </a:ext>
            </a:extLst>
          </p:cNvPr>
          <p:cNvSpPr txBox="1"/>
          <p:nvPr/>
        </p:nvSpPr>
        <p:spPr>
          <a:xfrm>
            <a:off x="8300756" y="2942453"/>
            <a:ext cx="93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12-24VDC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77E90E-4E6A-BFB4-F775-4C2BDB46EE2D}"/>
              </a:ext>
            </a:extLst>
          </p:cNvPr>
          <p:cNvCxnSpPr>
            <a:cxnSpLocks/>
          </p:cNvCxnSpPr>
          <p:nvPr/>
        </p:nvCxnSpPr>
        <p:spPr>
          <a:xfrm>
            <a:off x="3863485" y="6139601"/>
            <a:ext cx="7109315" cy="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20999E-0E80-43CC-08EE-4C1BA925FD36}"/>
              </a:ext>
            </a:extLst>
          </p:cNvPr>
          <p:cNvCxnSpPr>
            <a:cxnSpLocks/>
          </p:cNvCxnSpPr>
          <p:nvPr/>
        </p:nvCxnSpPr>
        <p:spPr>
          <a:xfrm>
            <a:off x="1628939" y="6427666"/>
            <a:ext cx="9538733" cy="5924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BF8C21-B6FA-206C-287F-3D0DD9FC1DCF}"/>
              </a:ext>
            </a:extLst>
          </p:cNvPr>
          <p:cNvCxnSpPr>
            <a:cxnSpLocks/>
          </p:cNvCxnSpPr>
          <p:nvPr/>
        </p:nvCxnSpPr>
        <p:spPr>
          <a:xfrm>
            <a:off x="3813790" y="5536131"/>
            <a:ext cx="0" cy="603470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BBAE1C-8976-0F88-0CF5-8B3E6A3F2E1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9439" y="5540867"/>
            <a:ext cx="0" cy="892723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B38F0D-2DAE-1A62-1555-EAC10C677A28}"/>
              </a:ext>
            </a:extLst>
          </p:cNvPr>
          <p:cNvCxnSpPr>
            <a:cxnSpLocks/>
          </p:cNvCxnSpPr>
          <p:nvPr/>
        </p:nvCxnSpPr>
        <p:spPr>
          <a:xfrm flipV="1">
            <a:off x="11167672" y="3335311"/>
            <a:ext cx="0" cy="3067695"/>
          </a:xfrm>
          <a:prstGeom prst="line">
            <a:avLst/>
          </a:prstGeom>
          <a:ln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E589CF-63AB-E83D-F796-E1784FA2CA23}"/>
              </a:ext>
            </a:extLst>
          </p:cNvPr>
          <p:cNvCxnSpPr>
            <a:cxnSpLocks/>
          </p:cNvCxnSpPr>
          <p:nvPr/>
        </p:nvCxnSpPr>
        <p:spPr>
          <a:xfrm flipV="1">
            <a:off x="10902862" y="3335311"/>
            <a:ext cx="0" cy="280428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6953C2A-6580-F08B-1812-EFBE680EC4B3}"/>
              </a:ext>
            </a:extLst>
          </p:cNvPr>
          <p:cNvCxnSpPr>
            <a:cxnSpLocks/>
          </p:cNvCxnSpPr>
          <p:nvPr/>
        </p:nvCxnSpPr>
        <p:spPr>
          <a:xfrm rot="10800000">
            <a:off x="4530548" y="1487435"/>
            <a:ext cx="4458566" cy="90777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1B195B-3F90-B97A-E607-0F87F544CF60}"/>
              </a:ext>
            </a:extLst>
          </p:cNvPr>
          <p:cNvCxnSpPr/>
          <p:nvPr/>
        </p:nvCxnSpPr>
        <p:spPr>
          <a:xfrm>
            <a:off x="4551460" y="1487434"/>
            <a:ext cx="0" cy="16372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78DB2E-F976-B1C2-DD39-AEF94D10414E}"/>
              </a:ext>
            </a:extLst>
          </p:cNvPr>
          <p:cNvCxnSpPr>
            <a:cxnSpLocks/>
          </p:cNvCxnSpPr>
          <p:nvPr/>
        </p:nvCxnSpPr>
        <p:spPr>
          <a:xfrm>
            <a:off x="3014495" y="3194844"/>
            <a:ext cx="1551498" cy="145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8ACA9D-11F6-4EC2-8095-8DF5CFA0BD1A}"/>
              </a:ext>
            </a:extLst>
          </p:cNvPr>
          <p:cNvCxnSpPr>
            <a:cxnSpLocks/>
          </p:cNvCxnSpPr>
          <p:nvPr/>
        </p:nvCxnSpPr>
        <p:spPr>
          <a:xfrm>
            <a:off x="3014495" y="3289976"/>
            <a:ext cx="0" cy="26238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0B5E95-5BDD-0124-FBBE-69C41F703F42}"/>
              </a:ext>
            </a:extLst>
          </p:cNvPr>
          <p:cNvCxnSpPr>
            <a:cxnSpLocks/>
          </p:cNvCxnSpPr>
          <p:nvPr/>
        </p:nvCxnSpPr>
        <p:spPr>
          <a:xfrm>
            <a:off x="3075419" y="5986989"/>
            <a:ext cx="3383810" cy="57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B37158-D60A-75BC-755F-3216B561100B}"/>
              </a:ext>
            </a:extLst>
          </p:cNvPr>
          <p:cNvCxnSpPr>
            <a:cxnSpLocks/>
          </p:cNvCxnSpPr>
          <p:nvPr/>
        </p:nvCxnSpPr>
        <p:spPr>
          <a:xfrm>
            <a:off x="6459229" y="3580196"/>
            <a:ext cx="0" cy="23838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7261B1-B73C-F45F-078A-3DCAFA443077}"/>
              </a:ext>
            </a:extLst>
          </p:cNvPr>
          <p:cNvCxnSpPr>
            <a:cxnSpLocks/>
          </p:cNvCxnSpPr>
          <p:nvPr/>
        </p:nvCxnSpPr>
        <p:spPr>
          <a:xfrm flipH="1">
            <a:off x="6492665" y="3580196"/>
            <a:ext cx="249644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13C1D5-83B3-DB5D-226A-78A2CB758EFF}"/>
              </a:ext>
            </a:extLst>
          </p:cNvPr>
          <p:cNvCxnSpPr>
            <a:cxnSpLocks/>
          </p:cNvCxnSpPr>
          <p:nvPr/>
        </p:nvCxnSpPr>
        <p:spPr>
          <a:xfrm>
            <a:off x="8989114" y="2390719"/>
            <a:ext cx="0" cy="11894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133625B-4274-F1FC-0175-343703CB5D76}"/>
              </a:ext>
            </a:extLst>
          </p:cNvPr>
          <p:cNvCxnSpPr>
            <a:cxnSpLocks/>
          </p:cNvCxnSpPr>
          <p:nvPr/>
        </p:nvCxnSpPr>
        <p:spPr>
          <a:xfrm flipH="1">
            <a:off x="2481728" y="4697699"/>
            <a:ext cx="290327" cy="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84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SARFARAZ AHMED ANSARI</dc:creator>
  <cp:lastModifiedBy>SARFARAZ AHMED ANSARI</cp:lastModifiedBy>
  <cp:revision>13</cp:revision>
  <dcterms:created xsi:type="dcterms:W3CDTF">2025-05-10T14:35:39Z</dcterms:created>
  <dcterms:modified xsi:type="dcterms:W3CDTF">2025-05-28T11:22:54Z</dcterms:modified>
</cp:coreProperties>
</file>