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  <p:sldId id="266" r:id="rId5"/>
    <p:sldId id="26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64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6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8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5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1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2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1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8B9E-7C2B-4D6A-87CE-487474E951F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6E5D-E74C-40F3-A1C2-840B96FF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5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1674D-8D42-01AA-D698-CD6D6145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" y="1247529"/>
            <a:ext cx="12126686" cy="53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4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D0C036-F48E-07CB-54EF-7321B3FC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" y="858993"/>
            <a:ext cx="12070702" cy="16671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CE94A8-953C-C323-36C0-32702AFF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8" y="2892490"/>
            <a:ext cx="12121124" cy="23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8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970E59-4F92-E6B8-04F7-262A0B4D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803688"/>
            <a:ext cx="11996057" cy="23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70C0B-1E9F-FE43-71C7-6C12F9B9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2" y="1215198"/>
            <a:ext cx="11255715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6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E105F3-67B3-338B-C3EE-9FB88723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1" y="2043404"/>
            <a:ext cx="11953619" cy="29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5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5EFDA-595F-312D-1B15-A66410D1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" y="690464"/>
            <a:ext cx="12014718" cy="50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4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99764-6896-6393-9A42-85320059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" y="1591366"/>
            <a:ext cx="12070702" cy="2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78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Giradkar</dc:creator>
  <cp:lastModifiedBy>Divya Giradkar</cp:lastModifiedBy>
  <cp:revision>2</cp:revision>
  <dcterms:created xsi:type="dcterms:W3CDTF">2022-09-28T08:34:37Z</dcterms:created>
  <dcterms:modified xsi:type="dcterms:W3CDTF">2022-09-28T08:52:07Z</dcterms:modified>
</cp:coreProperties>
</file>