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8" r:id="rId4"/>
    <p:sldId id="263" r:id="rId5"/>
    <p:sldId id="259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D8EB-8F87-4D2F-9B38-ADAA56601D2E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AA01-3FA6-4714-BCE9-C30CB5E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0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AA01-3FA6-4714-BCE9-C30CB5ED54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2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470AC3-C4C6-442B-A8E8-934965D7EBD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yuri\Pictures\Screenshots\Screenshot (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1"/>
            <a:ext cx="875340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yuri\Pictures\Screenshots\Screenshot (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4184"/>
            <a:ext cx="870898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yuri\Pictures\Screenshots\Screenshot (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32440" cy="27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yuri\Pictures\Screenshots\Screenshot (4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50220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33056"/>
            <a:ext cx="8358189" cy="235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0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yuri\Pictures\Screenshots\Screenshot (4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5270"/>
            <a:ext cx="8460432" cy="25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2" y="4077072"/>
            <a:ext cx="8494494" cy="186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yuri\Pictures\Screenshots\Screenshot (6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32440" cy="33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yuri\Pictures\Screenshots\Screenshot (6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" y="1484784"/>
            <a:ext cx="9111952" cy="25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yuri\Pictures\Screenshots\Screenshot (6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" y="1340768"/>
            <a:ext cx="911972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yuri\Pictures\Screenshots\Screenshot (6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1101"/>
            <a:ext cx="8318690" cy="40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yuri\Pictures\Screenshots\Screenshot (6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7117"/>
            <a:ext cx="8402576" cy="408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yuri\Pictures\Screenshots\Screenshot (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3801"/>
            <a:ext cx="8676456" cy="33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Mayuri</dc:creator>
  <cp:lastModifiedBy>Mayuri</cp:lastModifiedBy>
  <cp:revision>6</cp:revision>
  <dcterms:created xsi:type="dcterms:W3CDTF">2022-09-27T19:30:00Z</dcterms:created>
  <dcterms:modified xsi:type="dcterms:W3CDTF">2022-09-28T08:17:10Z</dcterms:modified>
</cp:coreProperties>
</file>