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533400"/>
          <a:ext cx="8305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21336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Picture with auto</a:t>
                      </a:r>
                      <a:r>
                        <a:rPr lang="en-US" baseline="0" dirty="0" smtClean="0"/>
                        <a:t> 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533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Navigation</a:t>
                      </a:r>
                      <a:r>
                        <a:rPr lang="en-US" baseline="0" dirty="0" smtClean="0"/>
                        <a:t> Bar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581400"/>
          <a:ext cx="327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743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Pic</a:t>
                      </a:r>
                      <a:r>
                        <a:rPr lang="en-US" baseline="0" dirty="0" smtClean="0"/>
                        <a:t> of Director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95800" y="3886200"/>
          <a:ext cx="327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7432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About the</a:t>
                      </a:r>
                      <a:r>
                        <a:rPr lang="en-US" baseline="0" dirty="0" smtClean="0"/>
                        <a:t> Director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2895600"/>
          <a:ext cx="8305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Flowing information of new batch and offer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0668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Video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Rating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81000" y="22098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90800" y="10668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Video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Rating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590800" y="22098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724400" y="10668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Video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Rating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724400" y="22098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34200" y="10668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Video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Rating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6934200" y="22098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0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Review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0" y="343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Courses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43434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Course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81000" y="54864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90800" y="43434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Course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590800" y="54864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724400" y="43434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Course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24400" y="54864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934200" y="4343400"/>
          <a:ext cx="1905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752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Course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6934200" y="5486400"/>
            <a:ext cx="190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3820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9369"/>
            <a:ext cx="8763000" cy="333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3548636"/>
            <a:ext cx="8763001" cy="308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39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2006-08-16T00:00:00Z</dcterms:created>
  <dcterms:modified xsi:type="dcterms:W3CDTF">2022-09-25T05:14:11Z</dcterms:modified>
</cp:coreProperties>
</file>