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BB78E-5B93-4A5C-996D-4F4AD649EC71}" v="24" dt="2022-09-28T11:32:3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esh" userId="2ecf1d1a18761336" providerId="LiveId" clId="{468BB78E-5B93-4A5C-996D-4F4AD649EC71}"/>
    <pc:docChg chg="modSld">
      <pc:chgData name="rakesh" userId="2ecf1d1a18761336" providerId="LiveId" clId="{468BB78E-5B93-4A5C-996D-4F4AD649EC71}" dt="2022-09-28T11:32:30.873" v="55"/>
      <pc:docMkLst>
        <pc:docMk/>
      </pc:docMkLst>
      <pc:sldChg chg="addSp delSp modSp mod modTransition modAnim">
        <pc:chgData name="rakesh" userId="2ecf1d1a18761336" providerId="LiveId" clId="{468BB78E-5B93-4A5C-996D-4F4AD649EC71}" dt="2022-09-28T11:32:30.873" v="55"/>
        <pc:sldMkLst>
          <pc:docMk/>
          <pc:sldMk cId="2368264222" sldId="256"/>
        </pc:sldMkLst>
        <pc:spChg chg="mod">
          <ac:chgData name="rakesh" userId="2ecf1d1a18761336" providerId="LiveId" clId="{468BB78E-5B93-4A5C-996D-4F4AD649EC71}" dt="2022-09-28T03:38:18.310" v="38" actId="20577"/>
          <ac:spMkLst>
            <pc:docMk/>
            <pc:sldMk cId="2368264222" sldId="256"/>
            <ac:spMk id="3" creationId="{E26C3217-BAA6-C06D-D693-6D85D75EA155}"/>
          </ac:spMkLst>
        </pc:spChg>
        <pc:picChg chg="add mod">
          <ac:chgData name="rakesh" userId="2ecf1d1a18761336" providerId="LiveId" clId="{468BB78E-5B93-4A5C-996D-4F4AD649EC71}" dt="2022-09-28T11:32:30.873" v="55"/>
          <ac:picMkLst>
            <pc:docMk/>
            <pc:sldMk cId="2368264222" sldId="256"/>
            <ac:picMk id="4" creationId="{6C3466A8-102D-CBF5-61AC-9D565ED2F9FB}"/>
          </ac:picMkLst>
        </pc:picChg>
        <pc:picChg chg="mod">
          <ac:chgData name="rakesh" userId="2ecf1d1a18761336" providerId="LiveId" clId="{468BB78E-5B93-4A5C-996D-4F4AD649EC71}" dt="2022-09-28T03:38:10.389" v="34" actId="1076"/>
          <ac:picMkLst>
            <pc:docMk/>
            <pc:sldMk cId="2368264222" sldId="256"/>
            <ac:picMk id="5" creationId="{B11950AF-1204-98FC-1AF0-14EDBDE5E60C}"/>
          </ac:picMkLst>
        </pc:picChg>
        <pc:picChg chg="add del mod">
          <ac:chgData name="rakesh" userId="2ecf1d1a18761336" providerId="LiveId" clId="{468BB78E-5B93-4A5C-996D-4F4AD649EC71}" dt="2022-09-28T11:32:30.873" v="55"/>
          <ac:picMkLst>
            <pc:docMk/>
            <pc:sldMk cId="2368264222" sldId="256"/>
            <ac:picMk id="11" creationId="{9D9C7787-6D65-6620-CFB9-5777FFC27A91}"/>
          </ac:picMkLst>
        </pc:picChg>
      </pc:sldChg>
      <pc:sldChg chg="addSp delSp modSp mod">
        <pc:chgData name="rakesh" userId="2ecf1d1a18761336" providerId="LiveId" clId="{468BB78E-5B93-4A5C-996D-4F4AD649EC71}" dt="2022-09-28T11:32:30.873" v="55"/>
        <pc:sldMkLst>
          <pc:docMk/>
          <pc:sldMk cId="2329712592" sldId="257"/>
        </pc:sldMkLst>
        <pc:spChg chg="mod">
          <ac:chgData name="rakesh" userId="2ecf1d1a18761336" providerId="LiveId" clId="{468BB78E-5B93-4A5C-996D-4F4AD649EC71}" dt="2022-09-28T03:35:44.694" v="24" actId="20577"/>
          <ac:spMkLst>
            <pc:docMk/>
            <pc:sldMk cId="2329712592" sldId="257"/>
            <ac:spMk id="2" creationId="{3C385753-502E-0F35-C013-37FF26105EFC}"/>
          </ac:spMkLst>
        </pc:spChg>
        <pc:picChg chg="add mod">
          <ac:chgData name="rakesh" userId="2ecf1d1a18761336" providerId="LiveId" clId="{468BB78E-5B93-4A5C-996D-4F4AD649EC71}" dt="2022-09-28T11:32:30.873" v="55"/>
          <ac:picMkLst>
            <pc:docMk/>
            <pc:sldMk cId="2329712592" sldId="257"/>
            <ac:picMk id="3" creationId="{40BFD41E-592A-CDE5-02FB-B3A0F138999E}"/>
          </ac:picMkLst>
        </pc:picChg>
        <pc:picChg chg="add del mod">
          <ac:chgData name="rakesh" userId="2ecf1d1a18761336" providerId="LiveId" clId="{468BB78E-5B93-4A5C-996D-4F4AD649EC71}" dt="2022-09-28T11:32:30.873" v="55"/>
          <ac:picMkLst>
            <pc:docMk/>
            <pc:sldMk cId="2329712592" sldId="257"/>
            <ac:picMk id="6" creationId="{AB042336-8982-71B1-9F9A-35CA7F61A198}"/>
          </ac:picMkLst>
        </pc:picChg>
      </pc:sldChg>
      <pc:sldChg chg="addSp delSp modSp modTransition">
        <pc:chgData name="rakesh" userId="2ecf1d1a18761336" providerId="LiveId" clId="{468BB78E-5B93-4A5C-996D-4F4AD649EC71}" dt="2022-09-28T11:32:30.873" v="55"/>
        <pc:sldMkLst>
          <pc:docMk/>
          <pc:sldMk cId="799735428" sldId="258"/>
        </pc:sldMkLst>
        <pc:picChg chg="add mod">
          <ac:chgData name="rakesh" userId="2ecf1d1a18761336" providerId="LiveId" clId="{468BB78E-5B93-4A5C-996D-4F4AD649EC71}" dt="2022-09-28T11:32:30.873" v="55"/>
          <ac:picMkLst>
            <pc:docMk/>
            <pc:sldMk cId="799735428" sldId="258"/>
            <ac:picMk id="3" creationId="{5F86E8E3-BF73-BF2F-8801-72CACDAD789B}"/>
          </ac:picMkLst>
        </pc:picChg>
        <pc:picChg chg="add del mod">
          <ac:chgData name="rakesh" userId="2ecf1d1a18761336" providerId="LiveId" clId="{468BB78E-5B93-4A5C-996D-4F4AD649EC71}" dt="2022-09-28T11:32:30.873" v="55"/>
          <ac:picMkLst>
            <pc:docMk/>
            <pc:sldMk cId="799735428" sldId="258"/>
            <ac:picMk id="6" creationId="{F8412F7C-E372-DCDE-F869-B2E1885A634B}"/>
          </ac:picMkLst>
        </pc:picChg>
      </pc:sldChg>
      <pc:sldChg chg="addSp delSp modSp mod modTransition">
        <pc:chgData name="rakesh" userId="2ecf1d1a18761336" providerId="LiveId" clId="{468BB78E-5B93-4A5C-996D-4F4AD649EC71}" dt="2022-09-28T11:32:30.873" v="55"/>
        <pc:sldMkLst>
          <pc:docMk/>
          <pc:sldMk cId="525039236" sldId="259"/>
        </pc:sldMkLst>
        <pc:picChg chg="add mod">
          <ac:chgData name="rakesh" userId="2ecf1d1a18761336" providerId="LiveId" clId="{468BB78E-5B93-4A5C-996D-4F4AD649EC71}" dt="2022-09-28T11:32:30.873" v="55"/>
          <ac:picMkLst>
            <pc:docMk/>
            <pc:sldMk cId="525039236" sldId="259"/>
            <ac:picMk id="3" creationId="{3167DF0D-C3A3-090C-ECF0-A132AECC2944}"/>
          </ac:picMkLst>
        </pc:picChg>
        <pc:picChg chg="mod">
          <ac:chgData name="rakesh" userId="2ecf1d1a18761336" providerId="LiveId" clId="{468BB78E-5B93-4A5C-996D-4F4AD649EC71}" dt="2022-09-28T03:39:57.080" v="51" actId="1076"/>
          <ac:picMkLst>
            <pc:docMk/>
            <pc:sldMk cId="525039236" sldId="259"/>
            <ac:picMk id="14" creationId="{2790DEC8-D744-280B-F5FE-2F02611420DA}"/>
          </ac:picMkLst>
        </pc:picChg>
        <pc:picChg chg="add del mod">
          <ac:chgData name="rakesh" userId="2ecf1d1a18761336" providerId="LiveId" clId="{468BB78E-5B93-4A5C-996D-4F4AD649EC71}" dt="2022-09-28T11:32:30.873" v="55"/>
          <ac:picMkLst>
            <pc:docMk/>
            <pc:sldMk cId="525039236" sldId="259"/>
            <ac:picMk id="29" creationId="{CEF67862-E360-47D6-F2F6-D0BD31F66222}"/>
          </ac:picMkLst>
        </pc:picChg>
      </pc:sldChg>
      <pc:sldChg chg="addSp delSp modSp">
        <pc:chgData name="rakesh" userId="2ecf1d1a18761336" providerId="LiveId" clId="{468BB78E-5B93-4A5C-996D-4F4AD649EC71}" dt="2022-09-28T11:32:30.873" v="55"/>
        <pc:sldMkLst>
          <pc:docMk/>
          <pc:sldMk cId="3461642038" sldId="261"/>
        </pc:sldMkLst>
        <pc:picChg chg="add mod">
          <ac:chgData name="rakesh" userId="2ecf1d1a18761336" providerId="LiveId" clId="{468BB78E-5B93-4A5C-996D-4F4AD649EC71}" dt="2022-09-28T11:32:30.873" v="55"/>
          <ac:picMkLst>
            <pc:docMk/>
            <pc:sldMk cId="3461642038" sldId="261"/>
            <ac:picMk id="3" creationId="{4F3FAA30-7F89-D838-D86F-1BB3B47346F6}"/>
          </ac:picMkLst>
        </pc:picChg>
        <pc:picChg chg="add del mod">
          <ac:chgData name="rakesh" userId="2ecf1d1a18761336" providerId="LiveId" clId="{468BB78E-5B93-4A5C-996D-4F4AD649EC71}" dt="2022-09-28T11:32:30.873" v="55"/>
          <ac:picMkLst>
            <pc:docMk/>
            <pc:sldMk cId="3461642038" sldId="261"/>
            <ac:picMk id="6" creationId="{B2A2C1C6-2124-AB7E-F246-211E79EE6FDD}"/>
          </ac:picMkLst>
        </pc:picChg>
      </pc:sldChg>
      <pc:sldChg chg="addSp delSp modSp modTransition">
        <pc:chgData name="rakesh" userId="2ecf1d1a18761336" providerId="LiveId" clId="{468BB78E-5B93-4A5C-996D-4F4AD649EC71}" dt="2022-09-28T11:32:30.873" v="55"/>
        <pc:sldMkLst>
          <pc:docMk/>
          <pc:sldMk cId="2470717921" sldId="262"/>
        </pc:sldMkLst>
        <pc:picChg chg="add mod">
          <ac:chgData name="rakesh" userId="2ecf1d1a18761336" providerId="LiveId" clId="{468BB78E-5B93-4A5C-996D-4F4AD649EC71}" dt="2022-09-28T11:32:30.873" v="55"/>
          <ac:picMkLst>
            <pc:docMk/>
            <pc:sldMk cId="2470717921" sldId="262"/>
            <ac:picMk id="3" creationId="{6B6DF9A9-694E-55C4-3FE2-39D702D884D5}"/>
          </ac:picMkLst>
        </pc:picChg>
        <pc:picChg chg="add del mod">
          <ac:chgData name="rakesh" userId="2ecf1d1a18761336" providerId="LiveId" clId="{468BB78E-5B93-4A5C-996D-4F4AD649EC71}" dt="2022-09-28T11:32:30.873" v="55"/>
          <ac:picMkLst>
            <pc:docMk/>
            <pc:sldMk cId="2470717921" sldId="262"/>
            <ac:picMk id="6" creationId="{03E0A66D-03BF-7AA7-2F99-E49F28A115DB}"/>
          </ac:picMkLst>
        </pc:picChg>
      </pc:sldChg>
      <pc:sldChg chg="addSp delSp modSp">
        <pc:chgData name="rakesh" userId="2ecf1d1a18761336" providerId="LiveId" clId="{468BB78E-5B93-4A5C-996D-4F4AD649EC71}" dt="2022-09-28T11:32:30.873" v="55"/>
        <pc:sldMkLst>
          <pc:docMk/>
          <pc:sldMk cId="2253739456" sldId="263"/>
        </pc:sldMkLst>
        <pc:picChg chg="add mod">
          <ac:chgData name="rakesh" userId="2ecf1d1a18761336" providerId="LiveId" clId="{468BB78E-5B93-4A5C-996D-4F4AD649EC71}" dt="2022-09-28T11:32:30.873" v="55"/>
          <ac:picMkLst>
            <pc:docMk/>
            <pc:sldMk cId="2253739456" sldId="263"/>
            <ac:picMk id="4" creationId="{A61BA666-36DB-9D33-D861-FA7CB078B2F9}"/>
          </ac:picMkLst>
        </pc:picChg>
        <pc:picChg chg="add del mod">
          <ac:chgData name="rakesh" userId="2ecf1d1a18761336" providerId="LiveId" clId="{468BB78E-5B93-4A5C-996D-4F4AD649EC71}" dt="2022-09-28T11:32:30.873" v="55"/>
          <ac:picMkLst>
            <pc:docMk/>
            <pc:sldMk cId="2253739456" sldId="263"/>
            <ac:picMk id="17" creationId="{681EAB83-0454-5EAB-9EA7-89895230F9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2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1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25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1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6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9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3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8E3E-A1E4-4A55-94D3-35CD3521748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977589-E93B-49E2-8BF4-B01B40B675D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71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7" Type="http://schemas.openxmlformats.org/officeDocument/2006/relationships/image" Target="../media/image3.png"/><Relationship Id="rId2" Type="http://schemas.microsoft.com/office/2007/relationships/media" Target="../media/media7.m4a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audio" Target="../media/audio1.wav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2889-6761-1F0B-65DB-78874AE46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C3217-BAA6-C06D-D693-6D85D75EA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950AF-1204-98FC-1AF0-14EDBDE5E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852" y="873708"/>
            <a:ext cx="9144000" cy="2640564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6C3466A8-102D-CBF5-61AC-9D565ED2F9F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826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9027">
        <p:split orient="vert"/>
      </p:transition>
    </mc:Choice>
    <mc:Fallback>
      <p:transition spd="slow" advTm="9027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5753-502E-0F35-C013-37FF2610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                      Nav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C5107-B69B-73B4-B245-E5F4BEAED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45924"/>
            <a:ext cx="10515600" cy="1656016"/>
          </a:xfr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40BFD41E-592A-CDE5-02FB-B3A0F13899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1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01"/>
    </mc:Choice>
    <mc:Fallback>
      <p:transition spd="slow" advTm="86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5CDD-C1A7-A9B7-A8D5-30590CAD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C00000"/>
                </a:solidFill>
              </a:rPr>
              <a:t>                             Banner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1C169-F9D9-2454-556C-F903E5BB7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0975" y="2769010"/>
            <a:ext cx="9604375" cy="1943867"/>
          </a:xfr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F86E8E3-BF73-BF2F-8801-72CACDAD78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3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280">
        <p14:reveal/>
      </p:transition>
    </mc:Choice>
    <mc:Fallback>
      <p:transition spd="slow" advTm="52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F8FC-7FF5-35FC-BB95-859A2B4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827"/>
            <a:ext cx="10834991" cy="116731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                     Main content 1</a:t>
            </a:r>
            <a:r>
              <a:rPr lang="en-IN" b="1" baseline="30000" dirty="0">
                <a:solidFill>
                  <a:schemeClr val="accent5">
                    <a:lumMod val="75000"/>
                  </a:schemeClr>
                </a:solidFill>
              </a:rPr>
              <a:t>st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row</a:t>
            </a:r>
            <a:br>
              <a:rPr lang="en-IN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           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D9D815D-A93A-04FD-5E3C-F8BFCF5251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92024" y="2255540"/>
            <a:ext cx="2568163" cy="3673158"/>
          </a:xfr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B6230EE-BA2B-6638-F5C3-D904913302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90837" y="2274591"/>
            <a:ext cx="2232853" cy="358933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90DEC8-D744-280B-F5FE-2F0261142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196" y="1068766"/>
            <a:ext cx="6111770" cy="790373"/>
          </a:xfrm>
          <a:prstGeom prst="rect">
            <a:avLst/>
          </a:prstGeom>
        </p:spPr>
      </p:pic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87CC5CE6-33E9-041A-8523-1206250DC7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0675" y="2227972"/>
            <a:ext cx="2491956" cy="37493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7DB3F-EF5A-B232-DCE5-798FEEBFF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3344" y="2274591"/>
            <a:ext cx="2400508" cy="3711262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167DF0D-C3A3-090C-ECF0-A132AECC29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3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6372">
        <p14:reveal/>
      </p:transition>
    </mc:Choice>
    <mc:Fallback>
      <p:transition spd="slow" advTm="63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558-B7AE-DB1E-03FF-12D0094D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5">
                    <a:lumMod val="75000"/>
                  </a:schemeClr>
                </a:solidFill>
              </a:rPr>
              <a:t>Main content Second row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E10-372C-3AE4-7040-409802263A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6B702D2-0B07-7F6A-1D28-3179A38408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963909" y="2496690"/>
            <a:ext cx="2438611" cy="371888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A190D-7475-59F5-3ED5-000093FF0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918" y="2496690"/>
            <a:ext cx="2370025" cy="3635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19EB4D-AA21-32AD-E1C8-3F6C91FFC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017" y="2496690"/>
            <a:ext cx="2415749" cy="36274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94007B-1667-8BA1-D5F6-9767E6FEC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3343" y="2490368"/>
            <a:ext cx="2400508" cy="3673158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61BA666-36DB-9D33-D861-FA7CB078B2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3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92">
        <p:split orient="vert"/>
      </p:transition>
    </mc:Choice>
    <mc:Fallback>
      <p:transition spd="slow" advTm="3092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A9CE-9235-0776-43D8-277AD068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2060"/>
                </a:solidFill>
              </a:rPr>
              <a:t>     footer first row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D632F-8631-1C36-7BA2-A4C71323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0975" y="2489001"/>
            <a:ext cx="9604375" cy="2503885"/>
          </a:xfr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4F3FAA30-7F89-D838-D86F-1BB3B47346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4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86"/>
    </mc:Choice>
    <mc:Fallback>
      <p:transition spd="slow" advTm="7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2EDB-6EDC-6DBE-1EA3-66241A35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                    Header second row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4BFE1-5527-5174-4A4A-0E716A7D5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38200" y="3122579"/>
            <a:ext cx="10515600" cy="1117053"/>
          </a:xfr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B6DF9A9-694E-55C4-3FE2-39D702D884D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071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488">
        <p:split orient="vert"/>
        <p:sndAc>
          <p:stSnd>
            <p:snd r:embed="rId5" name="explode.wav"/>
          </p:stSnd>
        </p:sndAc>
      </p:transition>
    </mc:Choice>
    <mc:Fallback>
      <p:transition spd="slow" advTm="6488">
        <p:split orient="vert"/>
        <p:sndAc>
          <p:stSnd>
            <p:snd r:embed="rId5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25</Words>
  <Application>Microsoft Office PowerPoint</Application>
  <PresentationFormat>Widescreen</PresentationFormat>
  <Paragraphs>10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PowerPoint Presentation</vt:lpstr>
      <vt:lpstr>                      Nav Bar</vt:lpstr>
      <vt:lpstr>                             Banner</vt:lpstr>
      <vt:lpstr>                      Main content 1st row              </vt:lpstr>
      <vt:lpstr>Main content Second row</vt:lpstr>
      <vt:lpstr>     footer first row</vt:lpstr>
      <vt:lpstr>                    Header second 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</dc:creator>
  <cp:lastModifiedBy>rakesh</cp:lastModifiedBy>
  <cp:revision>1</cp:revision>
  <dcterms:created xsi:type="dcterms:W3CDTF">2022-09-28T02:24:41Z</dcterms:created>
  <dcterms:modified xsi:type="dcterms:W3CDTF">2022-09-28T11:32:39Z</dcterms:modified>
</cp:coreProperties>
</file>