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56" r:id="rId3"/>
    <p:sldId id="267" r:id="rId4"/>
    <p:sldId id="258" r:id="rId5"/>
    <p:sldId id="263" r:id="rId6"/>
    <p:sldId id="259" r:id="rId7"/>
    <p:sldId id="261" r:id="rId8"/>
    <p:sldId id="262" r:id="rId9"/>
    <p:sldId id="260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82" d="100"/>
          <a:sy n="82" d="100"/>
        </p:scale>
        <p:origin x="-1171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8D8EB-8F87-4D2F-9B38-ADAA56601D2E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AA01-3FA6-4714-BCE9-C30CB5E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0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AA01-3FA6-4714-BCE9-C30CB5ED54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2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470AC3-C4C6-442B-A8E8-934965D7EBD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8C23E48-C4E4-4C42-8D7F-6DA302217D6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Beasant</a:t>
            </a:r>
            <a:r>
              <a:rPr lang="en-US" dirty="0" smtClean="0"/>
              <a:t> technology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2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yuri\Pictures\Screenshots\Screenshot (6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3801"/>
            <a:ext cx="8676456" cy="334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yuri\Pictures\Screenshots\Screenshot (6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4184"/>
            <a:ext cx="870898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1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ayuri\Pictures\Screenshots\Screenshot (7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32440" cy="272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17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yuri\Pictures\Screenshots\Screenshot (4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1"/>
            <a:ext cx="875340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3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yuri\Pictures\Screenshots\Screenshot (4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50220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933056"/>
            <a:ext cx="8358189" cy="235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80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ayuri\Pictures\Screenshots\Screenshot (4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5270"/>
            <a:ext cx="8460432" cy="25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2" y="4077072"/>
            <a:ext cx="8494494" cy="186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2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yuri\Pictures\Screenshots\Screenshot (6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532440" cy="331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8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yuri\Pictures\Screenshots\Screenshot (6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" y="1484784"/>
            <a:ext cx="9111952" cy="257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9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yuri\Pictures\Screenshots\Screenshot (6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" y="1340768"/>
            <a:ext cx="911972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yuri\Pictures\Screenshots\Screenshot (6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1101"/>
            <a:ext cx="8318690" cy="40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ayuri\Pictures\Screenshots\Screenshot (6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07117"/>
            <a:ext cx="8402576" cy="408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</TotalTime>
  <Words>5</Words>
  <Application>Microsoft Office PowerPoint</Application>
  <PresentationFormat>On-screen Show (4:3)</PresentationFormat>
  <Paragraphs>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Homepage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Mayuri</dc:creator>
  <cp:lastModifiedBy>kaushal kumar</cp:lastModifiedBy>
  <cp:revision>8</cp:revision>
  <dcterms:created xsi:type="dcterms:W3CDTF">2022-09-27T19:30:00Z</dcterms:created>
  <dcterms:modified xsi:type="dcterms:W3CDTF">2022-09-29T04:45:43Z</dcterms:modified>
</cp:coreProperties>
</file>