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D00776-AF3D-4E24-BD11-7B37A0337E79}" type="datetimeFigureOut">
              <a:rPr lang="en-US" smtClean="0"/>
              <a:t>14-Oct-16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DF357-CB27-4E75-883E-E33479B1A9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5471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0776-AF3D-4E24-BD11-7B37A0337E79}" type="datetimeFigureOut">
              <a:rPr lang="en-US" smtClean="0"/>
              <a:t>14-Oct-16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F357-CB27-4E75-883E-E33479B1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8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0776-AF3D-4E24-BD11-7B37A0337E79}" type="datetimeFigureOut">
              <a:rPr lang="en-US" smtClean="0"/>
              <a:t>14-Oct-16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F357-CB27-4E75-883E-E33479B1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4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0776-AF3D-4E24-BD11-7B37A0337E79}" type="datetimeFigureOut">
              <a:rPr lang="en-US" smtClean="0"/>
              <a:t>14-Oct-16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F357-CB27-4E75-883E-E33479B1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4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00776-AF3D-4E24-BD11-7B37A0337E79}" type="datetimeFigureOut">
              <a:rPr lang="en-US" smtClean="0"/>
              <a:t>14-Oct-16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CDF357-CB27-4E75-883E-E33479B1A9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43153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0776-AF3D-4E24-BD11-7B37A0337E79}" type="datetimeFigureOut">
              <a:rPr lang="en-US" smtClean="0"/>
              <a:t>14-Oct-16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F357-CB27-4E75-883E-E33479B1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0776-AF3D-4E24-BD11-7B37A0337E79}" type="datetimeFigureOut">
              <a:rPr lang="en-US" smtClean="0"/>
              <a:t>14-Oct-16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F357-CB27-4E75-883E-E33479B1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4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0776-AF3D-4E24-BD11-7B37A0337E79}" type="datetimeFigureOut">
              <a:rPr lang="en-US" smtClean="0"/>
              <a:t>14-Oct-16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F357-CB27-4E75-883E-E33479B1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7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0776-AF3D-4E24-BD11-7B37A0337E79}" type="datetimeFigureOut">
              <a:rPr lang="en-US" smtClean="0"/>
              <a:t>14-Oct-16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F357-CB27-4E75-883E-E33479B1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00776-AF3D-4E24-BD11-7B37A0337E79}" type="datetimeFigureOut">
              <a:rPr lang="en-US" smtClean="0"/>
              <a:t>14-Oct-16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CDF357-CB27-4E75-883E-E33479B1A9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865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00776-AF3D-4E24-BD11-7B37A0337E79}" type="datetimeFigureOut">
              <a:rPr lang="en-US" smtClean="0"/>
              <a:t>14-Oct-16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CDF357-CB27-4E75-883E-E33479B1A9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007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4D00776-AF3D-4E24-BD11-7B37A0337E79}" type="datetimeFigureOut">
              <a:rPr lang="en-US" smtClean="0"/>
              <a:t>14-Oct-16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ACDF357-CB27-4E75-883E-E33479B1A9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61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718631"/>
            <a:ext cx="8361229" cy="198076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ASSISTANCE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1931" y="4452038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Ghanta Sarfaraz M(130430116031)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Jadeja Harshvardhansinh G(130430116043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739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537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DICTIONARY(Database)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48688" y="1664046"/>
            <a:ext cx="1647023" cy="48474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949265"/>
              </p:ext>
            </p:extLst>
          </p:nvPr>
        </p:nvGraphicFramePr>
        <p:xfrm>
          <a:off x="1641513" y="2391658"/>
          <a:ext cx="9474505" cy="340321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12676"/>
                <a:gridCol w="1862555"/>
                <a:gridCol w="1497331"/>
                <a:gridCol w="1681276"/>
                <a:gridCol w="3720667"/>
              </a:tblGrid>
              <a:tr h="378135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[person who request appointment]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13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Datatype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8135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Uniquely identify each user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8135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8135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8135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Contactno1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8135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8135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8135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9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843" y="784950"/>
            <a:ext cx="2098713" cy="548089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12141"/>
              </p:ext>
            </p:extLst>
          </p:nvPr>
        </p:nvGraphicFramePr>
        <p:xfrm>
          <a:off x="1399142" y="1740668"/>
          <a:ext cx="9893147" cy="38228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63652"/>
                <a:gridCol w="1635868"/>
                <a:gridCol w="1599680"/>
                <a:gridCol w="1798247"/>
                <a:gridCol w="4095700"/>
              </a:tblGrid>
              <a:tr h="528807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Administrator </a:t>
                      </a:r>
                      <a:r>
                        <a:rPr lang="en-US" sz="2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[MySQL]</a:t>
                      </a:r>
                      <a:endParaRPr 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94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Datatype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9450"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Uniquely identify each user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9450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9450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9450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Question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9450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7343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Last_login_date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 login date of administrator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7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09949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Category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27841"/>
              </p:ext>
            </p:extLst>
          </p:nvPr>
        </p:nvGraphicFramePr>
        <p:xfrm>
          <a:off x="2005069" y="2379643"/>
          <a:ext cx="9121966" cy="309913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08402"/>
                <a:gridCol w="1848006"/>
                <a:gridCol w="1232005"/>
                <a:gridCol w="1540006"/>
                <a:gridCol w="3793547"/>
              </a:tblGrid>
              <a:tr h="387392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[type of service provider] 1</a:t>
                      </a:r>
                      <a:endParaRPr 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92"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Uniquely identify each record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36961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Unique, not null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name of service provider such as doctor, architect , hair dresser, school college principal, police superintendent 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392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description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0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8051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Service Provider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24797"/>
              </p:ext>
            </p:extLst>
          </p:nvPr>
        </p:nvGraphicFramePr>
        <p:xfrm>
          <a:off x="1371600" y="1672047"/>
          <a:ext cx="10251196" cy="494338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82637"/>
                <a:gridCol w="2015242"/>
                <a:gridCol w="1372980"/>
                <a:gridCol w="1853714"/>
                <a:gridCol w="4226623"/>
              </a:tblGrid>
              <a:tr h="80423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Service_provider </a:t>
                      </a: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[person who give appointment]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39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Uniquely identify each record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139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Categoryid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84278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Unique, not null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 name/shop name of service provider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139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Slogan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Slogan of service provider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139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Logo of service provider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139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Address1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139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139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139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Contactno1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139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Contactno2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139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139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139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0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Appointment info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07732"/>
              </p:ext>
            </p:extLst>
          </p:nvPr>
        </p:nvGraphicFramePr>
        <p:xfrm>
          <a:off x="1277956" y="2171699"/>
          <a:ext cx="9694843" cy="306324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38545"/>
                <a:gridCol w="1926639"/>
                <a:gridCol w="1284426"/>
                <a:gridCol w="1605533"/>
                <a:gridCol w="4139700"/>
              </a:tblGrid>
              <a:tr h="437606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Appointment_info</a:t>
                      </a: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7606"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Uniquely identify each record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5211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Service_providerid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606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Service_detail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 of service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606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Tentative service amount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606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of service in minute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3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Appointment book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76969"/>
              </p:ext>
            </p:extLst>
          </p:nvPr>
        </p:nvGraphicFramePr>
        <p:xfrm>
          <a:off x="1674565" y="2171700"/>
          <a:ext cx="9793993" cy="422474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40752"/>
                <a:gridCol w="2094543"/>
                <a:gridCol w="1299966"/>
                <a:gridCol w="1621993"/>
                <a:gridCol w="4036739"/>
              </a:tblGrid>
              <a:tr h="301534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Appointment_book</a:t>
                      </a:r>
                      <a:r>
                        <a:rPr lang="en-US" sz="2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3069"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Uniquely identify each record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1534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Clientid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 of client table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3069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Appointment_info_id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3069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Service_providerid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1534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bookdate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date of appointment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1534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meetingdate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of appointment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1534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of appointment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04603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1=requested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2=accepted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3=rejected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54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Review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40878"/>
              </p:ext>
            </p:extLst>
          </p:nvPr>
        </p:nvGraphicFramePr>
        <p:xfrm>
          <a:off x="1189822" y="2095959"/>
          <a:ext cx="10785512" cy="384938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4786"/>
                <a:gridCol w="2158911"/>
                <a:gridCol w="1515959"/>
                <a:gridCol w="1798255"/>
                <a:gridCol w="4487601"/>
              </a:tblGrid>
              <a:tr h="349944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</a:t>
                      </a:r>
                      <a:endParaRPr 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9888"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Uniquely identify each record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944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Clientid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9888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Service_providerid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944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Fdate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of feedback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9888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Varchar(128)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feedback</a:t>
                      </a:r>
                      <a:endParaRPr lang="en-US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9888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Varchar(128)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of feedback</a:t>
                      </a: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05" y="154237"/>
            <a:ext cx="6356732" cy="661012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08980" y="2304013"/>
            <a:ext cx="3743532" cy="2499341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1)</a:t>
            </a:r>
          </a:p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99" y="2407896"/>
            <a:ext cx="3855720" cy="215788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653" y="319489"/>
            <a:ext cx="6411817" cy="6334699"/>
          </a:xfrm>
        </p:spPr>
      </p:pic>
    </p:spTree>
    <p:extLst>
      <p:ext uri="{BB962C8B-B14F-4D97-AF65-F5344CB8AC3E}">
        <p14:creationId xmlns:p14="http://schemas.microsoft.com/office/powerpoint/2010/main" val="2837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053" y="2358319"/>
            <a:ext cx="3855720" cy="2157884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89" y="330505"/>
            <a:ext cx="6114362" cy="6213513"/>
          </a:xfrm>
        </p:spPr>
      </p:pic>
    </p:spTree>
    <p:extLst>
      <p:ext uri="{BB962C8B-B14F-4D97-AF65-F5344CB8AC3E}">
        <p14:creationId xmlns:p14="http://schemas.microsoft.com/office/powerpoint/2010/main" val="12222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3429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Overview/Abstract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29329"/>
            <a:ext cx="9601200" cy="43470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all are living in the new era of technology, it is supposed to have everything surrounding us smart and technically advanced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everybody use to have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smartphone,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increasing use of the smart android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strikes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to have everything inside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Assistance is an appointment booking Android app which will be used for booking an appointment with various service providers.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it is an android app it will provide Easy access as well as user friendly interface.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6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83" y="2381221"/>
            <a:ext cx="3855720" cy="2157884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71" y="176270"/>
            <a:ext cx="6213513" cy="6567787"/>
          </a:xfrm>
        </p:spPr>
      </p:pic>
    </p:spTree>
    <p:extLst>
      <p:ext uri="{BB962C8B-B14F-4D97-AF65-F5344CB8AC3E}">
        <p14:creationId xmlns:p14="http://schemas.microsoft.com/office/powerpoint/2010/main" val="4138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40" y="253388"/>
            <a:ext cx="6169445" cy="647791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293" y="1767898"/>
            <a:ext cx="3855720" cy="3011056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</a:p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Diagram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8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 rot="20396384">
            <a:off x="4407716" y="2284711"/>
            <a:ext cx="3939830" cy="1485900"/>
          </a:xfrm>
        </p:spPr>
        <p:txBody>
          <a:bodyPr anchor="ctr"/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8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161" y="179025"/>
            <a:ext cx="1702106" cy="415886"/>
          </a:xfrm>
        </p:spPr>
        <p:txBody>
          <a:bodyPr>
            <a:normAutofit fontScale="90000"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…CONTINUE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81349"/>
            <a:ext cx="9601200" cy="57067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Everybody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likes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his/her work in time and booking an appointment is one of the way to complete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in 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a past few years booking an appointment has grown popularity over whole world, many organizations, businesses, universities, hospitals, hairstylist, charter accountant, astrologer etc. uses some web-based online appointment management system which helps them to have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on time bases.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service Provider are as follow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Doctor        </a:t>
            </a:r>
            <a:endParaRPr 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Beautician</a:t>
            </a:r>
            <a:endParaRPr 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Advocate</a:t>
            </a:r>
            <a:endParaRPr 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Charted 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accountant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Organization</a:t>
            </a:r>
            <a:endParaRPr 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Corporate 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Astrologer etc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12" y="3599018"/>
            <a:ext cx="313533" cy="361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051" y="4352865"/>
            <a:ext cx="368935" cy="368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12" y="3972063"/>
            <a:ext cx="344069" cy="3549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050" y="5467755"/>
            <a:ext cx="485119" cy="2971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050" y="4771043"/>
            <a:ext cx="405733" cy="2403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050" y="5065287"/>
            <a:ext cx="452013" cy="3385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83" y="5793189"/>
            <a:ext cx="407452" cy="35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81349"/>
            <a:ext cx="9601200" cy="4986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Why android app?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 a question may arise that why to use android?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we all know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a days everyone use to have an android mobile phones or tablets.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phones are emerging faster than any mobile phones in history of Mobile devices.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success of android mobile operating system there is also an large development in android applications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17" y="881349"/>
            <a:ext cx="2287838" cy="110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096" y="0"/>
            <a:ext cx="11380424" cy="67533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shows the worldwide smartphone OS Market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dominated the market with an 87.6% share in 2016Q2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the success of the android it also seems that android operating system is going to last for many years.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ratio clearly shows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users interest in android devices, and developing an app in android is quite more beneficial than any other mobile operating system.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24" y="815769"/>
            <a:ext cx="6392167" cy="21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4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Smart Assistance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era demands for the technical device and that technical device demands for the advance app.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we all know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beauticians, advocates etc. every service providers are so busy in handling their patients or customers respectively that handling the queue of them is quite challenging.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from users point of view waiting in a queue is bit difficult/irritating.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app is being developed to solve the above problem in a smart way, by providing easy and reliable access as well as user friendly interface.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4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app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786" y="2572438"/>
            <a:ext cx="10251195" cy="311226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In-app appointment booking &amp; confirmation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In-app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about your turn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of clients in waiting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Service Providers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Reduces waiting 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Stress free</a:t>
            </a:r>
          </a:p>
        </p:txBody>
      </p:sp>
    </p:spTree>
    <p:extLst>
      <p:ext uri="{BB962C8B-B14F-4D97-AF65-F5344CB8AC3E}">
        <p14:creationId xmlns:p14="http://schemas.microsoft.com/office/powerpoint/2010/main" val="341541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993" y="278177"/>
            <a:ext cx="2506337" cy="71334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…Continue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938" y="1828799"/>
            <a:ext cx="9601200" cy="46821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can also pay online, if they wish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facility to service provider to create the profile and rate card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book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click super easy turn intimation to client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facility to client to write review about their experience.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format is often used for serializing and transmitting structured data over a network connection. It is used primarily to transmit data between a server and web application, serving as an alternative to XML.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 is mainly focused on server-side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 BOOTSTRAP: Bootstrap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free and open-source front-end web framework for designing websites and web applications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293</TotalTime>
  <Words>903</Words>
  <Application>Microsoft Office PowerPoint</Application>
  <PresentationFormat>Widescreen</PresentationFormat>
  <Paragraphs>343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Franklin Gothic Book</vt:lpstr>
      <vt:lpstr>Times New Roman</vt:lpstr>
      <vt:lpstr>Wingdings</vt:lpstr>
      <vt:lpstr>Crop</vt:lpstr>
      <vt:lpstr>SMART ASSISTANCE</vt:lpstr>
      <vt:lpstr>Brief Overview/Abstract</vt:lpstr>
      <vt:lpstr>…CONTINUE</vt:lpstr>
      <vt:lpstr>PowerPoint Presentation</vt:lpstr>
      <vt:lpstr>PowerPoint Presentation</vt:lpstr>
      <vt:lpstr>  Smart Assistance</vt:lpstr>
      <vt:lpstr>Features of the app</vt:lpstr>
      <vt:lpstr>…Continue</vt:lpstr>
      <vt:lpstr>Technology used</vt:lpstr>
      <vt:lpstr>DATA DICTIONARY(Database)</vt:lpstr>
      <vt:lpstr>2. ADMIN</vt:lpstr>
      <vt:lpstr>3. Category</vt:lpstr>
      <vt:lpstr>4. Service Provider</vt:lpstr>
      <vt:lpstr>5. Appointment info</vt:lpstr>
      <vt:lpstr>6. Appointment book</vt:lpstr>
      <vt:lpstr>7. Review</vt:lpstr>
      <vt:lpstr>UML Diagrams</vt:lpstr>
      <vt:lpstr>2)  Sequence Diagram</vt:lpstr>
      <vt:lpstr>3) Class Diagram</vt:lpstr>
      <vt:lpstr>4) E-R Diagram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sarfaraz ghanta</dc:creator>
  <cp:lastModifiedBy>sarfaraz ghanta</cp:lastModifiedBy>
  <cp:revision>27</cp:revision>
  <dcterms:created xsi:type="dcterms:W3CDTF">2016-10-13T17:36:28Z</dcterms:created>
  <dcterms:modified xsi:type="dcterms:W3CDTF">2016-10-14T05:24:33Z</dcterms:modified>
</cp:coreProperties>
</file>