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46A6-48BE-4811-8FFE-C5862849E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0FDCC-10C7-4F01-8539-9EF4EC827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E924-893D-4E9B-8792-6F3C6E53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6FA3-18CF-49D5-9330-551B32C284C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0125B-AF88-4C0C-8732-0A2E5637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A9221-CE94-47F8-9DF5-A6461F3E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3DF-03BB-4CFF-AA1A-6077FAF7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9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ABDA-AC67-4388-AB65-F2606620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579A4-03EB-4F57-9C3B-C02542D21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06B4-7C14-4F63-983F-FEF4B50D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6FA3-18CF-49D5-9330-551B32C284C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F604C-DA2F-4685-BCE5-9CF82D64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B605-844D-4A61-BA08-88FBF0F1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3DF-03BB-4CFF-AA1A-6077FAF7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8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0A643-4A2A-4D41-9360-C4E6ACB32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12F8C-5346-485B-8AB9-A7A346466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22B7F-D1D8-4FE4-A266-8D694AA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6FA3-18CF-49D5-9330-551B32C284C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DF34-A758-4A8C-BDC8-59477451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F480D-31FD-4571-8E2A-8A4EDE4E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3DF-03BB-4CFF-AA1A-6077FAF7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8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7081-7E09-41FB-8F99-46C7066A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CDBA-95A0-4CDA-B402-79CEEEE4F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7FCE-0899-4CD9-A4F9-C76CF8F4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6FA3-18CF-49D5-9330-551B32C284C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4AE6B-4B11-4373-BE8B-339A669F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E04C9-2E27-4B3D-81D0-E599D29E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3DF-03BB-4CFF-AA1A-6077FAF7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7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897D-D96A-4A4F-A872-1A3D7496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FCD41-3B0A-4F78-B20F-EB24343B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FF823-ACB6-4A39-8E6C-0A17B0EF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6FA3-18CF-49D5-9330-551B32C284C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6F8E8-26BD-4EB5-B6BB-F7C0232A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4073-1903-40AB-AD8C-04BF45E6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3DF-03BB-4CFF-AA1A-6077FAF7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4468-1DBF-4D15-BA35-0F29FC6C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A506-9E6A-474B-AC4D-4ECE39E29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EDF7B-6CC3-4CFC-BCF6-805E93D0A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2AF08-ECE9-49C7-9F9A-EF237870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6FA3-18CF-49D5-9330-551B32C284C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2ED31-872D-49D3-9891-EE91E3A9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F3E5E-5617-44F2-8B39-5AA3FFCD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3DF-03BB-4CFF-AA1A-6077FAF7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CADC-1BA1-47B2-A3AC-8CE1B151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C1E0C-F434-4DBB-A4DC-1F772DA0B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6303B-E4FE-4732-9E66-6DAC054CA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97F3-F41C-4EE2-838D-93FFDFDFD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DEA3A-E847-4235-BDB0-AEC3D49FC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DEE45-E094-4F1A-B50C-CFAD2584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6FA3-18CF-49D5-9330-551B32C284C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4FF7F-B274-4949-85C0-280AEA93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1101C-1D6C-42E4-BFC7-4115A604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3DF-03BB-4CFF-AA1A-6077FAF7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8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5587-5468-4906-966F-E3C99829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808AA-3D3B-4878-B693-C4DD59FF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6FA3-18CF-49D5-9330-551B32C284C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4685C-9A31-4061-A44B-92D8677D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BB5F5-910C-4B1B-8B2D-B76CA80D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3DF-03BB-4CFF-AA1A-6077FAF7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6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98F6F-A1B3-4DFA-AFB1-EA0CE713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6FA3-18CF-49D5-9330-551B32C284C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F5173-27CA-4E98-BEA3-A288C845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E694B-FCA4-4D44-A34F-D4F24E09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3DF-03BB-4CFF-AA1A-6077FAF7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3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427B-23D2-471F-942F-766F9483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D923-0F84-4331-A961-13814A25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F102F-6CEC-4EF1-822B-85CDEE121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C4199-B697-46EF-956C-F40B191D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6FA3-18CF-49D5-9330-551B32C284C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2D092-0E4D-40DE-AE47-43280658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EBE1A-6672-4F9F-BB80-DCB9C0F1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3DF-03BB-4CFF-AA1A-6077FAF7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1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BB85-7A5B-4480-A8EE-E3D48B2A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A2177-D9B7-4E6F-8AC2-A7E0E9B3F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44DA9-1909-4AE5-BC2C-0C997C715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6EA92-5D7B-4661-AC5E-16DD740B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6FA3-18CF-49D5-9330-551B32C284C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7803E-F492-478A-8857-70E3674D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3506C-23D1-4115-B8CC-C033636D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3DF-03BB-4CFF-AA1A-6077FAF7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AE148-2A8A-491A-998E-149240DB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A06D8-74CC-466B-8D3F-D6D294D6C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FDA1-2CAC-43C1-923E-780DA3068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76FA3-18CF-49D5-9330-551B32C284C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B0806-B971-4532-9C87-00A50CB74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C7C4B-8618-45FC-ADD4-2A36452B2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0C3DF-03BB-4CFF-AA1A-6077FAF7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8770-F9C4-4B19-901B-267733BE8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CB Segmentation Process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9BAE7-668A-4B43-A2E5-E98E7D4BE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Sargam Shah</a:t>
            </a:r>
          </a:p>
          <a:p>
            <a:r>
              <a:rPr lang="en-US" dirty="0"/>
              <a:t>03/19/2020</a:t>
            </a:r>
          </a:p>
        </p:txBody>
      </p:sp>
    </p:spTree>
    <p:extLst>
      <p:ext uri="{BB962C8B-B14F-4D97-AF65-F5344CB8AC3E}">
        <p14:creationId xmlns:p14="http://schemas.microsoft.com/office/powerpoint/2010/main" val="197100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D42F-5941-4800-94D3-40F93B71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7E003-A962-4CAC-AFE0-0A8CA38C7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clean package</a:t>
            </a:r>
          </a:p>
          <a:p>
            <a:r>
              <a:rPr lang="en-US" dirty="0"/>
              <a:t>Add two lines to </a:t>
            </a:r>
            <a:r>
              <a:rPr lang="en-US" dirty="0" err="1"/>
              <a:t>kie</a:t>
            </a:r>
            <a:r>
              <a:rPr lang="en-US" dirty="0"/>
              <a:t> session for it to work [need to find a solution]</a:t>
            </a:r>
          </a:p>
          <a:p>
            <a:r>
              <a:rPr lang="en-US" dirty="0" err="1"/>
              <a:t>Kiesession</a:t>
            </a:r>
            <a:r>
              <a:rPr lang="en-US" dirty="0"/>
              <a:t> is not null – should come when you compile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the whole process explained!</a:t>
            </a:r>
          </a:p>
          <a:p>
            <a:r>
              <a:rPr lang="en-US" dirty="0"/>
              <a:t>Ozzie scheduler is needed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8EF3F-FFC3-4B92-850A-A8785DF0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3429794"/>
            <a:ext cx="101631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4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9A8C-FCCB-47A7-A105-68B9901E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F5529-94F1-4955-AA2C-8CD814FC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informatica to Big data</a:t>
            </a:r>
          </a:p>
          <a:p>
            <a:r>
              <a:rPr lang="en-US" dirty="0"/>
              <a:t>Creation of base table</a:t>
            </a:r>
          </a:p>
          <a:p>
            <a:r>
              <a:rPr lang="en-US" dirty="0"/>
              <a:t>Wrap all of this in a shell script and invoke from Oozie</a:t>
            </a:r>
          </a:p>
          <a:p>
            <a:r>
              <a:rPr lang="en-US" dirty="0"/>
              <a:t>Shell command: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CI/CD team to work on build and QA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56F6F-F130-46DE-A74A-F3F10EC1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84" y="3429000"/>
            <a:ext cx="2477716" cy="108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6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2BC4-D776-4D91-80FE-3912191F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C170-B67B-47C9-A3FC-07028EAC9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Harry Tang</a:t>
            </a:r>
          </a:p>
          <a:p>
            <a:r>
              <a:rPr lang="en-US" dirty="0"/>
              <a:t>Raghav</a:t>
            </a:r>
          </a:p>
          <a:p>
            <a:r>
              <a:rPr lang="en-US" dirty="0"/>
              <a:t>Ashok</a:t>
            </a:r>
          </a:p>
        </p:txBody>
      </p:sp>
    </p:spTree>
    <p:extLst>
      <p:ext uri="{BB962C8B-B14F-4D97-AF65-F5344CB8AC3E}">
        <p14:creationId xmlns:p14="http://schemas.microsoft.com/office/powerpoint/2010/main" val="140104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7655-959D-455F-9F7F-6671793B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 Point Logic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E876-3830-4189-979B-58A57818A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change in ODS process</a:t>
            </a:r>
          </a:p>
          <a:p>
            <a:r>
              <a:rPr lang="en-US" dirty="0"/>
              <a:t>Excel interface to write, changed picked up by the system</a:t>
            </a:r>
          </a:p>
          <a:p>
            <a:r>
              <a:rPr lang="en-US" dirty="0"/>
              <a:t>Trigger an update when excel interface is changed</a:t>
            </a:r>
          </a:p>
          <a:p>
            <a:r>
              <a:rPr lang="en-US" dirty="0"/>
              <a:t>Excel interface does the segmentation of the product</a:t>
            </a:r>
          </a:p>
          <a:p>
            <a:r>
              <a:rPr lang="en-US" dirty="0"/>
              <a:t>ODS </a:t>
            </a:r>
            <a:r>
              <a:rPr lang="en-US"/>
              <a:t>-&gt; Interim</a:t>
            </a:r>
            <a:endParaRPr lang="en-US" dirty="0"/>
          </a:p>
          <a:p>
            <a:r>
              <a:rPr lang="en-US" dirty="0"/>
              <a:t>Building a view on two tables customer dim and customer sum</a:t>
            </a:r>
          </a:p>
          <a:p>
            <a:r>
              <a:rPr lang="en-US" dirty="0"/>
              <a:t>Update all records everyday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0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1745-C966-43A8-A020-48B7AA37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Drools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99DD7-CB44-44F1-92A2-3B4F76CD0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View will be created: </a:t>
            </a:r>
            <a:r>
              <a:rPr lang="en-US" dirty="0" err="1"/>
              <a:t>seg_basetable_view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Calculate trigger flag using Drools</a:t>
            </a:r>
          </a:p>
          <a:p>
            <a:pPr marL="514350" indent="-514350">
              <a:buAutoNum type="arabicPeriod"/>
            </a:pPr>
            <a:r>
              <a:rPr lang="en-US" dirty="0"/>
              <a:t>Sends result back to update the view</a:t>
            </a:r>
          </a:p>
          <a:p>
            <a:pPr marL="514350" indent="-514350">
              <a:buAutoNum type="arabicPeriod"/>
            </a:pPr>
            <a:r>
              <a:rPr lang="en-US" dirty="0"/>
              <a:t>Pull view again and do segmentation value calculation</a:t>
            </a:r>
          </a:p>
          <a:p>
            <a:pPr marL="514350" indent="-514350">
              <a:buAutoNum type="arabicPeriod"/>
            </a:pPr>
            <a:r>
              <a:rPr lang="en-US" dirty="0"/>
              <a:t>Result into two tables: </a:t>
            </a:r>
            <a:r>
              <a:rPr lang="en-US" dirty="0" err="1"/>
              <a:t>com_cus_dim</a:t>
            </a:r>
            <a:r>
              <a:rPr lang="en-US" dirty="0"/>
              <a:t> , </a:t>
            </a:r>
            <a:r>
              <a:rPr lang="en-US" dirty="0" err="1"/>
              <a:t>com_customer_edw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5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E5E7-E380-4AFB-A890-F852BD51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1E21-5B6D-4F74-ADF2-ED14DC33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any scenario such as handoff fails, we need to figure out the process and also to track it</a:t>
            </a:r>
          </a:p>
          <a:p>
            <a:r>
              <a:rPr lang="en-US" dirty="0"/>
              <a:t>Discuss the flag reset scenario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9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BCAE-341D-48DA-9BA5-E463CF5E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 Segment dataflow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34AA-BFD5-447E-824A-C6B4FE8F1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guess this is clear from the Status call on Thursday, March 19.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2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1464-669E-4D92-950B-0C7DFBCF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Drool Setup Brief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D7F8-92E2-4008-8B60-394DD31B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Segment the customers based on rules to market the products</a:t>
            </a:r>
          </a:p>
          <a:p>
            <a:r>
              <a:rPr lang="en-US" dirty="0"/>
              <a:t>Deadline: April 01, 2020</a:t>
            </a:r>
          </a:p>
          <a:p>
            <a:r>
              <a:rPr lang="en-US" dirty="0"/>
              <a:t>It is a Maven Project</a:t>
            </a:r>
          </a:p>
          <a:p>
            <a:r>
              <a:rPr lang="en-US" dirty="0" err="1"/>
              <a:t>Com.cox.dss.model</a:t>
            </a:r>
            <a:r>
              <a:rPr lang="en-US" dirty="0"/>
              <a:t> contains Customer. Java which will help build the rules based on the fields</a:t>
            </a:r>
          </a:p>
          <a:p>
            <a:r>
              <a:rPr lang="en-US" dirty="0"/>
              <a:t>RulesSegTable.xls is as follows</a:t>
            </a:r>
          </a:p>
          <a:p>
            <a:r>
              <a:rPr lang="en-US" dirty="0"/>
              <a:t>Please go through Drools documentation or tutorials on how it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0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20B6-6862-488D-BC72-20524F45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BEF3-C3A4-4EF3-87ED-1ED96B54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E64CD-4386-4455-91F8-F857FDC28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429"/>
            <a:ext cx="12192000" cy="60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1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3490-B6A1-40C3-AEA1-BE258E26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CBSegmentationProcess.java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03246-F2CF-4B1D-8086-FB4C0C83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Utilizes multithreading to read the sites and apply rules</a:t>
            </a:r>
          </a:p>
          <a:p>
            <a:r>
              <a:rPr lang="en-US" dirty="0"/>
              <a:t>Config file contains 1. </a:t>
            </a:r>
            <a:r>
              <a:rPr lang="en-US" dirty="0" err="1"/>
              <a:t>RulesPath</a:t>
            </a:r>
            <a:r>
              <a:rPr lang="en-US" dirty="0"/>
              <a:t> 2. </a:t>
            </a:r>
            <a:r>
              <a:rPr lang="en-US" dirty="0" err="1"/>
              <a:t>Siteids</a:t>
            </a:r>
            <a:endParaRPr lang="en-US" dirty="0"/>
          </a:p>
          <a:p>
            <a:r>
              <a:rPr lang="en-US" dirty="0"/>
              <a:t>Run the files using: java –cp target/decisiontable1-1.0-SNAPSHOT….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6EB62-9CD4-4AAC-A272-9CC483A5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29" y="3429000"/>
            <a:ext cx="93059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2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6A6A-9583-4E36-B669-60AF9DCB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SegmentThreadExecutor.java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00F6-1D51-4EE1-BC85-CE88FCA24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file has site ids </a:t>
            </a:r>
          </a:p>
          <a:p>
            <a:r>
              <a:rPr lang="en-US" dirty="0"/>
              <a:t>Invokes </a:t>
            </a:r>
            <a:r>
              <a:rPr lang="en-US" dirty="0" err="1"/>
              <a:t>segmentthreadexecutor</a:t>
            </a:r>
            <a:r>
              <a:rPr lang="en-US" dirty="0"/>
              <a:t> for each site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Ksession.fireAllRules</a:t>
            </a:r>
            <a:r>
              <a:rPr lang="en-US" dirty="0"/>
              <a:t>()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CF2E9-4F3B-47F4-9BB3-7FB3F8100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39" y="2795587"/>
            <a:ext cx="48672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4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355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CB Segmentation Process Details</vt:lpstr>
      <vt:lpstr>Touch Point Logic </vt:lpstr>
      <vt:lpstr>Drools Process</vt:lpstr>
      <vt:lpstr>Design decisions</vt:lpstr>
      <vt:lpstr>CB Segment dataflow logic</vt:lpstr>
      <vt:lpstr>Drool Setup Brief Notes</vt:lpstr>
      <vt:lpstr>PowerPoint Presentation</vt:lpstr>
      <vt:lpstr>CBSegmentationProcess.java</vt:lpstr>
      <vt:lpstr>SegmentThreadExecutor.java</vt:lpstr>
      <vt:lpstr>Build Part</vt:lpstr>
      <vt:lpstr>Dependencies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 Segmentation Explained</dc:title>
  <dc:creator>Shah, Sargam R</dc:creator>
  <cp:lastModifiedBy>Shah, Sargam R</cp:lastModifiedBy>
  <cp:revision>21</cp:revision>
  <dcterms:created xsi:type="dcterms:W3CDTF">2020-03-19T13:55:03Z</dcterms:created>
  <dcterms:modified xsi:type="dcterms:W3CDTF">2020-03-19T21:10:08Z</dcterms:modified>
</cp:coreProperties>
</file>