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7" r:id="rId11"/>
    <p:sldId id="263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59" autoAdjust="0"/>
  </p:normalViewPr>
  <p:slideViewPr>
    <p:cSldViewPr snapToGrid="0" snapToObjects="1">
      <p:cViewPr varScale="1">
        <p:scale>
          <a:sx n="171" d="100"/>
          <a:sy n="171" d="100"/>
        </p:scale>
        <p:origin x="-84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4" d="100"/>
        <a:sy n="31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D6C31-C503-AC45-9DDC-9EDFEF247E8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B0C44-CB1B-8E4A-9DBB-675B42E9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B0C44-CB1B-8E4A-9DBB-675B42E9CA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0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00F-D4EC-2B49-A7FA-6FF4EAD6000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2D11-D899-C24A-987B-276C36B97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00F-D4EC-2B49-A7FA-6FF4EAD6000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2D11-D899-C24A-987B-276C36B97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4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00F-D4EC-2B49-A7FA-6FF4EAD6000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2D11-D899-C24A-987B-276C36B97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7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00F-D4EC-2B49-A7FA-6FF4EAD6000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2D11-D899-C24A-987B-276C36B97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00F-D4EC-2B49-A7FA-6FF4EAD6000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2D11-D899-C24A-987B-276C36B97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00F-D4EC-2B49-A7FA-6FF4EAD6000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2D11-D899-C24A-987B-276C36B97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7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00F-D4EC-2B49-A7FA-6FF4EAD6000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2D11-D899-C24A-987B-276C36B97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00F-D4EC-2B49-A7FA-6FF4EAD6000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2D11-D899-C24A-987B-276C36B97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00F-D4EC-2B49-A7FA-6FF4EAD6000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2D11-D899-C24A-987B-276C36B97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7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00F-D4EC-2B49-A7FA-6FF4EAD6000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2D11-D899-C24A-987B-276C36B97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1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00F-D4EC-2B49-A7FA-6FF4EAD6000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2D11-D899-C24A-987B-276C36B97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100F-D4EC-2B49-A7FA-6FF4EAD6000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2D11-D899-C24A-987B-276C36B97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ithub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45" y="1371631"/>
            <a:ext cx="1143000" cy="762000"/>
          </a:xfrm>
          <a:prstGeom prst="rect">
            <a:avLst/>
          </a:prstGeom>
        </p:spPr>
      </p:pic>
      <p:pic>
        <p:nvPicPr>
          <p:cNvPr id="5" name="Picture 4" descr="gr2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32" y="1413963"/>
            <a:ext cx="685800" cy="685800"/>
          </a:xfrm>
          <a:prstGeom prst="rect">
            <a:avLst/>
          </a:prstGeom>
        </p:spPr>
      </p:pic>
      <p:pic>
        <p:nvPicPr>
          <p:cNvPr id="6" name="Picture 5" descr="git_cl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10" y="1681665"/>
            <a:ext cx="914400" cy="382385"/>
          </a:xfrm>
          <a:prstGeom prst="rect">
            <a:avLst/>
          </a:prstGeom>
        </p:spPr>
      </p:pic>
      <p:pic>
        <p:nvPicPr>
          <p:cNvPr id="8" name="Picture 7" descr="Octoca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77" y="3976901"/>
            <a:ext cx="685800" cy="570071"/>
          </a:xfrm>
          <a:prstGeom prst="rect">
            <a:avLst/>
          </a:prstGeom>
        </p:spPr>
      </p:pic>
      <p:grpSp>
        <p:nvGrpSpPr>
          <p:cNvPr id="24" name="Group 23"/>
          <p:cNvGrpSpPr>
            <a:grpSpLocks/>
          </p:cNvGrpSpPr>
          <p:nvPr/>
        </p:nvGrpSpPr>
        <p:grpSpPr>
          <a:xfrm>
            <a:off x="5573075" y="3862739"/>
            <a:ext cx="593718" cy="652143"/>
            <a:chOff x="5740400" y="2936031"/>
            <a:chExt cx="593718" cy="652143"/>
          </a:xfrm>
        </p:grpSpPr>
        <p:pic>
          <p:nvPicPr>
            <p:cNvPr id="12" name="Picture 11" descr="text-file-xx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400" y="3039534"/>
              <a:ext cx="548640" cy="548640"/>
            </a:xfrm>
            <a:prstGeom prst="rect">
              <a:avLst/>
            </a:prstGeom>
          </p:spPr>
        </p:pic>
        <p:pic>
          <p:nvPicPr>
            <p:cNvPr id="13" name="Picture 12" descr="Martz90-Circle-Addon1-Text-plus.ic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518" y="2936031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763943" y="3583337"/>
            <a:ext cx="685800" cy="1012190"/>
            <a:chOff x="7518400" y="2787439"/>
            <a:chExt cx="685800" cy="1012190"/>
          </a:xfrm>
        </p:grpSpPr>
        <p:pic>
          <p:nvPicPr>
            <p:cNvPr id="14" name="Picture 13" descr="repo-icon.png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400" y="3113829"/>
              <a:ext cx="685800" cy="685800"/>
            </a:xfrm>
            <a:prstGeom prst="rect">
              <a:avLst/>
            </a:prstGeom>
          </p:spPr>
        </p:pic>
        <p:sp>
          <p:nvSpPr>
            <p:cNvPr id="16" name="Up Arrow 15"/>
            <p:cNvSpPr/>
            <p:nvPr/>
          </p:nvSpPr>
          <p:spPr>
            <a:xfrm>
              <a:off x="7704665" y="2787439"/>
              <a:ext cx="274320" cy="274320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33618" y="3909727"/>
            <a:ext cx="1675976" cy="685800"/>
            <a:chOff x="2765850" y="3113829"/>
            <a:chExt cx="1675976" cy="685800"/>
          </a:xfrm>
        </p:grpSpPr>
        <p:pic>
          <p:nvPicPr>
            <p:cNvPr id="10" name="Picture 9" descr="repo-icon.png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858" y="3113829"/>
              <a:ext cx="685800" cy="685800"/>
            </a:xfrm>
            <a:prstGeom prst="rect">
              <a:avLst/>
            </a:prstGeom>
          </p:spPr>
        </p:pic>
        <p:pic>
          <p:nvPicPr>
            <p:cNvPr id="15" name="Picture 14" descr="repo-icon.png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026" y="3113829"/>
              <a:ext cx="685800" cy="685800"/>
            </a:xfrm>
            <a:prstGeom prst="rect">
              <a:avLst/>
            </a:prstGeom>
          </p:spPr>
        </p:pic>
        <p:sp>
          <p:nvSpPr>
            <p:cNvPr id="17" name="Up Arrow 16"/>
            <p:cNvSpPr/>
            <p:nvPr/>
          </p:nvSpPr>
          <p:spPr>
            <a:xfrm rot="5400000">
              <a:off x="3507107" y="3317028"/>
              <a:ext cx="274320" cy="274320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github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850" y="314600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967142" y="1447831"/>
            <a:ext cx="685800" cy="685800"/>
            <a:chOff x="6783385" y="453456"/>
            <a:chExt cx="914400" cy="914400"/>
          </a:xfrm>
        </p:grpSpPr>
        <p:pic>
          <p:nvPicPr>
            <p:cNvPr id="21" name="Picture 20" descr="copy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385" y="453456"/>
              <a:ext cx="914400" cy="914400"/>
            </a:xfrm>
            <a:prstGeom prst="rect">
              <a:avLst/>
            </a:prstGeom>
          </p:spPr>
        </p:pic>
        <p:pic>
          <p:nvPicPr>
            <p:cNvPr id="19" name="Picture 18" descr="key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962" y="778936"/>
              <a:ext cx="365760" cy="365760"/>
            </a:xfrm>
            <a:prstGeom prst="rect">
              <a:avLst/>
            </a:prstGeom>
          </p:spPr>
        </p:pic>
      </p:grpSp>
      <p:sp>
        <p:nvSpPr>
          <p:cNvPr id="26" name="Oval 25"/>
          <p:cNvSpPr/>
          <p:nvPr/>
        </p:nvSpPr>
        <p:spPr>
          <a:xfrm>
            <a:off x="546110" y="1066831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7" name="Oval 26"/>
          <p:cNvSpPr/>
          <p:nvPr/>
        </p:nvSpPr>
        <p:spPr>
          <a:xfrm>
            <a:off x="2736762" y="1066831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8" name="Oval 27"/>
          <p:cNvSpPr/>
          <p:nvPr/>
        </p:nvSpPr>
        <p:spPr>
          <a:xfrm>
            <a:off x="4927414" y="1066831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7118065" y="1066831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31" name="Oval 30"/>
          <p:cNvSpPr/>
          <p:nvPr/>
        </p:nvSpPr>
        <p:spPr>
          <a:xfrm>
            <a:off x="546110" y="3354737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400" b="1" dirty="0" smtClean="0"/>
              <a:t>5</a:t>
            </a:r>
            <a:endParaRPr lang="en-US" sz="2400" b="1" dirty="0"/>
          </a:p>
        </p:txBody>
      </p:sp>
      <p:sp>
        <p:nvSpPr>
          <p:cNvPr id="32" name="Oval 31"/>
          <p:cNvSpPr/>
          <p:nvPr/>
        </p:nvSpPr>
        <p:spPr>
          <a:xfrm>
            <a:off x="2736762" y="3354737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400" b="1" dirty="0" smtClean="0"/>
              <a:t>6</a:t>
            </a:r>
            <a:endParaRPr lang="en-US" sz="2400" b="1" dirty="0"/>
          </a:p>
        </p:txBody>
      </p:sp>
      <p:sp>
        <p:nvSpPr>
          <p:cNvPr id="33" name="Oval 32"/>
          <p:cNvSpPr/>
          <p:nvPr/>
        </p:nvSpPr>
        <p:spPr>
          <a:xfrm>
            <a:off x="4927414" y="3354737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34" name="Oval 33"/>
          <p:cNvSpPr/>
          <p:nvPr/>
        </p:nvSpPr>
        <p:spPr>
          <a:xfrm>
            <a:off x="7118065" y="3354737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400" b="1" dirty="0" smtClean="0"/>
              <a:t>8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57200" y="53573"/>
            <a:ext cx="8229600" cy="857250"/>
          </a:xfrm>
        </p:spPr>
        <p:txBody>
          <a:bodyPr/>
          <a:lstStyle/>
          <a:p>
            <a:r>
              <a:rPr lang="en-US" dirty="0" smtClean="0"/>
              <a:t>Github Cycle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1075267" y="1075249"/>
            <a:ext cx="1566975" cy="270960"/>
          </a:xfrm>
          <a:custGeom>
            <a:avLst/>
            <a:gdLst>
              <a:gd name="connsiteX0" fmla="*/ 0 w 1566975"/>
              <a:gd name="connsiteY0" fmla="*/ 101618 h 270960"/>
              <a:gd name="connsiteX1" fmla="*/ 524933 w 1566975"/>
              <a:gd name="connsiteY1" fmla="*/ 101618 h 270960"/>
              <a:gd name="connsiteX2" fmla="*/ 872066 w 1566975"/>
              <a:gd name="connsiteY2" fmla="*/ 76218 h 270960"/>
              <a:gd name="connsiteX3" fmla="*/ 1439333 w 1566975"/>
              <a:gd name="connsiteY3" fmla="*/ 93151 h 270960"/>
              <a:gd name="connsiteX4" fmla="*/ 1253066 w 1566975"/>
              <a:gd name="connsiteY4" fmla="*/ 18 h 270960"/>
              <a:gd name="connsiteX5" fmla="*/ 1566333 w 1566975"/>
              <a:gd name="connsiteY5" fmla="*/ 101618 h 270960"/>
              <a:gd name="connsiteX6" fmla="*/ 1337733 w 1566975"/>
              <a:gd name="connsiteY6" fmla="*/ 270951 h 270960"/>
              <a:gd name="connsiteX7" fmla="*/ 1447800 w 1566975"/>
              <a:gd name="connsiteY7" fmla="*/ 110084 h 27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6975" h="270960">
                <a:moveTo>
                  <a:pt x="0" y="101618"/>
                </a:moveTo>
                <a:cubicBezTo>
                  <a:pt x="189794" y="103734"/>
                  <a:pt x="379589" y="105851"/>
                  <a:pt x="524933" y="101618"/>
                </a:cubicBezTo>
                <a:cubicBezTo>
                  <a:pt x="670277" y="97385"/>
                  <a:pt x="719666" y="77629"/>
                  <a:pt x="872066" y="76218"/>
                </a:cubicBezTo>
                <a:cubicBezTo>
                  <a:pt x="1024466" y="74807"/>
                  <a:pt x="1375833" y="105851"/>
                  <a:pt x="1439333" y="93151"/>
                </a:cubicBezTo>
                <a:cubicBezTo>
                  <a:pt x="1502833" y="80451"/>
                  <a:pt x="1231899" y="-1393"/>
                  <a:pt x="1253066" y="18"/>
                </a:cubicBezTo>
                <a:cubicBezTo>
                  <a:pt x="1274233" y="1429"/>
                  <a:pt x="1552222" y="56463"/>
                  <a:pt x="1566333" y="101618"/>
                </a:cubicBezTo>
                <a:cubicBezTo>
                  <a:pt x="1580444" y="146773"/>
                  <a:pt x="1357488" y="269540"/>
                  <a:pt x="1337733" y="270951"/>
                </a:cubicBezTo>
                <a:cubicBezTo>
                  <a:pt x="1317978" y="272362"/>
                  <a:pt x="1447800" y="110084"/>
                  <a:pt x="1447800" y="110084"/>
                </a:cubicBez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259667" y="1032933"/>
            <a:ext cx="1642749" cy="228600"/>
          </a:xfrm>
          <a:custGeom>
            <a:avLst/>
            <a:gdLst>
              <a:gd name="connsiteX0" fmla="*/ 0 w 1642749"/>
              <a:gd name="connsiteY0" fmla="*/ 118534 h 228600"/>
              <a:gd name="connsiteX1" fmla="*/ 406400 w 1642749"/>
              <a:gd name="connsiteY1" fmla="*/ 127000 h 228600"/>
              <a:gd name="connsiteX2" fmla="*/ 736600 w 1642749"/>
              <a:gd name="connsiteY2" fmla="*/ 50800 h 228600"/>
              <a:gd name="connsiteX3" fmla="*/ 1176866 w 1642749"/>
              <a:gd name="connsiteY3" fmla="*/ 76200 h 228600"/>
              <a:gd name="connsiteX4" fmla="*/ 1532466 w 1642749"/>
              <a:gd name="connsiteY4" fmla="*/ 84667 h 228600"/>
              <a:gd name="connsiteX5" fmla="*/ 1337733 w 1642749"/>
              <a:gd name="connsiteY5" fmla="*/ 0 h 228600"/>
              <a:gd name="connsiteX6" fmla="*/ 1642533 w 1642749"/>
              <a:gd name="connsiteY6" fmla="*/ 84667 h 228600"/>
              <a:gd name="connsiteX7" fmla="*/ 1388533 w 1642749"/>
              <a:gd name="connsiteY7" fmla="*/ 228600 h 228600"/>
              <a:gd name="connsiteX8" fmla="*/ 1524000 w 1642749"/>
              <a:gd name="connsiteY8" fmla="*/ 8466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2749" h="228600">
                <a:moveTo>
                  <a:pt x="0" y="118534"/>
                </a:moveTo>
                <a:cubicBezTo>
                  <a:pt x="141816" y="128411"/>
                  <a:pt x="283633" y="138289"/>
                  <a:pt x="406400" y="127000"/>
                </a:cubicBezTo>
                <a:cubicBezTo>
                  <a:pt x="529167" y="115711"/>
                  <a:pt x="608189" y="59267"/>
                  <a:pt x="736600" y="50800"/>
                </a:cubicBezTo>
                <a:lnTo>
                  <a:pt x="1176866" y="76200"/>
                </a:lnTo>
                <a:cubicBezTo>
                  <a:pt x="1309510" y="81844"/>
                  <a:pt x="1505655" y="97367"/>
                  <a:pt x="1532466" y="84667"/>
                </a:cubicBezTo>
                <a:cubicBezTo>
                  <a:pt x="1559277" y="71967"/>
                  <a:pt x="1319389" y="0"/>
                  <a:pt x="1337733" y="0"/>
                </a:cubicBezTo>
                <a:cubicBezTo>
                  <a:pt x="1356077" y="0"/>
                  <a:pt x="1634066" y="46567"/>
                  <a:pt x="1642533" y="84667"/>
                </a:cubicBezTo>
                <a:cubicBezTo>
                  <a:pt x="1651000" y="122767"/>
                  <a:pt x="1408288" y="228600"/>
                  <a:pt x="1388533" y="228600"/>
                </a:cubicBezTo>
                <a:cubicBezTo>
                  <a:pt x="1368778" y="228600"/>
                  <a:pt x="1524000" y="84667"/>
                  <a:pt x="1524000" y="84667"/>
                </a:cubicBez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461000" y="1007514"/>
            <a:ext cx="1609209" cy="270965"/>
          </a:xfrm>
          <a:custGeom>
            <a:avLst/>
            <a:gdLst>
              <a:gd name="connsiteX0" fmla="*/ 0 w 1609209"/>
              <a:gd name="connsiteY0" fmla="*/ 118553 h 270965"/>
              <a:gd name="connsiteX1" fmla="*/ 397933 w 1609209"/>
              <a:gd name="connsiteY1" fmla="*/ 127019 h 270965"/>
              <a:gd name="connsiteX2" fmla="*/ 787400 w 1609209"/>
              <a:gd name="connsiteY2" fmla="*/ 42353 h 270965"/>
              <a:gd name="connsiteX3" fmla="*/ 1109133 w 1609209"/>
              <a:gd name="connsiteY3" fmla="*/ 101619 h 270965"/>
              <a:gd name="connsiteX4" fmla="*/ 1515533 w 1609209"/>
              <a:gd name="connsiteY4" fmla="*/ 127019 h 270965"/>
              <a:gd name="connsiteX5" fmla="*/ 1312333 w 1609209"/>
              <a:gd name="connsiteY5" fmla="*/ 19 h 270965"/>
              <a:gd name="connsiteX6" fmla="*/ 1608667 w 1609209"/>
              <a:gd name="connsiteY6" fmla="*/ 118553 h 270965"/>
              <a:gd name="connsiteX7" fmla="*/ 1388533 w 1609209"/>
              <a:gd name="connsiteY7" fmla="*/ 270953 h 270965"/>
              <a:gd name="connsiteX8" fmla="*/ 1498600 w 1609209"/>
              <a:gd name="connsiteY8" fmla="*/ 127019 h 27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209" h="270965">
                <a:moveTo>
                  <a:pt x="0" y="118553"/>
                </a:moveTo>
                <a:cubicBezTo>
                  <a:pt x="133350" y="129136"/>
                  <a:pt x="266700" y="139719"/>
                  <a:pt x="397933" y="127019"/>
                </a:cubicBezTo>
                <a:cubicBezTo>
                  <a:pt x="529166" y="114319"/>
                  <a:pt x="668867" y="46586"/>
                  <a:pt x="787400" y="42353"/>
                </a:cubicBezTo>
                <a:cubicBezTo>
                  <a:pt x="905933" y="38120"/>
                  <a:pt x="987778" y="87508"/>
                  <a:pt x="1109133" y="101619"/>
                </a:cubicBezTo>
                <a:cubicBezTo>
                  <a:pt x="1230489" y="115730"/>
                  <a:pt x="1481666" y="143952"/>
                  <a:pt x="1515533" y="127019"/>
                </a:cubicBezTo>
                <a:cubicBezTo>
                  <a:pt x="1549400" y="110086"/>
                  <a:pt x="1296811" y="1430"/>
                  <a:pt x="1312333" y="19"/>
                </a:cubicBezTo>
                <a:cubicBezTo>
                  <a:pt x="1327855" y="-1392"/>
                  <a:pt x="1595967" y="73397"/>
                  <a:pt x="1608667" y="118553"/>
                </a:cubicBezTo>
                <a:cubicBezTo>
                  <a:pt x="1621367" y="163709"/>
                  <a:pt x="1406877" y="269542"/>
                  <a:pt x="1388533" y="270953"/>
                </a:cubicBezTo>
                <a:cubicBezTo>
                  <a:pt x="1370189" y="272364"/>
                  <a:pt x="1483078" y="153830"/>
                  <a:pt x="1498600" y="127019"/>
                </a:cubicBez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728097" y="1084979"/>
            <a:ext cx="8304653" cy="2217148"/>
          </a:xfrm>
          <a:custGeom>
            <a:avLst/>
            <a:gdLst>
              <a:gd name="connsiteX0" fmla="*/ 6832636 w 8304653"/>
              <a:gd name="connsiteY0" fmla="*/ 41088 h 2217148"/>
              <a:gd name="connsiteX1" fmla="*/ 7366036 w 8304653"/>
              <a:gd name="connsiteY1" fmla="*/ 15688 h 2217148"/>
              <a:gd name="connsiteX2" fmla="*/ 7721636 w 8304653"/>
              <a:gd name="connsiteY2" fmla="*/ 32621 h 2217148"/>
              <a:gd name="connsiteX3" fmla="*/ 8229636 w 8304653"/>
              <a:gd name="connsiteY3" fmla="*/ 32621 h 2217148"/>
              <a:gd name="connsiteX4" fmla="*/ 8255036 w 8304653"/>
              <a:gd name="connsiteY4" fmla="*/ 481354 h 2217148"/>
              <a:gd name="connsiteX5" fmla="*/ 8288903 w 8304653"/>
              <a:gd name="connsiteY5" fmla="*/ 1192554 h 2217148"/>
              <a:gd name="connsiteX6" fmla="*/ 7975636 w 8304653"/>
              <a:gd name="connsiteY6" fmla="*/ 1582021 h 2217148"/>
              <a:gd name="connsiteX7" fmla="*/ 6206103 w 8304653"/>
              <a:gd name="connsiteY7" fmla="*/ 1480421 h 2217148"/>
              <a:gd name="connsiteX8" fmla="*/ 4114836 w 8304653"/>
              <a:gd name="connsiteY8" fmla="*/ 1497354 h 2217148"/>
              <a:gd name="connsiteX9" fmla="*/ 1651036 w 8304653"/>
              <a:gd name="connsiteY9" fmla="*/ 1692088 h 2217148"/>
              <a:gd name="connsiteX10" fmla="*/ 364103 w 8304653"/>
              <a:gd name="connsiteY10" fmla="*/ 1785221 h 2217148"/>
              <a:gd name="connsiteX11" fmla="*/ 67770 w 8304653"/>
              <a:gd name="connsiteY11" fmla="*/ 2166221 h 2217148"/>
              <a:gd name="connsiteX12" fmla="*/ 177836 w 8304653"/>
              <a:gd name="connsiteY12" fmla="*/ 2030754 h 2217148"/>
              <a:gd name="connsiteX13" fmla="*/ 67770 w 8304653"/>
              <a:gd name="connsiteY13" fmla="*/ 2217021 h 2217148"/>
              <a:gd name="connsiteX14" fmla="*/ 36 w 8304653"/>
              <a:gd name="connsiteY14" fmla="*/ 1996888 h 2217148"/>
              <a:gd name="connsiteX15" fmla="*/ 76236 w 8304653"/>
              <a:gd name="connsiteY15" fmla="*/ 2132354 h 221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04653" h="2217148">
                <a:moveTo>
                  <a:pt x="6832636" y="41088"/>
                </a:moveTo>
                <a:cubicBezTo>
                  <a:pt x="7025252" y="29093"/>
                  <a:pt x="7217869" y="17099"/>
                  <a:pt x="7366036" y="15688"/>
                </a:cubicBezTo>
                <a:cubicBezTo>
                  <a:pt x="7514203" y="14277"/>
                  <a:pt x="7577703" y="29799"/>
                  <a:pt x="7721636" y="32621"/>
                </a:cubicBezTo>
                <a:cubicBezTo>
                  <a:pt x="7865569" y="35443"/>
                  <a:pt x="8140736" y="-42168"/>
                  <a:pt x="8229636" y="32621"/>
                </a:cubicBezTo>
                <a:cubicBezTo>
                  <a:pt x="8318536" y="107410"/>
                  <a:pt x="8245158" y="288032"/>
                  <a:pt x="8255036" y="481354"/>
                </a:cubicBezTo>
                <a:cubicBezTo>
                  <a:pt x="8264914" y="674676"/>
                  <a:pt x="8335470" y="1009110"/>
                  <a:pt x="8288903" y="1192554"/>
                </a:cubicBezTo>
                <a:cubicBezTo>
                  <a:pt x="8242336" y="1375998"/>
                  <a:pt x="8322769" y="1534043"/>
                  <a:pt x="7975636" y="1582021"/>
                </a:cubicBezTo>
                <a:cubicBezTo>
                  <a:pt x="7628503" y="1629999"/>
                  <a:pt x="6849570" y="1494532"/>
                  <a:pt x="6206103" y="1480421"/>
                </a:cubicBezTo>
                <a:cubicBezTo>
                  <a:pt x="5562636" y="1466310"/>
                  <a:pt x="4874014" y="1462076"/>
                  <a:pt x="4114836" y="1497354"/>
                </a:cubicBezTo>
                <a:cubicBezTo>
                  <a:pt x="3355658" y="1532632"/>
                  <a:pt x="1651036" y="1692088"/>
                  <a:pt x="1651036" y="1692088"/>
                </a:cubicBezTo>
                <a:cubicBezTo>
                  <a:pt x="1025914" y="1740066"/>
                  <a:pt x="627981" y="1706199"/>
                  <a:pt x="364103" y="1785221"/>
                </a:cubicBezTo>
                <a:cubicBezTo>
                  <a:pt x="100225" y="1864243"/>
                  <a:pt x="98814" y="2125299"/>
                  <a:pt x="67770" y="2166221"/>
                </a:cubicBezTo>
                <a:cubicBezTo>
                  <a:pt x="36726" y="2207143"/>
                  <a:pt x="177836" y="2022287"/>
                  <a:pt x="177836" y="2030754"/>
                </a:cubicBezTo>
                <a:cubicBezTo>
                  <a:pt x="177836" y="2039221"/>
                  <a:pt x="97403" y="2222665"/>
                  <a:pt x="67770" y="2217021"/>
                </a:cubicBezTo>
                <a:cubicBezTo>
                  <a:pt x="38137" y="2211377"/>
                  <a:pt x="-1375" y="2010999"/>
                  <a:pt x="36" y="1996888"/>
                </a:cubicBezTo>
                <a:cubicBezTo>
                  <a:pt x="1447" y="1982777"/>
                  <a:pt x="76236" y="2132354"/>
                  <a:pt x="76236" y="2132354"/>
                </a:cubicBez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1032933" y="3310414"/>
            <a:ext cx="1676616" cy="203309"/>
          </a:xfrm>
          <a:custGeom>
            <a:avLst/>
            <a:gdLst>
              <a:gd name="connsiteX0" fmla="*/ 0 w 1676616"/>
              <a:gd name="connsiteY0" fmla="*/ 101653 h 203309"/>
              <a:gd name="connsiteX1" fmla="*/ 482600 w 1676616"/>
              <a:gd name="connsiteY1" fmla="*/ 76253 h 203309"/>
              <a:gd name="connsiteX2" fmla="*/ 651934 w 1676616"/>
              <a:gd name="connsiteY2" fmla="*/ 50853 h 203309"/>
              <a:gd name="connsiteX3" fmla="*/ 931334 w 1676616"/>
              <a:gd name="connsiteY3" fmla="*/ 76253 h 203309"/>
              <a:gd name="connsiteX4" fmla="*/ 1193800 w 1676616"/>
              <a:gd name="connsiteY4" fmla="*/ 59319 h 203309"/>
              <a:gd name="connsiteX5" fmla="*/ 1549400 w 1676616"/>
              <a:gd name="connsiteY5" fmla="*/ 67786 h 203309"/>
              <a:gd name="connsiteX6" fmla="*/ 1371600 w 1676616"/>
              <a:gd name="connsiteY6" fmla="*/ 53 h 203309"/>
              <a:gd name="connsiteX7" fmla="*/ 1676400 w 1676616"/>
              <a:gd name="connsiteY7" fmla="*/ 59319 h 203309"/>
              <a:gd name="connsiteX8" fmla="*/ 1422400 w 1676616"/>
              <a:gd name="connsiteY8" fmla="*/ 203253 h 203309"/>
              <a:gd name="connsiteX9" fmla="*/ 1557867 w 1676616"/>
              <a:gd name="connsiteY9" fmla="*/ 76253 h 20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6616" h="203309">
                <a:moveTo>
                  <a:pt x="0" y="101653"/>
                </a:moveTo>
                <a:lnTo>
                  <a:pt x="482600" y="76253"/>
                </a:lnTo>
                <a:cubicBezTo>
                  <a:pt x="591256" y="67786"/>
                  <a:pt x="577145" y="50853"/>
                  <a:pt x="651934" y="50853"/>
                </a:cubicBezTo>
                <a:cubicBezTo>
                  <a:pt x="726723" y="50853"/>
                  <a:pt x="841023" y="74842"/>
                  <a:pt x="931334" y="76253"/>
                </a:cubicBezTo>
                <a:cubicBezTo>
                  <a:pt x="1021645" y="77664"/>
                  <a:pt x="1090789" y="60730"/>
                  <a:pt x="1193800" y="59319"/>
                </a:cubicBezTo>
                <a:cubicBezTo>
                  <a:pt x="1296811" y="57908"/>
                  <a:pt x="1519767" y="77664"/>
                  <a:pt x="1549400" y="67786"/>
                </a:cubicBezTo>
                <a:cubicBezTo>
                  <a:pt x="1579033" y="57908"/>
                  <a:pt x="1350433" y="1464"/>
                  <a:pt x="1371600" y="53"/>
                </a:cubicBezTo>
                <a:cubicBezTo>
                  <a:pt x="1392767" y="-1358"/>
                  <a:pt x="1667933" y="25452"/>
                  <a:pt x="1676400" y="59319"/>
                </a:cubicBezTo>
                <a:cubicBezTo>
                  <a:pt x="1684867" y="93186"/>
                  <a:pt x="1442155" y="200431"/>
                  <a:pt x="1422400" y="203253"/>
                </a:cubicBezTo>
                <a:cubicBezTo>
                  <a:pt x="1402645" y="206075"/>
                  <a:pt x="1538111" y="101653"/>
                  <a:pt x="1557867" y="76253"/>
                </a:cubicBez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268133" y="3318912"/>
            <a:ext cx="1634156" cy="220212"/>
          </a:xfrm>
          <a:custGeom>
            <a:avLst/>
            <a:gdLst>
              <a:gd name="connsiteX0" fmla="*/ 0 w 1634156"/>
              <a:gd name="connsiteY0" fmla="*/ 84688 h 220212"/>
              <a:gd name="connsiteX1" fmla="*/ 499534 w 1634156"/>
              <a:gd name="connsiteY1" fmla="*/ 50821 h 220212"/>
              <a:gd name="connsiteX2" fmla="*/ 965200 w 1634156"/>
              <a:gd name="connsiteY2" fmla="*/ 50821 h 220212"/>
              <a:gd name="connsiteX3" fmla="*/ 1473200 w 1634156"/>
              <a:gd name="connsiteY3" fmla="*/ 76221 h 220212"/>
              <a:gd name="connsiteX4" fmla="*/ 1320800 w 1634156"/>
              <a:gd name="connsiteY4" fmla="*/ 21 h 220212"/>
              <a:gd name="connsiteX5" fmla="*/ 1634067 w 1634156"/>
              <a:gd name="connsiteY5" fmla="*/ 84688 h 220212"/>
              <a:gd name="connsiteX6" fmla="*/ 1354667 w 1634156"/>
              <a:gd name="connsiteY6" fmla="*/ 220155 h 220212"/>
              <a:gd name="connsiteX7" fmla="*/ 1498600 w 1634156"/>
              <a:gd name="connsiteY7" fmla="*/ 67755 h 22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4156" h="220212">
                <a:moveTo>
                  <a:pt x="0" y="84688"/>
                </a:moveTo>
                <a:cubicBezTo>
                  <a:pt x="169333" y="70577"/>
                  <a:pt x="338667" y="56466"/>
                  <a:pt x="499534" y="50821"/>
                </a:cubicBezTo>
                <a:cubicBezTo>
                  <a:pt x="660401" y="45176"/>
                  <a:pt x="802922" y="46588"/>
                  <a:pt x="965200" y="50821"/>
                </a:cubicBezTo>
                <a:cubicBezTo>
                  <a:pt x="1127478" y="55054"/>
                  <a:pt x="1413933" y="84688"/>
                  <a:pt x="1473200" y="76221"/>
                </a:cubicBezTo>
                <a:cubicBezTo>
                  <a:pt x="1532467" y="67754"/>
                  <a:pt x="1293989" y="-1390"/>
                  <a:pt x="1320800" y="21"/>
                </a:cubicBezTo>
                <a:cubicBezTo>
                  <a:pt x="1347611" y="1432"/>
                  <a:pt x="1628423" y="47999"/>
                  <a:pt x="1634067" y="84688"/>
                </a:cubicBezTo>
                <a:cubicBezTo>
                  <a:pt x="1639711" y="121377"/>
                  <a:pt x="1377245" y="222977"/>
                  <a:pt x="1354667" y="220155"/>
                </a:cubicBezTo>
                <a:cubicBezTo>
                  <a:pt x="1332089" y="217333"/>
                  <a:pt x="1474611" y="94566"/>
                  <a:pt x="1498600" y="67755"/>
                </a:cubicBez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435600" y="3327365"/>
            <a:ext cx="1685613" cy="220181"/>
          </a:xfrm>
          <a:custGeom>
            <a:avLst/>
            <a:gdLst>
              <a:gd name="connsiteX0" fmla="*/ 0 w 1685613"/>
              <a:gd name="connsiteY0" fmla="*/ 59302 h 220181"/>
              <a:gd name="connsiteX1" fmla="*/ 431800 w 1685613"/>
              <a:gd name="connsiteY1" fmla="*/ 67768 h 220181"/>
              <a:gd name="connsiteX2" fmla="*/ 821267 w 1685613"/>
              <a:gd name="connsiteY2" fmla="*/ 25435 h 220181"/>
              <a:gd name="connsiteX3" fmla="*/ 1566333 w 1685613"/>
              <a:gd name="connsiteY3" fmla="*/ 84702 h 220181"/>
              <a:gd name="connsiteX4" fmla="*/ 1354667 w 1685613"/>
              <a:gd name="connsiteY4" fmla="*/ 35 h 220181"/>
              <a:gd name="connsiteX5" fmla="*/ 1684867 w 1685613"/>
              <a:gd name="connsiteY5" fmla="*/ 76235 h 220181"/>
              <a:gd name="connsiteX6" fmla="*/ 1447800 w 1685613"/>
              <a:gd name="connsiteY6" fmla="*/ 220168 h 220181"/>
              <a:gd name="connsiteX7" fmla="*/ 1557867 w 1685613"/>
              <a:gd name="connsiteY7" fmla="*/ 84702 h 22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613" h="220181">
                <a:moveTo>
                  <a:pt x="0" y="59302"/>
                </a:moveTo>
                <a:cubicBezTo>
                  <a:pt x="147461" y="66357"/>
                  <a:pt x="294922" y="73412"/>
                  <a:pt x="431800" y="67768"/>
                </a:cubicBezTo>
                <a:cubicBezTo>
                  <a:pt x="568678" y="62124"/>
                  <a:pt x="632178" y="22613"/>
                  <a:pt x="821267" y="25435"/>
                </a:cubicBezTo>
                <a:cubicBezTo>
                  <a:pt x="1010356" y="28257"/>
                  <a:pt x="1477433" y="88935"/>
                  <a:pt x="1566333" y="84702"/>
                </a:cubicBezTo>
                <a:cubicBezTo>
                  <a:pt x="1655233" y="80469"/>
                  <a:pt x="1334911" y="1446"/>
                  <a:pt x="1354667" y="35"/>
                </a:cubicBezTo>
                <a:cubicBezTo>
                  <a:pt x="1374423" y="-1376"/>
                  <a:pt x="1669345" y="39546"/>
                  <a:pt x="1684867" y="76235"/>
                </a:cubicBezTo>
                <a:cubicBezTo>
                  <a:pt x="1700389" y="112924"/>
                  <a:pt x="1468967" y="218757"/>
                  <a:pt x="1447800" y="220168"/>
                </a:cubicBezTo>
                <a:cubicBezTo>
                  <a:pt x="1426633" y="221579"/>
                  <a:pt x="1539523" y="108691"/>
                  <a:pt x="1557867" y="84702"/>
                </a:cubicBez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58341" y="2052134"/>
            <a:ext cx="76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                              repository                              git cli                                   keys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69769" y="4514882"/>
            <a:ext cx="759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                                   clone                           add file                                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9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Repository</a:t>
            </a:r>
            <a:endParaRPr lang="en-US" dirty="0"/>
          </a:p>
        </p:txBody>
      </p:sp>
      <p:pic>
        <p:nvPicPr>
          <p:cNvPr id="3" name="Picture 2" descr="Screen Shot 2016-09-19 at 7.46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084"/>
            <a:ext cx="9144000" cy="28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d_f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183" y="3549254"/>
            <a:ext cx="3795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Buxton Sketch"/>
                <a:cs typeface="Buxton Sketch"/>
              </a:rPr>
              <a:t>Add File (test.txt)</a:t>
            </a:r>
            <a:endParaRPr lang="en-US" sz="4400" dirty="0">
              <a:solidFill>
                <a:srgbClr val="0000FF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119163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mi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32"/>
          <a:stretch/>
        </p:blipFill>
        <p:spPr>
          <a:xfrm>
            <a:off x="1929802" y="0"/>
            <a:ext cx="7214198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5097"/>
            <a:ext cx="17918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Buxton Sketch"/>
                <a:cs typeface="Buxton Sketch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latin typeface="Buxton Sketch"/>
                <a:cs typeface="Buxton Sketch"/>
              </a:rPr>
              <a:t>it add</a:t>
            </a:r>
          </a:p>
          <a:p>
            <a:endParaRPr lang="en-US" sz="3200" dirty="0" smtClean="0">
              <a:solidFill>
                <a:srgbClr val="0000FF"/>
              </a:solidFill>
              <a:latin typeface="Buxton Sketch"/>
              <a:cs typeface="Buxton Sketch"/>
            </a:endParaRPr>
          </a:p>
          <a:p>
            <a:r>
              <a:rPr lang="en-US" sz="3200" dirty="0">
                <a:solidFill>
                  <a:srgbClr val="0000FF"/>
                </a:solidFill>
                <a:latin typeface="Buxton Sketch"/>
                <a:cs typeface="Buxton Sketch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latin typeface="Buxton Sketch"/>
                <a:cs typeface="Buxton Sketch"/>
              </a:rPr>
              <a:t>it status</a:t>
            </a:r>
          </a:p>
          <a:p>
            <a:endParaRPr lang="en-US" sz="3200" dirty="0">
              <a:solidFill>
                <a:srgbClr val="0000FF"/>
              </a:solidFill>
              <a:latin typeface="Buxton Sketch"/>
              <a:cs typeface="Buxton Sketch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Buxton Sketch"/>
                <a:cs typeface="Buxton Sketch"/>
              </a:rPr>
              <a:t>git commit</a:t>
            </a:r>
          </a:p>
          <a:p>
            <a:endParaRPr lang="en-US" sz="3200" dirty="0" smtClean="0">
              <a:solidFill>
                <a:srgbClr val="0000FF"/>
              </a:solidFill>
              <a:latin typeface="Buxton Sketch"/>
              <a:cs typeface="Buxton Sketch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Buxton Sketch"/>
                <a:cs typeface="Buxton Sketch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55857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ithub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35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2404" y="1096597"/>
            <a:ext cx="4852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uxton Sketch"/>
                <a:cs typeface="Buxton Sketch"/>
              </a:rPr>
              <a:t>Create a github account</a:t>
            </a:r>
            <a:endParaRPr lang="en-US" sz="4400" dirty="0">
              <a:solidFill>
                <a:schemeClr val="bg1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203008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ithub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18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2539" y="3523698"/>
            <a:ext cx="4668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Buxton Sketch"/>
                <a:cs typeface="Buxton Sketch"/>
              </a:rPr>
              <a:t>Create new repository</a:t>
            </a:r>
            <a:endParaRPr lang="en-US" sz="4400" dirty="0">
              <a:solidFill>
                <a:srgbClr val="0000FF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2737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ithub_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2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it_cl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fig_us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13"/>
          <a:stretch/>
        </p:blipFill>
        <p:spPr>
          <a:xfrm>
            <a:off x="486980" y="1582101"/>
            <a:ext cx="8229600" cy="17960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3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46"/>
            <a:ext cx="8229600" cy="857250"/>
          </a:xfrm>
        </p:spPr>
        <p:txBody>
          <a:bodyPr/>
          <a:lstStyle/>
          <a:p>
            <a:r>
              <a:rPr lang="en-US" dirty="0" smtClean="0"/>
              <a:t>Create Key (ssh-keygen)</a:t>
            </a:r>
            <a:endParaRPr lang="en-US" dirty="0"/>
          </a:p>
        </p:txBody>
      </p:sp>
      <p:pic>
        <p:nvPicPr>
          <p:cNvPr id="3" name="Picture 2" descr="keys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304"/>
            <a:ext cx="9144000" cy="418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2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Key</a:t>
            </a:r>
            <a:endParaRPr lang="en-US" dirty="0"/>
          </a:p>
        </p:txBody>
      </p:sp>
      <p:pic>
        <p:nvPicPr>
          <p:cNvPr id="3" name="Picture 2" descr="Screen Shot 2016-09-19 at 12.3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364"/>
            <a:ext cx="9144000" cy="16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7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195"/>
            <a:ext cx="8229600" cy="857250"/>
          </a:xfrm>
        </p:spPr>
        <p:txBody>
          <a:bodyPr/>
          <a:lstStyle/>
          <a:p>
            <a:r>
              <a:rPr lang="en-US" dirty="0" smtClean="0"/>
              <a:t>Copy Key To Github</a:t>
            </a:r>
            <a:endParaRPr lang="en-US" dirty="0"/>
          </a:p>
        </p:txBody>
      </p:sp>
      <p:pic>
        <p:nvPicPr>
          <p:cNvPr id="4" name="Picture 3" descr="keys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349"/>
            <a:ext cx="9144000" cy="408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3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58</Words>
  <Application>Microsoft Macintosh PowerPoint</Application>
  <PresentationFormat>On-screen Show (16:9)</PresentationFormat>
  <Paragraphs>27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Github Cycle</vt:lpstr>
      <vt:lpstr>PowerPoint Presentation</vt:lpstr>
      <vt:lpstr>PowerPoint Presentation</vt:lpstr>
      <vt:lpstr>PowerPoint Presentation</vt:lpstr>
      <vt:lpstr>PowerPoint Presentation</vt:lpstr>
      <vt:lpstr>Config User</vt:lpstr>
      <vt:lpstr>Create Key (ssh-keygen)</vt:lpstr>
      <vt:lpstr>Copy Key</vt:lpstr>
      <vt:lpstr>Copy Key To Github</vt:lpstr>
      <vt:lpstr>Clone Repository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abel -</cp:lastModifiedBy>
  <cp:revision>12</cp:revision>
  <dcterms:created xsi:type="dcterms:W3CDTF">2016-09-18T22:06:55Z</dcterms:created>
  <dcterms:modified xsi:type="dcterms:W3CDTF">2016-09-20T03:04:47Z</dcterms:modified>
</cp:coreProperties>
</file>