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6" r:id="rId2"/>
    <p:sldId id="302" r:id="rId3"/>
    <p:sldId id="303" r:id="rId4"/>
    <p:sldId id="304" r:id="rId5"/>
    <p:sldId id="286" r:id="rId6"/>
    <p:sldId id="310" r:id="rId7"/>
    <p:sldId id="284" r:id="rId8"/>
    <p:sldId id="288" r:id="rId9"/>
    <p:sldId id="292" r:id="rId10"/>
    <p:sldId id="294" r:id="rId11"/>
    <p:sldId id="296" r:id="rId12"/>
    <p:sldId id="313" r:id="rId13"/>
    <p:sldId id="311" r:id="rId14"/>
    <p:sldId id="298" r:id="rId15"/>
    <p:sldId id="314" r:id="rId16"/>
    <p:sldId id="317" r:id="rId17"/>
    <p:sldId id="319" r:id="rId18"/>
    <p:sldId id="32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001A49"/>
    <a:srgbClr val="003186"/>
    <a:srgbClr val="0B1922"/>
    <a:srgbClr val="183549"/>
    <a:srgbClr val="306992"/>
    <a:srgbClr val="28251F"/>
    <a:srgbClr val="292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87"/>
    <p:restoredTop sz="99140" autoAdjust="0"/>
  </p:normalViewPr>
  <p:slideViewPr>
    <p:cSldViewPr snapToGrid="0" snapToObjects="1">
      <p:cViewPr varScale="1">
        <p:scale>
          <a:sx n="125" d="100"/>
          <a:sy n="125" d="100"/>
        </p:scale>
        <p:origin x="45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806D7-D637-0041-A3C4-7DA08BEA654B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9BCD3-6290-6946-BE22-3B229B7E5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9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9BCD3-6290-6946-BE22-3B229B7E5D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9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B6D0-792B-4444-954A-9CA958161E99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213-BEBC-1A49-9D80-1349683D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" y="130017"/>
            <a:ext cx="7971866" cy="48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5936" y="1324972"/>
            <a:ext cx="39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Module is some </a:t>
            </a:r>
            <a:r>
              <a:rPr lang="en-US" sz="2400" dirty="0" smtClean="0"/>
              <a:t>JavaScript </a:t>
            </a:r>
            <a:r>
              <a:rPr lang="en-US" sz="2400" dirty="0"/>
              <a:t>paired with a package.json file</a:t>
            </a:r>
          </a:p>
        </p:txBody>
      </p:sp>
      <p:pic>
        <p:nvPicPr>
          <p:cNvPr id="4" name="Picture 3" descr="javascript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34" y="2648421"/>
            <a:ext cx="1828800" cy="1828800"/>
          </a:xfrm>
          <a:prstGeom prst="rect">
            <a:avLst/>
          </a:prstGeom>
        </p:spPr>
      </p:pic>
      <p:pic>
        <p:nvPicPr>
          <p:cNvPr id="5" name="Picture 4" descr="json_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786" y="2648421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4189" y="2829841"/>
            <a:ext cx="695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06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pieces, loosely joined</a:t>
            </a:r>
          </a:p>
          <a:p>
            <a:r>
              <a:rPr lang="en-US" dirty="0" smtClean="0"/>
              <a:t>Leverage external packages</a:t>
            </a:r>
          </a:p>
          <a:p>
            <a:r>
              <a:rPr lang="en-US" dirty="0" smtClean="0"/>
              <a:t>Leverage internal packages</a:t>
            </a:r>
          </a:p>
          <a:p>
            <a:r>
              <a:rPr lang="en-US" dirty="0" smtClean="0"/>
              <a:t>Facilitate collaboration</a:t>
            </a:r>
          </a:p>
          <a:p>
            <a:r>
              <a:rPr lang="en-US" dirty="0" smtClean="0"/>
              <a:t>Packages are discoverable in npm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5458" y="2607892"/>
            <a:ext cx="7953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Creating node/npm apps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565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_in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0"/>
            <a:ext cx="4314825" cy="5143500"/>
          </a:xfrm>
          <a:prstGeom prst="rect">
            <a:avLst/>
          </a:prstGeom>
        </p:spPr>
      </p:pic>
      <p:pic>
        <p:nvPicPr>
          <p:cNvPr id="5" name="Picture 4" descr="Screen Shot 2017-03-05 at 8.2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70" y="2154639"/>
            <a:ext cx="4317030" cy="24026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88946" y="86446"/>
            <a:ext cx="2814262" cy="425901"/>
          </a:xfrm>
          <a:custGeom>
            <a:avLst/>
            <a:gdLst>
              <a:gd name="connsiteX0" fmla="*/ 2814262 w 2814262"/>
              <a:gd name="connsiteY0" fmla="*/ 320302 h 425901"/>
              <a:gd name="connsiteX1" fmla="*/ 2540347 w 2814262"/>
              <a:gd name="connsiteY1" fmla="*/ 361807 h 425901"/>
              <a:gd name="connsiteX2" fmla="*/ 1693700 w 2814262"/>
              <a:gd name="connsiteY2" fmla="*/ 419914 h 425901"/>
              <a:gd name="connsiteX3" fmla="*/ 780648 w 2814262"/>
              <a:gd name="connsiteY3" fmla="*/ 204089 h 425901"/>
              <a:gd name="connsiteX4" fmla="*/ 324123 w 2814262"/>
              <a:gd name="connsiteY4" fmla="*/ 104477 h 425901"/>
              <a:gd name="connsiteX5" fmla="*/ 456930 w 2814262"/>
              <a:gd name="connsiteY5" fmla="*/ 228992 h 425901"/>
              <a:gd name="connsiteX6" fmla="*/ 405 w 2814262"/>
              <a:gd name="connsiteY6" fmla="*/ 13166 h 425901"/>
              <a:gd name="connsiteX7" fmla="*/ 548235 w 2814262"/>
              <a:gd name="connsiteY7" fmla="*/ 29768 h 425901"/>
              <a:gd name="connsiteX8" fmla="*/ 315822 w 2814262"/>
              <a:gd name="connsiteY8" fmla="*/ 79574 h 42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4262" h="425901">
                <a:moveTo>
                  <a:pt x="2814262" y="320302"/>
                </a:moveTo>
                <a:cubicBezTo>
                  <a:pt x="2770684" y="332753"/>
                  <a:pt x="2727107" y="345205"/>
                  <a:pt x="2540347" y="361807"/>
                </a:cubicBezTo>
                <a:cubicBezTo>
                  <a:pt x="2353587" y="378409"/>
                  <a:pt x="1986983" y="446200"/>
                  <a:pt x="1693700" y="419914"/>
                </a:cubicBezTo>
                <a:cubicBezTo>
                  <a:pt x="1400417" y="393628"/>
                  <a:pt x="1008911" y="256662"/>
                  <a:pt x="780648" y="204089"/>
                </a:cubicBezTo>
                <a:cubicBezTo>
                  <a:pt x="552385" y="151516"/>
                  <a:pt x="378076" y="100326"/>
                  <a:pt x="324123" y="104477"/>
                </a:cubicBezTo>
                <a:cubicBezTo>
                  <a:pt x="270170" y="108627"/>
                  <a:pt x="510883" y="244210"/>
                  <a:pt x="456930" y="228992"/>
                </a:cubicBezTo>
                <a:cubicBezTo>
                  <a:pt x="402977" y="213773"/>
                  <a:pt x="-14813" y="46370"/>
                  <a:pt x="405" y="13166"/>
                </a:cubicBezTo>
                <a:cubicBezTo>
                  <a:pt x="15622" y="-20038"/>
                  <a:pt x="495666" y="18700"/>
                  <a:pt x="548235" y="29768"/>
                </a:cubicBezTo>
                <a:lnTo>
                  <a:pt x="315822" y="79574"/>
                </a:ln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80508" y="0"/>
            <a:ext cx="3117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“npm init” generates the configuration file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98733" y="1419469"/>
            <a:ext cx="323862" cy="913112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97" y="323850"/>
            <a:ext cx="4465806" cy="17371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851" y="2607892"/>
            <a:ext cx="71303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/>
              <a:t>adding npm packages </a:t>
            </a:r>
          </a:p>
          <a:p>
            <a:pPr algn="ctr"/>
            <a:r>
              <a:rPr lang="en-US" sz="6000" dirty="0" smtClean="0"/>
              <a:t>to your application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1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05 at 8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3" y="298834"/>
            <a:ext cx="4572000" cy="974360"/>
          </a:xfrm>
          <a:prstGeom prst="rect">
            <a:avLst/>
          </a:prstGeom>
        </p:spPr>
      </p:pic>
      <p:pic>
        <p:nvPicPr>
          <p:cNvPr id="3" name="Picture 2" descr="Screen Shot 2017-03-05 at 8.38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55458"/>
            <a:ext cx="5486400" cy="34880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23" y="1712896"/>
            <a:ext cx="2765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Local installation of request package. Dependency added to package.json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5" name="Freeform 4"/>
          <p:cNvSpPr/>
          <p:nvPr/>
        </p:nvSpPr>
        <p:spPr>
          <a:xfrm rot="10800000">
            <a:off x="2419114" y="1030180"/>
            <a:ext cx="287255" cy="809401"/>
          </a:xfrm>
          <a:custGeom>
            <a:avLst/>
            <a:gdLst>
              <a:gd name="connsiteX0" fmla="*/ 74841 w 323862"/>
              <a:gd name="connsiteY0" fmla="*/ 0 h 913112"/>
              <a:gd name="connsiteX1" fmla="*/ 99742 w 323862"/>
              <a:gd name="connsiteY1" fmla="*/ 605972 h 913112"/>
              <a:gd name="connsiteX2" fmla="*/ 137 w 323862"/>
              <a:gd name="connsiteY2" fmla="*/ 423350 h 913112"/>
              <a:gd name="connsiteX3" fmla="*/ 124644 w 323862"/>
              <a:gd name="connsiteY3" fmla="*/ 913109 h 913112"/>
              <a:gd name="connsiteX4" fmla="*/ 323855 w 323862"/>
              <a:gd name="connsiteY4" fmla="*/ 415049 h 913112"/>
              <a:gd name="connsiteX5" fmla="*/ 132944 w 323862"/>
              <a:gd name="connsiteY5" fmla="*/ 622574 h 91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62" h="913112">
                <a:moveTo>
                  <a:pt x="74841" y="0"/>
                </a:moveTo>
                <a:cubicBezTo>
                  <a:pt x="93517" y="267707"/>
                  <a:pt x="112193" y="535414"/>
                  <a:pt x="99742" y="605972"/>
                </a:cubicBezTo>
                <a:cubicBezTo>
                  <a:pt x="87291" y="676530"/>
                  <a:pt x="-4013" y="372161"/>
                  <a:pt x="137" y="423350"/>
                </a:cubicBezTo>
                <a:cubicBezTo>
                  <a:pt x="4287" y="474539"/>
                  <a:pt x="70691" y="914493"/>
                  <a:pt x="124644" y="913109"/>
                </a:cubicBezTo>
                <a:cubicBezTo>
                  <a:pt x="178597" y="911726"/>
                  <a:pt x="322472" y="463471"/>
                  <a:pt x="323855" y="415049"/>
                </a:cubicBezTo>
                <a:cubicBezTo>
                  <a:pt x="325238" y="366627"/>
                  <a:pt x="132944" y="622574"/>
                  <a:pt x="132944" y="622574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421823" y="3660736"/>
            <a:ext cx="2570742" cy="863415"/>
          </a:xfrm>
          <a:custGeom>
            <a:avLst/>
            <a:gdLst>
              <a:gd name="connsiteX0" fmla="*/ 14157 w 2570742"/>
              <a:gd name="connsiteY0" fmla="*/ 0 h 863415"/>
              <a:gd name="connsiteX1" fmla="*/ 55660 w 2570742"/>
              <a:gd name="connsiteY1" fmla="*/ 332039 h 863415"/>
              <a:gd name="connsiteX2" fmla="*/ 462383 w 2570742"/>
              <a:gd name="connsiteY2" fmla="*/ 531263 h 863415"/>
              <a:gd name="connsiteX3" fmla="*/ 1068317 w 2570742"/>
              <a:gd name="connsiteY3" fmla="*/ 572768 h 863415"/>
              <a:gd name="connsiteX4" fmla="*/ 2089274 w 2570742"/>
              <a:gd name="connsiteY4" fmla="*/ 697283 h 863415"/>
              <a:gd name="connsiteX5" fmla="*/ 2271884 w 2570742"/>
              <a:gd name="connsiteY5" fmla="*/ 730487 h 863415"/>
              <a:gd name="connsiteX6" fmla="*/ 1948166 w 2570742"/>
              <a:gd name="connsiteY6" fmla="*/ 531263 h 863415"/>
              <a:gd name="connsiteX7" fmla="*/ 2570701 w 2570742"/>
              <a:gd name="connsiteY7" fmla="*/ 730487 h 863415"/>
              <a:gd name="connsiteX8" fmla="*/ 1981368 w 2570742"/>
              <a:gd name="connsiteY8" fmla="*/ 863303 h 863415"/>
              <a:gd name="connsiteX9" fmla="*/ 2271884 w 2570742"/>
              <a:gd name="connsiteY9" fmla="*/ 755390 h 8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0742" h="863415">
                <a:moveTo>
                  <a:pt x="14157" y="0"/>
                </a:moveTo>
                <a:cubicBezTo>
                  <a:pt x="-2444" y="121747"/>
                  <a:pt x="-19044" y="243495"/>
                  <a:pt x="55660" y="332039"/>
                </a:cubicBezTo>
                <a:cubicBezTo>
                  <a:pt x="130364" y="420583"/>
                  <a:pt x="293607" y="491142"/>
                  <a:pt x="462383" y="531263"/>
                </a:cubicBezTo>
                <a:cubicBezTo>
                  <a:pt x="631159" y="571384"/>
                  <a:pt x="797169" y="545098"/>
                  <a:pt x="1068317" y="572768"/>
                </a:cubicBezTo>
                <a:cubicBezTo>
                  <a:pt x="1339465" y="600438"/>
                  <a:pt x="1888680" y="670997"/>
                  <a:pt x="2089274" y="697283"/>
                </a:cubicBezTo>
                <a:cubicBezTo>
                  <a:pt x="2289869" y="723570"/>
                  <a:pt x="2295402" y="758157"/>
                  <a:pt x="2271884" y="730487"/>
                </a:cubicBezTo>
                <a:cubicBezTo>
                  <a:pt x="2248366" y="702817"/>
                  <a:pt x="1898363" y="531263"/>
                  <a:pt x="1948166" y="531263"/>
                </a:cubicBezTo>
                <a:cubicBezTo>
                  <a:pt x="1997969" y="531263"/>
                  <a:pt x="2565167" y="675147"/>
                  <a:pt x="2570701" y="730487"/>
                </a:cubicBezTo>
                <a:cubicBezTo>
                  <a:pt x="2576235" y="785827"/>
                  <a:pt x="2031171" y="859153"/>
                  <a:pt x="1981368" y="863303"/>
                </a:cubicBezTo>
                <a:cubicBezTo>
                  <a:pt x="1931565" y="867453"/>
                  <a:pt x="2271884" y="755390"/>
                  <a:pt x="2271884" y="755390"/>
                </a:cubicBezTo>
              </a:path>
            </a:pathLst>
          </a:cu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0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96271"/>
            <a:ext cx="6858000" cy="38305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selections with cheerio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1" y="172720"/>
            <a:ext cx="6149340" cy="47786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3360" y="304800"/>
            <a:ext cx="2262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Download HTML</a:t>
            </a:r>
          </a:p>
          <a:p>
            <a:r>
              <a:rPr lang="en-US" sz="2400" dirty="0" smtClean="0"/>
              <a:t>files using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ode-fetch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0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Use</a:t>
            </a:r>
            <a:endParaRPr lang="en-US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04734"/>
            <a:ext cx="5486400" cy="40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Console</a:t>
            </a:r>
            <a:endParaRPr lang="en-US" dirty="0"/>
          </a:p>
        </p:txBody>
      </p:sp>
      <p:pic>
        <p:nvPicPr>
          <p:cNvPr id="3" name="Picture 2" descr="console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22401"/>
            <a:ext cx="5486400" cy="25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7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</a:t>
            </a:r>
            <a:endParaRPr lang="en-US" dirty="0"/>
          </a:p>
        </p:txBody>
      </p:sp>
      <p:pic>
        <p:nvPicPr>
          <p:cNvPr id="3" name="Picture 2" descr="load_fi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96045"/>
            <a:ext cx="5486400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081"/>
            <a:ext cx="6701726" cy="55049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3544" y="3519029"/>
            <a:ext cx="3753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MODULES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3-05 at 7.5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77"/>
            <a:ext cx="9144000" cy="46428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922175" y="2606510"/>
            <a:ext cx="1801201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398" y="2606510"/>
            <a:ext cx="1020957" cy="315438"/>
          </a:xfrm>
          <a:prstGeom prst="ellipse">
            <a:avLst/>
          </a:prstGeom>
          <a:noFill/>
          <a:ln w="76200" cmpd="sng">
            <a:solidFill>
              <a:srgbClr val="FF0000">
                <a:alpha val="50000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2175" y="3818455"/>
            <a:ext cx="3693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Make module with “</a:t>
            </a:r>
            <a:r>
              <a:rPr lang="en-US" sz="2800" noProof="1" smtClean="0">
                <a:latin typeface="Buxton Sketch"/>
                <a:cs typeface="Buxton Sketch"/>
              </a:rPr>
              <a:t>module.exports”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929" y="3818455"/>
            <a:ext cx="2619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uxton Sketch"/>
                <a:cs typeface="Buxton Sketch"/>
              </a:rPr>
              <a:t>Use module with </a:t>
            </a:r>
          </a:p>
          <a:p>
            <a:r>
              <a:rPr lang="en-US" sz="2800" noProof="1" smtClean="0">
                <a:latin typeface="Buxton Sketch"/>
                <a:cs typeface="Buxton Sketch"/>
              </a:rPr>
              <a:t>“require”</a:t>
            </a:r>
            <a:endParaRPr lang="en-US" sz="2800" noProof="1">
              <a:latin typeface="Buxton Sketch"/>
              <a:cs typeface="Buxton Sketch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008616" y="29966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755118" y="3149057"/>
            <a:ext cx="191007" cy="863368"/>
          </a:xfrm>
          <a:custGeom>
            <a:avLst/>
            <a:gdLst>
              <a:gd name="connsiteX0" fmla="*/ 99702 w 191007"/>
              <a:gd name="connsiteY0" fmla="*/ 0 h 863368"/>
              <a:gd name="connsiteX1" fmla="*/ 74801 w 191007"/>
              <a:gd name="connsiteY1" fmla="*/ 489758 h 863368"/>
              <a:gd name="connsiteX2" fmla="*/ 66500 w 191007"/>
              <a:gd name="connsiteY2" fmla="*/ 622574 h 863368"/>
              <a:gd name="connsiteX3" fmla="*/ 97 w 191007"/>
              <a:gd name="connsiteY3" fmla="*/ 448253 h 863368"/>
              <a:gd name="connsiteX4" fmla="*/ 83101 w 191007"/>
              <a:gd name="connsiteY4" fmla="*/ 863303 h 863368"/>
              <a:gd name="connsiteX5" fmla="*/ 191007 w 191007"/>
              <a:gd name="connsiteY5" fmla="*/ 481457 h 863368"/>
              <a:gd name="connsiteX6" fmla="*/ 83101 w 191007"/>
              <a:gd name="connsiteY6" fmla="*/ 605972 h 863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007" h="863368">
                <a:moveTo>
                  <a:pt x="99702" y="0"/>
                </a:moveTo>
                <a:cubicBezTo>
                  <a:pt x="90018" y="192998"/>
                  <a:pt x="80335" y="385996"/>
                  <a:pt x="74801" y="489758"/>
                </a:cubicBezTo>
                <a:cubicBezTo>
                  <a:pt x="69267" y="593520"/>
                  <a:pt x="78951" y="629492"/>
                  <a:pt x="66500" y="622574"/>
                </a:cubicBezTo>
                <a:cubicBezTo>
                  <a:pt x="54049" y="615656"/>
                  <a:pt x="-2670" y="408132"/>
                  <a:pt x="97" y="448253"/>
                </a:cubicBezTo>
                <a:cubicBezTo>
                  <a:pt x="2864" y="488374"/>
                  <a:pt x="51283" y="857769"/>
                  <a:pt x="83101" y="863303"/>
                </a:cubicBezTo>
                <a:cubicBezTo>
                  <a:pt x="114919" y="868837"/>
                  <a:pt x="191007" y="524345"/>
                  <a:pt x="191007" y="481457"/>
                </a:cubicBezTo>
                <a:cubicBezTo>
                  <a:pt x="191007" y="438569"/>
                  <a:pt x="83101" y="605972"/>
                  <a:pt x="83101" y="605972"/>
                </a:cubicBezTo>
              </a:path>
            </a:pathLst>
          </a:custGeom>
          <a:ln w="3810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516" y="1509981"/>
            <a:ext cx="5458968" cy="2123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0748" y="3673717"/>
            <a:ext cx="5682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Package manager. Installs, publishes and manages node programs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379262" y="2279362"/>
            <a:ext cx="4429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 smtClean="0">
                <a:solidFill>
                  <a:schemeClr val="bg1">
                    <a:lumMod val="75000"/>
                  </a:schemeClr>
                </a:solidFill>
              </a:rPr>
              <a:t>https://www.npmjs.com</a:t>
            </a:r>
            <a:endParaRPr lang="en-US" sz="3200" b="1" noProof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6749" y="1971586"/>
            <a:ext cx="717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475,000+ Modules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972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npm?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7045" y="1633032"/>
            <a:ext cx="412991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smtClean="0"/>
              <a:t>4.2 Billion</a:t>
            </a:r>
          </a:p>
          <a:p>
            <a:pPr algn="ctr"/>
            <a:r>
              <a:rPr lang="en-US" sz="4400" dirty="0"/>
              <a:t>d</a:t>
            </a:r>
            <a:r>
              <a:rPr lang="en-US" sz="4400" dirty="0" smtClean="0"/>
              <a:t>ownloads/week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3538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7743</TotalTime>
  <Words>134</Words>
  <Application>Microsoft Macintosh PowerPoint</Application>
  <PresentationFormat>On-screen Show (16:9)</PresentationFormat>
  <Paragraphs>44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Buxton Sketch</vt:lpstr>
      <vt:lpstr>Calibri</vt:lpstr>
      <vt:lpstr>Mangal</vt:lpstr>
      <vt:lpstr>Arial</vt:lpstr>
      <vt:lpstr>Office Theme</vt:lpstr>
      <vt:lpstr>PowerPoint Presentation</vt:lpstr>
      <vt:lpstr>Console Use</vt:lpstr>
      <vt:lpstr>Exit Console</vt:lpstr>
      <vt:lpstr>Run File</vt:lpstr>
      <vt:lpstr>PowerPoint Presentation</vt:lpstr>
      <vt:lpstr>PowerPoint Presentation</vt:lpstr>
      <vt:lpstr>What is npm?</vt:lpstr>
      <vt:lpstr>What is npm?</vt:lpstr>
      <vt:lpstr>What is npm?</vt:lpstr>
      <vt:lpstr>What is a Module?</vt:lpstr>
      <vt:lpstr>Advantages</vt:lpstr>
      <vt:lpstr>PowerPoint Presentation</vt:lpstr>
      <vt:lpstr>PowerPoint Presentation</vt:lpstr>
      <vt:lpstr>PowerPoint Presentation</vt:lpstr>
      <vt:lpstr>PowerPoint Presentation</vt:lpstr>
      <vt:lpstr>Active Learning</vt:lpstr>
      <vt:lpstr>DOM selections with cheerio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abel -</dc:creator>
  <cp:lastModifiedBy>Microsoft Office User</cp:lastModifiedBy>
  <cp:revision>58</cp:revision>
  <dcterms:created xsi:type="dcterms:W3CDTF">2016-05-02T14:29:47Z</dcterms:created>
  <dcterms:modified xsi:type="dcterms:W3CDTF">2018-02-26T01:41:51Z</dcterms:modified>
</cp:coreProperties>
</file>