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3" r:id="rId2"/>
    <p:sldId id="260" r:id="rId3"/>
    <p:sldId id="287" r:id="rId4"/>
    <p:sldId id="288" r:id="rId5"/>
    <p:sldId id="289" r:id="rId6"/>
    <p:sldId id="290" r:id="rId7"/>
    <p:sldId id="292" r:id="rId8"/>
    <p:sldId id="258" r:id="rId9"/>
    <p:sldId id="261" r:id="rId10"/>
    <p:sldId id="259" r:id="rId11"/>
    <p:sldId id="263" r:id="rId12"/>
    <p:sldId id="262" r:id="rId13"/>
    <p:sldId id="29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3570" autoAdjust="0"/>
  </p:normalViewPr>
  <p:slideViewPr>
    <p:cSldViewPr snapToGrid="0" snapToObjects="1">
      <p:cViewPr varScale="1">
        <p:scale>
          <a:sx n="125" d="100"/>
          <a:sy n="125" d="100"/>
        </p:scale>
        <p:origin x="32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1" d="100"/>
        <a:sy n="1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1E69B-B739-B645-A996-13C6B0E3A6D1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E1FB8-85D4-E446-B2F7-44538CED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6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D013-800D-D14E-BC99-0D474F47B2C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urseCatal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62480" y="2012950"/>
            <a:ext cx="5019040" cy="1117600"/>
          </a:xfrm>
          <a:prstGeom prst="rect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Sensemaking</a:t>
            </a:r>
          </a:p>
          <a:p>
            <a:pPr algn="ctr"/>
            <a:r>
              <a:rPr lang="en-US" sz="3200" b="1" dirty="0"/>
              <a:t>Course Catalog</a:t>
            </a:r>
          </a:p>
        </p:txBody>
      </p:sp>
    </p:spTree>
    <p:extLst>
      <p:ext uri="{BB962C8B-B14F-4D97-AF65-F5344CB8AC3E}">
        <p14:creationId xmlns:p14="http://schemas.microsoft.com/office/powerpoint/2010/main" val="42675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26 at 3.1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55" y="81420"/>
            <a:ext cx="3584448" cy="50027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352" y="1637358"/>
            <a:ext cx="17217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You </a:t>
            </a:r>
          </a:p>
          <a:p>
            <a:r>
              <a:rPr lang="en-US" sz="4400" dirty="0" smtClean="0"/>
              <a:t>should</a:t>
            </a:r>
          </a:p>
          <a:p>
            <a:r>
              <a:rPr lang="en-US" sz="4400" dirty="0" smtClean="0"/>
              <a:t>see</a:t>
            </a:r>
            <a:endParaRPr lang="en-US" sz="4400" dirty="0"/>
          </a:p>
        </p:txBody>
      </p:sp>
      <p:sp>
        <p:nvSpPr>
          <p:cNvPr id="6" name="Freeform 5"/>
          <p:cNvSpPr/>
          <p:nvPr/>
        </p:nvSpPr>
        <p:spPr>
          <a:xfrm>
            <a:off x="2882706" y="2323156"/>
            <a:ext cx="1115739" cy="277652"/>
          </a:xfrm>
          <a:custGeom>
            <a:avLst/>
            <a:gdLst>
              <a:gd name="connsiteX0" fmla="*/ 0 w 962970"/>
              <a:gd name="connsiteY0" fmla="*/ 91348 h 182674"/>
              <a:gd name="connsiteX1" fmla="*/ 431624 w 962970"/>
              <a:gd name="connsiteY1" fmla="*/ 66445 h 182674"/>
              <a:gd name="connsiteX2" fmla="*/ 896450 w 962970"/>
              <a:gd name="connsiteY2" fmla="*/ 74746 h 182674"/>
              <a:gd name="connsiteX3" fmla="*/ 730441 w 962970"/>
              <a:gd name="connsiteY3" fmla="*/ 37 h 182674"/>
              <a:gd name="connsiteX4" fmla="*/ 962854 w 962970"/>
              <a:gd name="connsiteY4" fmla="*/ 66445 h 182674"/>
              <a:gd name="connsiteX5" fmla="*/ 763643 w 962970"/>
              <a:gd name="connsiteY5" fmla="*/ 182659 h 182674"/>
              <a:gd name="connsiteX6" fmla="*/ 896450 w 962970"/>
              <a:gd name="connsiteY6" fmla="*/ 74746 h 18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970" h="182674">
                <a:moveTo>
                  <a:pt x="0" y="91348"/>
                </a:moveTo>
                <a:cubicBezTo>
                  <a:pt x="141108" y="80280"/>
                  <a:pt x="431624" y="66445"/>
                  <a:pt x="431624" y="66445"/>
                </a:cubicBezTo>
                <a:cubicBezTo>
                  <a:pt x="581032" y="63678"/>
                  <a:pt x="846647" y="85814"/>
                  <a:pt x="896450" y="74746"/>
                </a:cubicBezTo>
                <a:cubicBezTo>
                  <a:pt x="946253" y="63678"/>
                  <a:pt x="719374" y="1420"/>
                  <a:pt x="730441" y="37"/>
                </a:cubicBezTo>
                <a:cubicBezTo>
                  <a:pt x="741508" y="-1347"/>
                  <a:pt x="957320" y="36008"/>
                  <a:pt x="962854" y="66445"/>
                </a:cubicBezTo>
                <a:cubicBezTo>
                  <a:pt x="968388" y="96882"/>
                  <a:pt x="774710" y="181276"/>
                  <a:pt x="763643" y="182659"/>
                </a:cubicBezTo>
                <a:cubicBezTo>
                  <a:pt x="752576" y="184043"/>
                  <a:pt x="872932" y="94115"/>
                  <a:pt x="896450" y="74746"/>
                </a:cubicBez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53"/>
            <a:ext cx="8229600" cy="857250"/>
          </a:xfrm>
        </p:spPr>
        <p:txBody>
          <a:bodyPr/>
          <a:lstStyle/>
          <a:p>
            <a:r>
              <a:rPr lang="en-US" dirty="0" smtClean="0"/>
              <a:t>You need to remove 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8269"/>
            <a:ext cx="8229600" cy="3394472"/>
          </a:xfrm>
        </p:spPr>
        <p:txBody>
          <a:bodyPr/>
          <a:lstStyle/>
          <a:p>
            <a:r>
              <a:rPr lang="en-US" dirty="0" smtClean="0"/>
              <a:t>You can use NPM package </a:t>
            </a:r>
            <a:r>
              <a:rPr lang="en-US" i="1" dirty="0" smtClean="0"/>
              <a:t>html-minifier</a:t>
            </a:r>
          </a:p>
          <a:p>
            <a:pPr marL="400050" lvl="1" indent="0">
              <a:buNone/>
            </a:pPr>
            <a:r>
              <a:rPr lang="en-US" sz="1200" i="1" dirty="0" smtClean="0">
                <a:latin typeface="Calibri" charset="0"/>
                <a:ea typeface="Calibri" charset="0"/>
                <a:cs typeface="Calibri" charset="0"/>
              </a:rPr>
              <a:t>To install enter</a:t>
            </a:r>
          </a:p>
          <a:p>
            <a:pPr marL="400050" lvl="1" indent="0">
              <a:buNone/>
            </a:pP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install html-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minifier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g</a:t>
            </a:r>
          </a:p>
          <a:p>
            <a:pPr marL="400050" lvl="1" indent="0">
              <a:buNone/>
            </a:pPr>
            <a:endParaRPr lang="en-US" sz="1200" noProof="1" smtClean="0"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r>
              <a:rPr lang="en-US" sz="1200" i="1" noProof="1" smtClean="0">
                <a:latin typeface="Calibri" charset="0"/>
                <a:ea typeface="Calibri" charset="0"/>
                <a:cs typeface="Calibri" charset="0"/>
              </a:rPr>
              <a:t>Sample use</a:t>
            </a:r>
          </a:p>
          <a:p>
            <a:pPr marL="400050" lvl="1" indent="0">
              <a:buNone/>
            </a:pPr>
            <a:r>
              <a:rPr lang="en-US" sz="1200" noProof="1" smtClean="0">
                <a:latin typeface="Courier New"/>
                <a:cs typeface="Courier New"/>
              </a:rPr>
              <a:t>html-minifier whitespace_sample.html --collapse-whitespace --minify-js --minify-css -o clean.html</a:t>
            </a:r>
            <a:endParaRPr lang="en-US" sz="1200" noProof="1">
              <a:latin typeface="Courier New"/>
              <a:cs typeface="Courier New"/>
            </a:endParaRPr>
          </a:p>
        </p:txBody>
      </p:sp>
      <p:pic>
        <p:nvPicPr>
          <p:cNvPr id="5" name="Picture 4" descr="Screen Shot 2016-09-26 at 4.0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65" y="2959027"/>
            <a:ext cx="5486400" cy="21763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Freeform 5"/>
          <p:cNvSpPr/>
          <p:nvPr/>
        </p:nvSpPr>
        <p:spPr>
          <a:xfrm>
            <a:off x="3556786" y="3650494"/>
            <a:ext cx="1115739" cy="277652"/>
          </a:xfrm>
          <a:custGeom>
            <a:avLst/>
            <a:gdLst>
              <a:gd name="connsiteX0" fmla="*/ 0 w 962970"/>
              <a:gd name="connsiteY0" fmla="*/ 91348 h 182674"/>
              <a:gd name="connsiteX1" fmla="*/ 431624 w 962970"/>
              <a:gd name="connsiteY1" fmla="*/ 66445 h 182674"/>
              <a:gd name="connsiteX2" fmla="*/ 896450 w 962970"/>
              <a:gd name="connsiteY2" fmla="*/ 74746 h 182674"/>
              <a:gd name="connsiteX3" fmla="*/ 730441 w 962970"/>
              <a:gd name="connsiteY3" fmla="*/ 37 h 182674"/>
              <a:gd name="connsiteX4" fmla="*/ 962854 w 962970"/>
              <a:gd name="connsiteY4" fmla="*/ 66445 h 182674"/>
              <a:gd name="connsiteX5" fmla="*/ 763643 w 962970"/>
              <a:gd name="connsiteY5" fmla="*/ 182659 h 182674"/>
              <a:gd name="connsiteX6" fmla="*/ 896450 w 962970"/>
              <a:gd name="connsiteY6" fmla="*/ 74746 h 18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970" h="182674">
                <a:moveTo>
                  <a:pt x="0" y="91348"/>
                </a:moveTo>
                <a:cubicBezTo>
                  <a:pt x="141108" y="80280"/>
                  <a:pt x="431624" y="66445"/>
                  <a:pt x="431624" y="66445"/>
                </a:cubicBezTo>
                <a:cubicBezTo>
                  <a:pt x="581032" y="63678"/>
                  <a:pt x="846647" y="85814"/>
                  <a:pt x="896450" y="74746"/>
                </a:cubicBezTo>
                <a:cubicBezTo>
                  <a:pt x="946253" y="63678"/>
                  <a:pt x="719374" y="1420"/>
                  <a:pt x="730441" y="37"/>
                </a:cubicBezTo>
                <a:cubicBezTo>
                  <a:pt x="741508" y="-1347"/>
                  <a:pt x="957320" y="36008"/>
                  <a:pt x="962854" y="66445"/>
                </a:cubicBezTo>
                <a:cubicBezTo>
                  <a:pt x="968388" y="96882"/>
                  <a:pt x="774710" y="181276"/>
                  <a:pt x="763643" y="182659"/>
                </a:cubicBezTo>
                <a:cubicBezTo>
                  <a:pt x="752576" y="184043"/>
                  <a:pt x="872932" y="94115"/>
                  <a:pt x="896450" y="74746"/>
                </a:cubicBez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26 at 3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4" y="1882425"/>
            <a:ext cx="4828032" cy="28935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file into your browser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7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37442"/>
            <a:ext cx="4572000" cy="24258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53"/>
            <a:ext cx="8229600" cy="857250"/>
          </a:xfrm>
        </p:spPr>
        <p:txBody>
          <a:bodyPr/>
          <a:lstStyle/>
          <a:p>
            <a:r>
              <a:rPr lang="en-US" dirty="0" smtClean="0"/>
              <a:t>Create one continuous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8269"/>
            <a:ext cx="8229600" cy="3394472"/>
          </a:xfrm>
        </p:spPr>
        <p:txBody>
          <a:bodyPr/>
          <a:lstStyle/>
          <a:p>
            <a:r>
              <a:rPr lang="en-US" dirty="0" smtClean="0"/>
              <a:t>Remove all other single quotes </a:t>
            </a:r>
            <a:r>
              <a:rPr lang="mr-IN" dirty="0" smtClean="0"/>
              <a:t>–</a:t>
            </a:r>
            <a:r>
              <a:rPr lang="en-US" dirty="0" smtClean="0"/>
              <a:t> to avoid breaking string</a:t>
            </a:r>
            <a:endParaRPr lang="en-US" i="1" dirty="0" smtClean="0"/>
          </a:p>
        </p:txBody>
      </p:sp>
      <p:sp>
        <p:nvSpPr>
          <p:cNvPr id="6" name="Freeform 5"/>
          <p:cNvSpPr/>
          <p:nvPr/>
        </p:nvSpPr>
        <p:spPr>
          <a:xfrm rot="8613750">
            <a:off x="6568924" y="3865646"/>
            <a:ext cx="1115739" cy="277652"/>
          </a:xfrm>
          <a:custGeom>
            <a:avLst/>
            <a:gdLst>
              <a:gd name="connsiteX0" fmla="*/ 0 w 962970"/>
              <a:gd name="connsiteY0" fmla="*/ 91348 h 182674"/>
              <a:gd name="connsiteX1" fmla="*/ 431624 w 962970"/>
              <a:gd name="connsiteY1" fmla="*/ 66445 h 182674"/>
              <a:gd name="connsiteX2" fmla="*/ 896450 w 962970"/>
              <a:gd name="connsiteY2" fmla="*/ 74746 h 182674"/>
              <a:gd name="connsiteX3" fmla="*/ 730441 w 962970"/>
              <a:gd name="connsiteY3" fmla="*/ 37 h 182674"/>
              <a:gd name="connsiteX4" fmla="*/ 962854 w 962970"/>
              <a:gd name="connsiteY4" fmla="*/ 66445 h 182674"/>
              <a:gd name="connsiteX5" fmla="*/ 763643 w 962970"/>
              <a:gd name="connsiteY5" fmla="*/ 182659 h 182674"/>
              <a:gd name="connsiteX6" fmla="*/ 896450 w 962970"/>
              <a:gd name="connsiteY6" fmla="*/ 74746 h 18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970" h="182674">
                <a:moveTo>
                  <a:pt x="0" y="91348"/>
                </a:moveTo>
                <a:cubicBezTo>
                  <a:pt x="141108" y="80280"/>
                  <a:pt x="431624" y="66445"/>
                  <a:pt x="431624" y="66445"/>
                </a:cubicBezTo>
                <a:cubicBezTo>
                  <a:pt x="581032" y="63678"/>
                  <a:pt x="846647" y="85814"/>
                  <a:pt x="896450" y="74746"/>
                </a:cubicBezTo>
                <a:cubicBezTo>
                  <a:pt x="946253" y="63678"/>
                  <a:pt x="719374" y="1420"/>
                  <a:pt x="730441" y="37"/>
                </a:cubicBezTo>
                <a:cubicBezTo>
                  <a:pt x="741508" y="-1347"/>
                  <a:pt x="957320" y="36008"/>
                  <a:pt x="962854" y="66445"/>
                </a:cubicBezTo>
                <a:cubicBezTo>
                  <a:pt x="968388" y="96882"/>
                  <a:pt x="774710" y="181276"/>
                  <a:pt x="763643" y="182659"/>
                </a:cubicBezTo>
                <a:cubicBezTo>
                  <a:pt x="752576" y="184043"/>
                  <a:pt x="872932" y="94115"/>
                  <a:pt x="896450" y="74746"/>
                </a:cubicBez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 Course Catalog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scrape the MIT course catalog</a:t>
            </a:r>
          </a:p>
        </p:txBody>
      </p:sp>
      <p:pic>
        <p:nvPicPr>
          <p:cNvPr id="12" name="Picture 11" descr="books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87559"/>
            <a:ext cx="1891607" cy="1891607"/>
          </a:xfrm>
          <a:prstGeom prst="rect">
            <a:avLst/>
          </a:prstGeom>
        </p:spPr>
      </p:pic>
      <p:pic>
        <p:nvPicPr>
          <p:cNvPr id="13" name="Picture 12" descr="books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35" y="2087559"/>
            <a:ext cx="1891607" cy="18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6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af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65" y="2561657"/>
            <a:ext cx="4572000" cy="2488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or Request</a:t>
            </a:r>
            <a:endParaRPr lang="en-US" dirty="0"/>
          </a:p>
        </p:txBody>
      </p:sp>
      <p:pic>
        <p:nvPicPr>
          <p:cNvPr id="3" name="Picture 2" descr="lapt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60" y="2149794"/>
            <a:ext cx="806129" cy="618767"/>
          </a:xfrm>
          <a:prstGeom prst="rect">
            <a:avLst/>
          </a:prstGeom>
        </p:spPr>
      </p:pic>
      <p:pic>
        <p:nvPicPr>
          <p:cNvPr id="4" name="Picture 3" descr="MIT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29" y="1649906"/>
            <a:ext cx="274320" cy="141961"/>
          </a:xfrm>
          <a:prstGeom prst="rect">
            <a:avLst/>
          </a:prstGeom>
        </p:spPr>
      </p:pic>
      <p:pic>
        <p:nvPicPr>
          <p:cNvPr id="5" name="Picture 4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999" y="1856545"/>
            <a:ext cx="685800" cy="1059833"/>
          </a:xfrm>
          <a:prstGeom prst="rect">
            <a:avLst/>
          </a:prstGeom>
        </p:spPr>
      </p:pic>
      <p:pic>
        <p:nvPicPr>
          <p:cNvPr id="6" name="Picture 5" descr="database-5-xxl.png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60" y="2459178"/>
            <a:ext cx="4572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9362" y="2922301"/>
            <a:ext cx="654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Course</a:t>
            </a:r>
          </a:p>
          <a:p>
            <a:r>
              <a:rPr lang="en-US" sz="1200" dirty="0" smtClean="0"/>
              <a:t>Catalog</a:t>
            </a:r>
            <a:endParaRPr lang="en-US" sz="1200" dirty="0"/>
          </a:p>
        </p:txBody>
      </p:sp>
      <p:sp>
        <p:nvSpPr>
          <p:cNvPr id="12" name="Freeform 11"/>
          <p:cNvSpPr/>
          <p:nvPr/>
        </p:nvSpPr>
        <p:spPr>
          <a:xfrm>
            <a:off x="1766524" y="2996135"/>
            <a:ext cx="1718891" cy="996213"/>
          </a:xfrm>
          <a:custGeom>
            <a:avLst/>
            <a:gdLst>
              <a:gd name="connsiteX0" fmla="*/ 0 w 1718891"/>
              <a:gd name="connsiteY0" fmla="*/ 0 h 996213"/>
              <a:gd name="connsiteX1" fmla="*/ 317486 w 1718891"/>
              <a:gd name="connsiteY1" fmla="*/ 325666 h 996213"/>
              <a:gd name="connsiteX2" fmla="*/ 691956 w 1718891"/>
              <a:gd name="connsiteY2" fmla="*/ 578058 h 996213"/>
              <a:gd name="connsiteX3" fmla="*/ 1188537 w 1718891"/>
              <a:gd name="connsiteY3" fmla="*/ 797883 h 996213"/>
              <a:gd name="connsiteX4" fmla="*/ 1538585 w 1718891"/>
              <a:gd name="connsiteY4" fmla="*/ 887442 h 996213"/>
              <a:gd name="connsiteX5" fmla="*/ 1432757 w 1718891"/>
              <a:gd name="connsiteY5" fmla="*/ 773458 h 996213"/>
              <a:gd name="connsiteX6" fmla="*/ 1717680 w 1718891"/>
              <a:gd name="connsiteY6" fmla="*/ 985142 h 996213"/>
              <a:gd name="connsiteX7" fmla="*/ 1302506 w 1718891"/>
              <a:gd name="connsiteY7" fmla="*/ 960717 h 996213"/>
              <a:gd name="connsiteX8" fmla="*/ 1554867 w 1718891"/>
              <a:gd name="connsiteY8" fmla="*/ 911867 h 9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8891" h="996213">
                <a:moveTo>
                  <a:pt x="0" y="0"/>
                </a:moveTo>
                <a:cubicBezTo>
                  <a:pt x="101080" y="114661"/>
                  <a:pt x="202160" y="229323"/>
                  <a:pt x="317486" y="325666"/>
                </a:cubicBezTo>
                <a:cubicBezTo>
                  <a:pt x="432812" y="422009"/>
                  <a:pt x="546781" y="499355"/>
                  <a:pt x="691956" y="578058"/>
                </a:cubicBezTo>
                <a:cubicBezTo>
                  <a:pt x="837131" y="656761"/>
                  <a:pt x="1047432" y="746319"/>
                  <a:pt x="1188537" y="797883"/>
                </a:cubicBezTo>
                <a:cubicBezTo>
                  <a:pt x="1329642" y="849447"/>
                  <a:pt x="1497882" y="891513"/>
                  <a:pt x="1538585" y="887442"/>
                </a:cubicBezTo>
                <a:cubicBezTo>
                  <a:pt x="1579288" y="883371"/>
                  <a:pt x="1402908" y="757175"/>
                  <a:pt x="1432757" y="773458"/>
                </a:cubicBezTo>
                <a:cubicBezTo>
                  <a:pt x="1462606" y="789741"/>
                  <a:pt x="1739388" y="953932"/>
                  <a:pt x="1717680" y="985142"/>
                </a:cubicBezTo>
                <a:cubicBezTo>
                  <a:pt x="1695972" y="1016352"/>
                  <a:pt x="1329641" y="972929"/>
                  <a:pt x="1302506" y="960717"/>
                </a:cubicBezTo>
                <a:cubicBezTo>
                  <a:pt x="1275371" y="948505"/>
                  <a:pt x="1554867" y="911867"/>
                  <a:pt x="1554867" y="911867"/>
                </a:cubicBez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625198" y="2759346"/>
            <a:ext cx="1735345" cy="1197506"/>
          </a:xfrm>
          <a:custGeom>
            <a:avLst/>
            <a:gdLst>
              <a:gd name="connsiteX0" fmla="*/ 0 w 1735345"/>
              <a:gd name="connsiteY0" fmla="*/ 1197506 h 1197506"/>
              <a:gd name="connsiteX1" fmla="*/ 716379 w 1735345"/>
              <a:gd name="connsiteY1" fmla="*/ 1083522 h 1197506"/>
              <a:gd name="connsiteX2" fmla="*/ 1229240 w 1735345"/>
              <a:gd name="connsiteY2" fmla="*/ 749714 h 1197506"/>
              <a:gd name="connsiteX3" fmla="*/ 1506023 w 1735345"/>
              <a:gd name="connsiteY3" fmla="*/ 334489 h 1197506"/>
              <a:gd name="connsiteX4" fmla="*/ 1619992 w 1735345"/>
              <a:gd name="connsiteY4" fmla="*/ 171655 h 1197506"/>
              <a:gd name="connsiteX5" fmla="*/ 1432757 w 1735345"/>
              <a:gd name="connsiteY5" fmla="*/ 293780 h 1197506"/>
              <a:gd name="connsiteX6" fmla="*/ 1725821 w 1735345"/>
              <a:gd name="connsiteY6" fmla="*/ 680 h 1197506"/>
              <a:gd name="connsiteX7" fmla="*/ 1660696 w 1735345"/>
              <a:gd name="connsiteY7" fmla="*/ 391480 h 1197506"/>
              <a:gd name="connsiteX8" fmla="*/ 1628133 w 1735345"/>
              <a:gd name="connsiteY8" fmla="*/ 204222 h 119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5345" h="1197506">
                <a:moveTo>
                  <a:pt x="0" y="1197506"/>
                </a:moveTo>
                <a:cubicBezTo>
                  <a:pt x="255753" y="1177830"/>
                  <a:pt x="511506" y="1158154"/>
                  <a:pt x="716379" y="1083522"/>
                </a:cubicBezTo>
                <a:cubicBezTo>
                  <a:pt x="921252" y="1008890"/>
                  <a:pt x="1097633" y="874553"/>
                  <a:pt x="1229240" y="749714"/>
                </a:cubicBezTo>
                <a:cubicBezTo>
                  <a:pt x="1360847" y="624875"/>
                  <a:pt x="1440898" y="430832"/>
                  <a:pt x="1506023" y="334489"/>
                </a:cubicBezTo>
                <a:cubicBezTo>
                  <a:pt x="1571148" y="238146"/>
                  <a:pt x="1632203" y="178440"/>
                  <a:pt x="1619992" y="171655"/>
                </a:cubicBezTo>
                <a:cubicBezTo>
                  <a:pt x="1607781" y="164870"/>
                  <a:pt x="1415119" y="322276"/>
                  <a:pt x="1432757" y="293780"/>
                </a:cubicBezTo>
                <a:cubicBezTo>
                  <a:pt x="1450395" y="265284"/>
                  <a:pt x="1687831" y="-15603"/>
                  <a:pt x="1725821" y="680"/>
                </a:cubicBezTo>
                <a:cubicBezTo>
                  <a:pt x="1763811" y="16963"/>
                  <a:pt x="1676977" y="357556"/>
                  <a:pt x="1660696" y="391480"/>
                </a:cubicBezTo>
                <a:cubicBezTo>
                  <a:pt x="1644415" y="425404"/>
                  <a:pt x="1628133" y="204222"/>
                  <a:pt x="1628133" y="204222"/>
                </a:cubicBez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000839" y="1251677"/>
            <a:ext cx="5195507" cy="1052416"/>
          </a:xfrm>
          <a:custGeom>
            <a:avLst/>
            <a:gdLst>
              <a:gd name="connsiteX0" fmla="*/ 5195507 w 5195507"/>
              <a:gd name="connsiteY0" fmla="*/ 1052416 h 1052416"/>
              <a:gd name="connsiteX1" fmla="*/ 4764052 w 5195507"/>
              <a:gd name="connsiteY1" fmla="*/ 767457 h 1052416"/>
              <a:gd name="connsiteX2" fmla="*/ 3844157 w 5195507"/>
              <a:gd name="connsiteY2" fmla="*/ 368515 h 1052416"/>
              <a:gd name="connsiteX3" fmla="*/ 3119638 w 5195507"/>
              <a:gd name="connsiteY3" fmla="*/ 75415 h 1052416"/>
              <a:gd name="connsiteX4" fmla="*/ 2443963 w 5195507"/>
              <a:gd name="connsiteY4" fmla="*/ 2140 h 1052416"/>
              <a:gd name="connsiteX5" fmla="*/ 1678741 w 5195507"/>
              <a:gd name="connsiteY5" fmla="*/ 132407 h 1052416"/>
              <a:gd name="connsiteX6" fmla="*/ 1068191 w 5195507"/>
              <a:gd name="connsiteY6" fmla="*/ 344090 h 1052416"/>
              <a:gd name="connsiteX7" fmla="*/ 539048 w 5195507"/>
              <a:gd name="connsiteY7" fmla="*/ 580199 h 1052416"/>
              <a:gd name="connsiteX8" fmla="*/ 237843 w 5195507"/>
              <a:gd name="connsiteY8" fmla="*/ 726749 h 1052416"/>
              <a:gd name="connsiteX9" fmla="*/ 433219 w 5195507"/>
              <a:gd name="connsiteY9" fmla="*/ 710465 h 1052416"/>
              <a:gd name="connsiteX10" fmla="*/ 1764 w 5195507"/>
              <a:gd name="connsiteY10" fmla="*/ 832591 h 1052416"/>
              <a:gd name="connsiteX11" fmla="*/ 278547 w 5195507"/>
              <a:gd name="connsiteY11" fmla="*/ 506924 h 1052416"/>
              <a:gd name="connsiteX12" fmla="*/ 229703 w 5195507"/>
              <a:gd name="connsiteY12" fmla="*/ 702324 h 1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5507" h="1052416">
                <a:moveTo>
                  <a:pt x="5195507" y="1052416"/>
                </a:moveTo>
                <a:cubicBezTo>
                  <a:pt x="5092392" y="966928"/>
                  <a:pt x="4989277" y="881440"/>
                  <a:pt x="4764052" y="767457"/>
                </a:cubicBezTo>
                <a:cubicBezTo>
                  <a:pt x="4538827" y="653474"/>
                  <a:pt x="4118226" y="483855"/>
                  <a:pt x="3844157" y="368515"/>
                </a:cubicBezTo>
                <a:cubicBezTo>
                  <a:pt x="3570088" y="253175"/>
                  <a:pt x="3353004" y="136477"/>
                  <a:pt x="3119638" y="75415"/>
                </a:cubicBezTo>
                <a:cubicBezTo>
                  <a:pt x="2886272" y="14352"/>
                  <a:pt x="2684112" y="-7359"/>
                  <a:pt x="2443963" y="2140"/>
                </a:cubicBezTo>
                <a:cubicBezTo>
                  <a:pt x="2203814" y="11639"/>
                  <a:pt x="1908036" y="75415"/>
                  <a:pt x="1678741" y="132407"/>
                </a:cubicBezTo>
                <a:cubicBezTo>
                  <a:pt x="1449446" y="189399"/>
                  <a:pt x="1258140" y="269458"/>
                  <a:pt x="1068191" y="344090"/>
                </a:cubicBezTo>
                <a:cubicBezTo>
                  <a:pt x="878242" y="418722"/>
                  <a:pt x="677439" y="516422"/>
                  <a:pt x="539048" y="580199"/>
                </a:cubicBezTo>
                <a:cubicBezTo>
                  <a:pt x="400657" y="643975"/>
                  <a:pt x="255481" y="705038"/>
                  <a:pt x="237843" y="726749"/>
                </a:cubicBezTo>
                <a:cubicBezTo>
                  <a:pt x="220205" y="748460"/>
                  <a:pt x="472565" y="692825"/>
                  <a:pt x="433219" y="710465"/>
                </a:cubicBezTo>
                <a:cubicBezTo>
                  <a:pt x="393873" y="728105"/>
                  <a:pt x="27543" y="866515"/>
                  <a:pt x="1764" y="832591"/>
                </a:cubicBezTo>
                <a:cubicBezTo>
                  <a:pt x="-24015" y="798667"/>
                  <a:pt x="240557" y="528635"/>
                  <a:pt x="278547" y="506924"/>
                </a:cubicBezTo>
                <a:cubicBezTo>
                  <a:pt x="316537" y="485213"/>
                  <a:pt x="229703" y="702324"/>
                  <a:pt x="229703" y="702324"/>
                </a:cubicBez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af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41" y="768897"/>
            <a:ext cx="7315200" cy="398156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9-28 at 3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" y="0"/>
            <a:ext cx="91233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ventfl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6"/>
          <a:stretch/>
        </p:blipFill>
        <p:spPr>
          <a:xfrm>
            <a:off x="2183947" y="299200"/>
            <a:ext cx="4776107" cy="46977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128" y="732750"/>
            <a:ext cx="1387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9726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Steps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92054" y="1823734"/>
            <a:ext cx="2873654" cy="398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  <a:r>
              <a:rPr lang="en-US" dirty="0" smtClean="0"/>
              <a:t>.- Curl or Request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92054" y="2368104"/>
            <a:ext cx="2873654" cy="398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2.- Remove Whitespace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92054" y="2912474"/>
            <a:ext cx="2873654" cy="398942"/>
          </a:xfrm>
          <a:prstGeom prst="roundRect">
            <a:avLst/>
          </a:prstGeom>
          <a:solidFill>
            <a:srgbClr val="7F7F7F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</a:t>
            </a:r>
            <a:r>
              <a:rPr lang="en-US" dirty="0" smtClean="0"/>
              <a:t>.- Additional Cleaning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92054" y="3456844"/>
            <a:ext cx="2873654" cy="398942"/>
          </a:xfrm>
          <a:prstGeom prst="roundRect">
            <a:avLst/>
          </a:prstGeom>
          <a:solidFill>
            <a:srgbClr val="7F7F7F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</a:t>
            </a:r>
            <a:r>
              <a:rPr lang="en-US" dirty="0" smtClean="0"/>
              <a:t>.- Parse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92054" y="4001215"/>
            <a:ext cx="2873654" cy="398942"/>
          </a:xfrm>
          <a:prstGeom prst="roundRect">
            <a:avLst/>
          </a:prstGeom>
          <a:solidFill>
            <a:srgbClr val="7F7F7F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</a:t>
            </a:r>
            <a:r>
              <a:rPr lang="en-US" dirty="0" smtClean="0"/>
              <a:t>.- Get Courses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41423" y="1823734"/>
            <a:ext cx="2873654" cy="39894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</a:t>
            </a:r>
            <a:r>
              <a:rPr lang="en-US" dirty="0" smtClean="0"/>
              <a:t>.- Get Titles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41423" y="2368104"/>
            <a:ext cx="2873654" cy="39894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</a:t>
            </a:r>
            <a:r>
              <a:rPr lang="en-US" dirty="0" smtClean="0"/>
              <a:t>.- Scrub Titles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1423" y="2912474"/>
            <a:ext cx="2873654" cy="39894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8</a:t>
            </a:r>
            <a:r>
              <a:rPr lang="en-US" dirty="0" smtClean="0"/>
              <a:t>.- Word Arrays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41423" y="3456844"/>
            <a:ext cx="2873654" cy="39894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9</a:t>
            </a:r>
            <a:r>
              <a:rPr lang="en-US" dirty="0" smtClean="0"/>
              <a:t>.- Flatten Arrays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841423" y="4001215"/>
            <a:ext cx="2873654" cy="39894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10.- Word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9-26 at 3.12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60" y="81420"/>
            <a:ext cx="3503676" cy="5004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6361" y="1637358"/>
            <a:ext cx="25229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Download</a:t>
            </a:r>
          </a:p>
          <a:p>
            <a:r>
              <a:rPr lang="en-US" sz="4400" dirty="0"/>
              <a:t>c</a:t>
            </a:r>
            <a:r>
              <a:rPr lang="en-US" sz="4400" dirty="0" smtClean="0"/>
              <a:t>ourse </a:t>
            </a:r>
          </a:p>
          <a:p>
            <a:r>
              <a:rPr lang="en-US" sz="4400" dirty="0" smtClean="0"/>
              <a:t>catalog</a:t>
            </a:r>
            <a:endParaRPr lang="en-US" sz="4400" dirty="0"/>
          </a:p>
        </p:txBody>
      </p:sp>
      <p:sp>
        <p:nvSpPr>
          <p:cNvPr id="5" name="Freeform 4"/>
          <p:cNvSpPr/>
          <p:nvPr/>
        </p:nvSpPr>
        <p:spPr>
          <a:xfrm>
            <a:off x="2882706" y="2323156"/>
            <a:ext cx="1115739" cy="277652"/>
          </a:xfrm>
          <a:custGeom>
            <a:avLst/>
            <a:gdLst>
              <a:gd name="connsiteX0" fmla="*/ 0 w 962970"/>
              <a:gd name="connsiteY0" fmla="*/ 91348 h 182674"/>
              <a:gd name="connsiteX1" fmla="*/ 431624 w 962970"/>
              <a:gd name="connsiteY1" fmla="*/ 66445 h 182674"/>
              <a:gd name="connsiteX2" fmla="*/ 896450 w 962970"/>
              <a:gd name="connsiteY2" fmla="*/ 74746 h 182674"/>
              <a:gd name="connsiteX3" fmla="*/ 730441 w 962970"/>
              <a:gd name="connsiteY3" fmla="*/ 37 h 182674"/>
              <a:gd name="connsiteX4" fmla="*/ 962854 w 962970"/>
              <a:gd name="connsiteY4" fmla="*/ 66445 h 182674"/>
              <a:gd name="connsiteX5" fmla="*/ 763643 w 962970"/>
              <a:gd name="connsiteY5" fmla="*/ 182659 h 182674"/>
              <a:gd name="connsiteX6" fmla="*/ 896450 w 962970"/>
              <a:gd name="connsiteY6" fmla="*/ 74746 h 18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970" h="182674">
                <a:moveTo>
                  <a:pt x="0" y="91348"/>
                </a:moveTo>
                <a:cubicBezTo>
                  <a:pt x="141108" y="80280"/>
                  <a:pt x="431624" y="66445"/>
                  <a:pt x="431624" y="66445"/>
                </a:cubicBezTo>
                <a:cubicBezTo>
                  <a:pt x="581032" y="63678"/>
                  <a:pt x="846647" y="85814"/>
                  <a:pt x="896450" y="74746"/>
                </a:cubicBezTo>
                <a:cubicBezTo>
                  <a:pt x="946253" y="63678"/>
                  <a:pt x="719374" y="1420"/>
                  <a:pt x="730441" y="37"/>
                </a:cubicBezTo>
                <a:cubicBezTo>
                  <a:pt x="741508" y="-1347"/>
                  <a:pt x="957320" y="36008"/>
                  <a:pt x="962854" y="66445"/>
                </a:cubicBezTo>
                <a:cubicBezTo>
                  <a:pt x="968388" y="96882"/>
                  <a:pt x="774710" y="181276"/>
                  <a:pt x="763643" y="182659"/>
                </a:cubicBezTo>
                <a:cubicBezTo>
                  <a:pt x="752576" y="184043"/>
                  <a:pt x="872932" y="94115"/>
                  <a:pt x="896450" y="74746"/>
                </a:cubicBez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26 at 3.41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20" y="1834774"/>
            <a:ext cx="4886960" cy="28757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are on windows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the git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7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136</Words>
  <Application>Microsoft Macintosh PowerPoint</Application>
  <PresentationFormat>On-screen Show (16:9)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Courier New</vt:lpstr>
      <vt:lpstr>Mangal</vt:lpstr>
      <vt:lpstr>Arial</vt:lpstr>
      <vt:lpstr>Office Theme</vt:lpstr>
      <vt:lpstr>PowerPoint Presentation</vt:lpstr>
      <vt:lpstr>MIT Course Catalog</vt:lpstr>
      <vt:lpstr>Curl or Request</vt:lpstr>
      <vt:lpstr>What do you do?</vt:lpstr>
      <vt:lpstr>PowerPoint Presentation</vt:lpstr>
      <vt:lpstr>PowerPoint Presentation</vt:lpstr>
      <vt:lpstr>10 Steps</vt:lpstr>
      <vt:lpstr>PowerPoint Presentation</vt:lpstr>
      <vt:lpstr>If you are on windows</vt:lpstr>
      <vt:lpstr>PowerPoint Presentation</vt:lpstr>
      <vt:lpstr>You need to remove whitespace</vt:lpstr>
      <vt:lpstr>Load the file into your browser</vt:lpstr>
      <vt:lpstr>Create one continuous string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Microsoft Office User</cp:lastModifiedBy>
  <cp:revision>48</cp:revision>
  <dcterms:created xsi:type="dcterms:W3CDTF">2016-09-26T18:17:54Z</dcterms:created>
  <dcterms:modified xsi:type="dcterms:W3CDTF">2018-02-26T01:47:41Z</dcterms:modified>
</cp:coreProperties>
</file>