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65" r:id="rId4"/>
    <p:sldId id="266" r:id="rId5"/>
    <p:sldId id="268" r:id="rId6"/>
    <p:sldId id="261" r:id="rId7"/>
    <p:sldId id="262" r:id="rId8"/>
    <p:sldId id="269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92" y="-1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#1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609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High Level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0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Introduction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Pitch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Technology 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2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7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Code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Tell us about your code: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Architecture diagram (layered)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Major software artifacts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Organization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What you wrote and what you did not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0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Early (Crude) Demo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Demonstrate </a:t>
            </a:r>
            <a:r>
              <a:rPr lang="en-US" dirty="0" smtClean="0">
                <a:solidFill>
                  <a:srgbClr val="FFFFFF"/>
                </a:solidFill>
              </a:rPr>
              <a:t>the concept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Risk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996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30 seconds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3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75</Words>
  <Application>Microsoft Macintosh PowerPoint</Application>
  <PresentationFormat>On-screen Show (16:9)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Video - Deliverable #1</vt:lpstr>
      <vt:lpstr>PowerPoint Presentation</vt:lpstr>
      <vt:lpstr>10 seconds – Introduction Updates</vt:lpstr>
      <vt:lpstr>30 seconds – Pitch Updates</vt:lpstr>
      <vt:lpstr>30 seconds – Technology  Updates</vt:lpstr>
      <vt:lpstr>1 minute – Code Overview</vt:lpstr>
      <vt:lpstr>1 minute – Early (Crude) Demo</vt:lpstr>
      <vt:lpstr>30 seconds – Risk Updates</vt:lpstr>
      <vt:lpstr>30 seconds –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abel -</cp:lastModifiedBy>
  <cp:revision>13</cp:revision>
  <dcterms:created xsi:type="dcterms:W3CDTF">2016-12-15T01:43:14Z</dcterms:created>
  <dcterms:modified xsi:type="dcterms:W3CDTF">2017-04-12T00:23:07Z</dcterms:modified>
</cp:coreProperties>
</file>