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0" r:id="rId3"/>
    <p:sldId id="271" r:id="rId4"/>
    <p:sldId id="272" r:id="rId5"/>
    <p:sldId id="273" r:id="rId6"/>
    <p:sldId id="261" r:id="rId7"/>
    <p:sldId id="262" r:id="rId8"/>
    <p:sldId id="274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992" y="-1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de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-11106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020888"/>
            <a:ext cx="9144000" cy="1101725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b="1" spc="600" dirty="0" smtClean="0">
                <a:solidFill>
                  <a:srgbClr val="FFFFFF"/>
                </a:solidFill>
              </a:rPr>
              <a:t>Video - Deliverable #2</a:t>
            </a:r>
            <a:endParaRPr lang="en-US" b="1" spc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1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ig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8609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10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High Level 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7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Introduction 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1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e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Pitch 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9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tili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Technology  </a:t>
            </a:r>
            <a:r>
              <a:rPr lang="en-US" dirty="0" smtClean="0">
                <a:solidFill>
                  <a:srgbClr val="FFFFFF"/>
                </a:solidFill>
              </a:rPr>
              <a:t>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2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d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b="725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 minute - Code  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0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 minute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Demo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Demonstrate working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6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llen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Risk </a:t>
            </a:r>
            <a:r>
              <a:rPr lang="en-US" dirty="0" smtClean="0">
                <a:solidFill>
                  <a:srgbClr val="FFFFFF"/>
                </a:solidFill>
              </a:rPr>
              <a:t>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4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keh_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b="996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30 seconds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Next steps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3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48</Words>
  <Application>Microsoft Macintosh PowerPoint</Application>
  <PresentationFormat>On-screen Show (16:9)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Video - Deliverable #2</vt:lpstr>
      <vt:lpstr>PowerPoint Presentation</vt:lpstr>
      <vt:lpstr>10 seconds – Introduction Updates</vt:lpstr>
      <vt:lpstr>30 seconds – Pitch Updates</vt:lpstr>
      <vt:lpstr>30 seconds – Technology  Updates</vt:lpstr>
      <vt:lpstr>1 minute - Code  Updates</vt:lpstr>
      <vt:lpstr>1 minute – Demo</vt:lpstr>
      <vt:lpstr>30 seconds – Risk Updates</vt:lpstr>
      <vt:lpstr>30 seconds –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Template</dc:title>
  <dc:creator>abel -</dc:creator>
  <cp:lastModifiedBy>abel -</cp:lastModifiedBy>
  <cp:revision>12</cp:revision>
  <dcterms:created xsi:type="dcterms:W3CDTF">2016-12-15T01:43:14Z</dcterms:created>
  <dcterms:modified xsi:type="dcterms:W3CDTF">2017-04-12T00:28:04Z</dcterms:modified>
</cp:coreProperties>
</file>