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70" r:id="rId3"/>
    <p:sldId id="271" r:id="rId4"/>
    <p:sldId id="272" r:id="rId5"/>
    <p:sldId id="273" r:id="rId6"/>
    <p:sldId id="274" r:id="rId7"/>
    <p:sldId id="275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992" y="-12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5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9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3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0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5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5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0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8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0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4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5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2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de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27"/>
          <a:stretch/>
        </p:blipFill>
        <p:spPr>
          <a:xfrm>
            <a:off x="-11106" y="0"/>
            <a:ext cx="915510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020888"/>
            <a:ext cx="9144000" cy="1101725"/>
          </a:xfrm>
          <a:solidFill>
            <a:schemeClr val="tx1">
              <a:alpha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spc="600" dirty="0" smtClean="0">
                <a:solidFill>
                  <a:srgbClr val="FFFFFF"/>
                </a:solidFill>
              </a:rPr>
              <a:t>Video - Deliverable #</a:t>
            </a:r>
            <a:r>
              <a:rPr lang="en-US" b="1" spc="600" dirty="0">
                <a:solidFill>
                  <a:srgbClr val="FFFFFF"/>
                </a:solidFill>
              </a:rPr>
              <a:t>3</a:t>
            </a:r>
            <a:r>
              <a:rPr lang="en-US" b="1" spc="600" dirty="0" smtClean="0">
                <a:solidFill>
                  <a:srgbClr val="FFFFFF"/>
                </a:solidFill>
              </a:rPr>
              <a:t/>
            </a:r>
            <a:br>
              <a:rPr lang="en-US" b="1" spc="600" dirty="0" smtClean="0">
                <a:solidFill>
                  <a:srgbClr val="FFFFFF"/>
                </a:solidFill>
              </a:rPr>
            </a:br>
            <a:r>
              <a:rPr lang="en-US" spc="600" dirty="0">
                <a:solidFill>
                  <a:srgbClr val="FFFFFF"/>
                </a:solidFill>
              </a:rPr>
              <a:t>(final cut)</a:t>
            </a:r>
            <a:endParaRPr lang="en-US" b="1" spc="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810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r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10 seconds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Introduction, Final Cut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1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de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2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30 seconds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Pitch, </a:t>
            </a:r>
            <a:r>
              <a:rPr lang="en-US" dirty="0" smtClean="0">
                <a:solidFill>
                  <a:srgbClr val="FFFFFF"/>
                </a:solidFill>
              </a:rPr>
              <a:t>Final </a:t>
            </a:r>
            <a:r>
              <a:rPr lang="en-US" dirty="0">
                <a:solidFill>
                  <a:srgbClr val="FFFFFF"/>
                </a:solidFill>
              </a:rPr>
              <a:t>Cut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90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tili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3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6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30 seconds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Technology, </a:t>
            </a:r>
            <a:r>
              <a:rPr lang="en-US" dirty="0" smtClean="0">
                <a:solidFill>
                  <a:srgbClr val="FFFFFF"/>
                </a:solidFill>
              </a:rPr>
              <a:t>Final </a:t>
            </a:r>
            <a:r>
              <a:rPr lang="en-US" dirty="0">
                <a:solidFill>
                  <a:srgbClr val="FFFFFF"/>
                </a:solidFill>
              </a:rPr>
              <a:t>Cut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90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de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6" b="725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6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1 minute - </a:t>
            </a:r>
            <a:r>
              <a:rPr lang="en-US" dirty="0">
                <a:solidFill>
                  <a:srgbClr val="FFFFFF"/>
                </a:solidFill>
              </a:rPr>
              <a:t>Code, Final Cut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54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27"/>
          <a:stretch/>
        </p:blipFill>
        <p:spPr>
          <a:xfrm>
            <a:off x="0" y="0"/>
            <a:ext cx="915510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2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1 minute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Demo, Final Cut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4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llen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3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30 seconds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Risk, Final Cut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02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47</Words>
  <Application>Microsoft Macintosh PowerPoint</Application>
  <PresentationFormat>On-screen Show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Video - Deliverable #3 (final cut)</vt:lpstr>
      <vt:lpstr>10 seconds – Introduction, Final Cut</vt:lpstr>
      <vt:lpstr>30 seconds – Pitch, Final Cut</vt:lpstr>
      <vt:lpstr>30 seconds – Technology, Final Cut</vt:lpstr>
      <vt:lpstr>1 minute - Code, Final Cut</vt:lpstr>
      <vt:lpstr>1 minute – Demo, Final Cut</vt:lpstr>
      <vt:lpstr>30 seconds – Risk, Final Cut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Template</dc:title>
  <dc:creator>abel -</dc:creator>
  <cp:lastModifiedBy>abel -</cp:lastModifiedBy>
  <cp:revision>14</cp:revision>
  <dcterms:created xsi:type="dcterms:W3CDTF">2016-12-15T01:43:14Z</dcterms:created>
  <dcterms:modified xsi:type="dcterms:W3CDTF">2017-04-12T00:30:54Z</dcterms:modified>
</cp:coreProperties>
</file>