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7" r:id="rId2"/>
    <p:sldId id="264" r:id="rId3"/>
    <p:sldId id="266" r:id="rId4"/>
    <p:sldId id="268" r:id="rId5"/>
    <p:sldId id="271" r:id="rId6"/>
    <p:sldId id="272" r:id="rId7"/>
    <p:sldId id="27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70" autoAdjust="0"/>
  </p:normalViewPr>
  <p:slideViewPr>
    <p:cSldViewPr snapToGrid="0" snapToObjects="1">
      <p:cViewPr varScale="1">
        <p:scale>
          <a:sx n="132" d="100"/>
          <a:sy n="132" d="100"/>
        </p:scale>
        <p:origin x="-33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9" d="100"/>
        <a:sy n="2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1E69B-B739-B645-A996-13C6B0E3A6D1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E1FB8-85D4-E446-B2F7-44538CED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B4571-55EF-804A-A044-31240D5D51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FB8-85D4-E446-B2F7-44538CED83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FB8-85D4-E446-B2F7-44538CED83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0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FB8-85D4-E446-B2F7-44538CED83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FB8-85D4-E446-B2F7-44538CED83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9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FB8-85D4-E446-B2F7-44538CED83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FB8-85D4-E446-B2F7-44538CED83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6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D013-800D-D14E-BC99-0D474F47B2C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ithub-social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25" y="916344"/>
            <a:ext cx="685800" cy="685800"/>
          </a:xfrm>
          <a:prstGeom prst="rect">
            <a:avLst/>
          </a:prstGeom>
        </p:spPr>
      </p:pic>
      <p:pic>
        <p:nvPicPr>
          <p:cNvPr id="13" name="Picture 12" descr="student-on-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" y="2768648"/>
            <a:ext cx="914400" cy="914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5710" y="3595134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945529" y="4309093"/>
            <a:ext cx="1371600" cy="570485"/>
            <a:chOff x="2399373" y="3437908"/>
            <a:chExt cx="659540" cy="274320"/>
          </a:xfrm>
        </p:grpSpPr>
        <p:pic>
          <p:nvPicPr>
            <p:cNvPr id="32" name="Picture 31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9373" y="3437908"/>
              <a:ext cx="274320" cy="274320"/>
            </a:xfrm>
            <a:prstGeom prst="rect">
              <a:avLst/>
            </a:prstGeom>
          </p:spPr>
        </p:pic>
        <p:pic>
          <p:nvPicPr>
            <p:cNvPr id="33" name="Picture 32" descr="server.png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593" y="3437908"/>
              <a:ext cx="274320" cy="274320"/>
            </a:xfrm>
            <a:prstGeom prst="rect">
              <a:avLst/>
            </a:prstGeom>
          </p:spPr>
        </p:pic>
        <p:sp>
          <p:nvSpPr>
            <p:cNvPr id="34" name="Up Arrow 33"/>
            <p:cNvSpPr>
              <a:spLocks noChangeAspect="1"/>
            </p:cNvSpPr>
            <p:nvPr/>
          </p:nvSpPr>
          <p:spPr>
            <a:xfrm rot="5400000">
              <a:off x="2685219" y="3529348"/>
              <a:ext cx="91440" cy="9144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55309" y="3595134"/>
            <a:ext cx="56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</a:p>
        </p:txBody>
      </p:sp>
      <p:pic>
        <p:nvPicPr>
          <p:cNvPr id="43" name="Picture 42" descr="for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7" y="3982094"/>
            <a:ext cx="914400" cy="9144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28237" y="3595134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45" name="Picture 44" descr="student-on-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53" y="2768648"/>
            <a:ext cx="914400" cy="914400"/>
          </a:xfrm>
          <a:prstGeom prst="rect">
            <a:avLst/>
          </a:prstGeom>
        </p:spPr>
      </p:pic>
      <p:pic>
        <p:nvPicPr>
          <p:cNvPr id="46" name="Picture 45" descr="student-on-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81" y="2768648"/>
            <a:ext cx="914400" cy="914400"/>
          </a:xfrm>
          <a:prstGeom prst="rect">
            <a:avLst/>
          </a:prstGeom>
        </p:spPr>
      </p:pic>
      <p:pic>
        <p:nvPicPr>
          <p:cNvPr id="47" name="Picture 46" descr="handyman-tool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02" y="4193778"/>
            <a:ext cx="685800" cy="685800"/>
          </a:xfrm>
          <a:prstGeom prst="rect">
            <a:avLst/>
          </a:prstGeom>
        </p:spPr>
      </p:pic>
      <p:pic>
        <p:nvPicPr>
          <p:cNvPr id="49" name="Picture 48" descr="documents-symbo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63" y="4193778"/>
            <a:ext cx="685800" cy="685800"/>
          </a:xfrm>
          <a:prstGeom prst="rect">
            <a:avLst/>
          </a:prstGeom>
        </p:spPr>
      </p:pic>
      <p:pic>
        <p:nvPicPr>
          <p:cNvPr id="50" name="Picture 49" descr="student-on-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09" y="2768648"/>
            <a:ext cx="914400" cy="914400"/>
          </a:xfrm>
          <a:prstGeom prst="rect">
            <a:avLst/>
          </a:prstGeom>
        </p:spPr>
      </p:pic>
      <p:pic>
        <p:nvPicPr>
          <p:cNvPr id="54" name="Picture 53" descr="student-on-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39" y="2768648"/>
            <a:ext cx="914400" cy="914400"/>
          </a:xfrm>
          <a:prstGeom prst="rect">
            <a:avLst/>
          </a:prstGeom>
        </p:spPr>
      </p:pic>
      <p:pic>
        <p:nvPicPr>
          <p:cNvPr id="57" name="Picture 56" descr="cycle-loadin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44" y="4193778"/>
            <a:ext cx="685800" cy="6858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907436" y="3595134"/>
            <a:ext cx="905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pull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49864" y="3595134"/>
            <a:ext cx="53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52283" y="969977"/>
            <a:ext cx="3497997" cy="1718305"/>
          </a:xfrm>
          <a:custGeom>
            <a:avLst/>
            <a:gdLst>
              <a:gd name="connsiteX0" fmla="*/ 20055 w 3497997"/>
              <a:gd name="connsiteY0" fmla="*/ 1718305 h 1718305"/>
              <a:gd name="connsiteX1" fmla="*/ 69857 w 3497997"/>
              <a:gd name="connsiteY1" fmla="*/ 1070828 h 1718305"/>
              <a:gd name="connsiteX2" fmla="*/ 592787 w 3497997"/>
              <a:gd name="connsiteY2" fmla="*/ 481458 h 1718305"/>
              <a:gd name="connsiteX3" fmla="*/ 1389631 w 3497997"/>
              <a:gd name="connsiteY3" fmla="*/ 199224 h 1718305"/>
              <a:gd name="connsiteX4" fmla="*/ 2377387 w 3497997"/>
              <a:gd name="connsiteY4" fmla="*/ 91311 h 1718305"/>
              <a:gd name="connsiteX5" fmla="*/ 3315339 w 3497997"/>
              <a:gd name="connsiteY5" fmla="*/ 74709 h 1718305"/>
              <a:gd name="connsiteX6" fmla="*/ 3182532 w 3497997"/>
              <a:gd name="connsiteY6" fmla="*/ 0 h 1718305"/>
              <a:gd name="connsiteX7" fmla="*/ 3497950 w 3497997"/>
              <a:gd name="connsiteY7" fmla="*/ 74709 h 1718305"/>
              <a:gd name="connsiteX8" fmla="*/ 3207433 w 3497997"/>
              <a:gd name="connsiteY8" fmla="*/ 199224 h 1718305"/>
              <a:gd name="connsiteX9" fmla="*/ 3356842 w 3497997"/>
              <a:gd name="connsiteY9" fmla="*/ 66408 h 17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97997" h="1718305">
                <a:moveTo>
                  <a:pt x="20055" y="1718305"/>
                </a:moveTo>
                <a:cubicBezTo>
                  <a:pt x="-2772" y="1497637"/>
                  <a:pt x="-25598" y="1276969"/>
                  <a:pt x="69857" y="1070828"/>
                </a:cubicBezTo>
                <a:cubicBezTo>
                  <a:pt x="165312" y="864687"/>
                  <a:pt x="372825" y="626725"/>
                  <a:pt x="592787" y="481458"/>
                </a:cubicBezTo>
                <a:cubicBezTo>
                  <a:pt x="812749" y="336191"/>
                  <a:pt x="1092198" y="264248"/>
                  <a:pt x="1389631" y="199224"/>
                </a:cubicBezTo>
                <a:cubicBezTo>
                  <a:pt x="1687064" y="134200"/>
                  <a:pt x="2056436" y="112063"/>
                  <a:pt x="2377387" y="91311"/>
                </a:cubicBezTo>
                <a:cubicBezTo>
                  <a:pt x="2698338" y="70559"/>
                  <a:pt x="3181148" y="89927"/>
                  <a:pt x="3315339" y="74709"/>
                </a:cubicBezTo>
                <a:cubicBezTo>
                  <a:pt x="3449530" y="59491"/>
                  <a:pt x="3152097" y="0"/>
                  <a:pt x="3182532" y="0"/>
                </a:cubicBezTo>
                <a:cubicBezTo>
                  <a:pt x="3212967" y="0"/>
                  <a:pt x="3493800" y="41505"/>
                  <a:pt x="3497950" y="74709"/>
                </a:cubicBezTo>
                <a:cubicBezTo>
                  <a:pt x="3502100" y="107913"/>
                  <a:pt x="3230951" y="200607"/>
                  <a:pt x="3207433" y="199224"/>
                </a:cubicBezTo>
                <a:cubicBezTo>
                  <a:pt x="3183915" y="197841"/>
                  <a:pt x="3356842" y="66408"/>
                  <a:pt x="3356842" y="664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481818" y="1351823"/>
            <a:ext cx="1635213" cy="1369816"/>
          </a:xfrm>
          <a:custGeom>
            <a:avLst/>
            <a:gdLst>
              <a:gd name="connsiteX0" fmla="*/ 1635213 w 1635213"/>
              <a:gd name="connsiteY0" fmla="*/ 0 h 1369816"/>
              <a:gd name="connsiteX1" fmla="*/ 996077 w 1635213"/>
              <a:gd name="connsiteY1" fmla="*/ 49806 h 1369816"/>
              <a:gd name="connsiteX2" fmla="*/ 506349 w 1635213"/>
              <a:gd name="connsiteY2" fmla="*/ 174321 h 1369816"/>
              <a:gd name="connsiteX3" fmla="*/ 207533 w 1635213"/>
              <a:gd name="connsiteY3" fmla="*/ 489758 h 1369816"/>
              <a:gd name="connsiteX4" fmla="*/ 107927 w 1635213"/>
              <a:gd name="connsiteY4" fmla="*/ 855002 h 1369816"/>
              <a:gd name="connsiteX5" fmla="*/ 83026 w 1635213"/>
              <a:gd name="connsiteY5" fmla="*/ 1261750 h 1369816"/>
              <a:gd name="connsiteX6" fmla="*/ 21 w 1635213"/>
              <a:gd name="connsiteY6" fmla="*/ 1128934 h 1369816"/>
              <a:gd name="connsiteX7" fmla="*/ 91326 w 1635213"/>
              <a:gd name="connsiteY7" fmla="*/ 1369663 h 1369816"/>
              <a:gd name="connsiteX8" fmla="*/ 166030 w 1635213"/>
              <a:gd name="connsiteY8" fmla="*/ 1087429 h 1369816"/>
              <a:gd name="connsiteX9" fmla="*/ 83026 w 1635213"/>
              <a:gd name="connsiteY9" fmla="*/ 1253449 h 136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5213" h="1369816">
                <a:moveTo>
                  <a:pt x="1635213" y="0"/>
                </a:moveTo>
                <a:cubicBezTo>
                  <a:pt x="1409717" y="10376"/>
                  <a:pt x="1184221" y="20753"/>
                  <a:pt x="996077" y="49806"/>
                </a:cubicBezTo>
                <a:cubicBezTo>
                  <a:pt x="807933" y="78860"/>
                  <a:pt x="637773" y="100996"/>
                  <a:pt x="506349" y="174321"/>
                </a:cubicBezTo>
                <a:cubicBezTo>
                  <a:pt x="374925" y="247646"/>
                  <a:pt x="273937" y="376311"/>
                  <a:pt x="207533" y="489758"/>
                </a:cubicBezTo>
                <a:cubicBezTo>
                  <a:pt x="141129" y="603205"/>
                  <a:pt x="128678" y="726337"/>
                  <a:pt x="107927" y="855002"/>
                </a:cubicBezTo>
                <a:cubicBezTo>
                  <a:pt x="87176" y="983667"/>
                  <a:pt x="101010" y="1216095"/>
                  <a:pt x="83026" y="1261750"/>
                </a:cubicBezTo>
                <a:cubicBezTo>
                  <a:pt x="65042" y="1307405"/>
                  <a:pt x="-1362" y="1110949"/>
                  <a:pt x="21" y="1128934"/>
                </a:cubicBezTo>
                <a:cubicBezTo>
                  <a:pt x="1404" y="1146919"/>
                  <a:pt x="63658" y="1376581"/>
                  <a:pt x="91326" y="1369663"/>
                </a:cubicBezTo>
                <a:cubicBezTo>
                  <a:pt x="118994" y="1362746"/>
                  <a:pt x="167413" y="1106798"/>
                  <a:pt x="166030" y="1087429"/>
                </a:cubicBezTo>
                <a:cubicBezTo>
                  <a:pt x="164647" y="1068060"/>
                  <a:pt x="83026" y="1253449"/>
                  <a:pt x="83026" y="125344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848336" y="1293693"/>
            <a:ext cx="1540803" cy="1427793"/>
          </a:xfrm>
          <a:custGeom>
            <a:avLst/>
            <a:gdLst>
              <a:gd name="connsiteX0" fmla="*/ 1593805 w 1608181"/>
              <a:gd name="connsiteY0" fmla="*/ 1427793 h 1427793"/>
              <a:gd name="connsiteX1" fmla="*/ 1593805 w 1608181"/>
              <a:gd name="connsiteY1" fmla="*/ 738811 h 1427793"/>
              <a:gd name="connsiteX2" fmla="*/ 1444396 w 1608181"/>
              <a:gd name="connsiteY2" fmla="*/ 390169 h 1427793"/>
              <a:gd name="connsiteX3" fmla="*/ 1170481 w 1608181"/>
              <a:gd name="connsiteY3" fmla="*/ 174344 h 1427793"/>
              <a:gd name="connsiteX4" fmla="*/ 855063 w 1608181"/>
              <a:gd name="connsiteY4" fmla="*/ 91334 h 1427793"/>
              <a:gd name="connsiteX5" fmla="*/ 597749 w 1608181"/>
              <a:gd name="connsiteY5" fmla="*/ 74732 h 1427793"/>
              <a:gd name="connsiteX6" fmla="*/ 116322 w 1608181"/>
              <a:gd name="connsiteY6" fmla="*/ 74732 h 1427793"/>
              <a:gd name="connsiteX7" fmla="*/ 315533 w 1608181"/>
              <a:gd name="connsiteY7" fmla="*/ 190946 h 1427793"/>
              <a:gd name="connsiteX8" fmla="*/ 116 w 1608181"/>
              <a:gd name="connsiteY8" fmla="*/ 66431 h 1427793"/>
              <a:gd name="connsiteX9" fmla="*/ 357036 w 1608181"/>
              <a:gd name="connsiteY9" fmla="*/ 23 h 1427793"/>
              <a:gd name="connsiteX10" fmla="*/ 132923 w 1608181"/>
              <a:gd name="connsiteY10" fmla="*/ 58130 h 142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08181" h="1427793">
                <a:moveTo>
                  <a:pt x="1593805" y="1427793"/>
                </a:moveTo>
                <a:cubicBezTo>
                  <a:pt x="1606255" y="1169770"/>
                  <a:pt x="1618706" y="911748"/>
                  <a:pt x="1593805" y="738811"/>
                </a:cubicBezTo>
                <a:cubicBezTo>
                  <a:pt x="1568904" y="565874"/>
                  <a:pt x="1514950" y="484247"/>
                  <a:pt x="1444396" y="390169"/>
                </a:cubicBezTo>
                <a:cubicBezTo>
                  <a:pt x="1373842" y="296091"/>
                  <a:pt x="1268703" y="224150"/>
                  <a:pt x="1170481" y="174344"/>
                </a:cubicBezTo>
                <a:cubicBezTo>
                  <a:pt x="1072259" y="124538"/>
                  <a:pt x="950518" y="107936"/>
                  <a:pt x="855063" y="91334"/>
                </a:cubicBezTo>
                <a:cubicBezTo>
                  <a:pt x="759608" y="74732"/>
                  <a:pt x="720872" y="77499"/>
                  <a:pt x="597749" y="74732"/>
                </a:cubicBezTo>
                <a:cubicBezTo>
                  <a:pt x="474626" y="71965"/>
                  <a:pt x="163358" y="55363"/>
                  <a:pt x="116322" y="74732"/>
                </a:cubicBezTo>
                <a:cubicBezTo>
                  <a:pt x="69286" y="94101"/>
                  <a:pt x="334901" y="192329"/>
                  <a:pt x="315533" y="190946"/>
                </a:cubicBezTo>
                <a:cubicBezTo>
                  <a:pt x="296165" y="189563"/>
                  <a:pt x="-6801" y="98251"/>
                  <a:pt x="116" y="66431"/>
                </a:cubicBezTo>
                <a:cubicBezTo>
                  <a:pt x="7033" y="34611"/>
                  <a:pt x="334901" y="1406"/>
                  <a:pt x="357036" y="23"/>
                </a:cubicBezTo>
                <a:cubicBezTo>
                  <a:pt x="379170" y="-1361"/>
                  <a:pt x="132923" y="58130"/>
                  <a:pt x="132923" y="5813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864055" y="953072"/>
            <a:ext cx="3370007" cy="1768414"/>
          </a:xfrm>
          <a:custGeom>
            <a:avLst/>
            <a:gdLst>
              <a:gd name="connsiteX0" fmla="*/ 3370007 w 3370007"/>
              <a:gd name="connsiteY0" fmla="*/ 1768414 h 1768414"/>
              <a:gd name="connsiteX1" fmla="*/ 3353406 w 3370007"/>
              <a:gd name="connsiteY1" fmla="*/ 1428073 h 1768414"/>
              <a:gd name="connsiteX2" fmla="*/ 3336805 w 3370007"/>
              <a:gd name="connsiteY2" fmla="*/ 1054529 h 1768414"/>
              <a:gd name="connsiteX3" fmla="*/ 3245500 w 3370007"/>
              <a:gd name="connsiteY3" fmla="*/ 705887 h 1768414"/>
              <a:gd name="connsiteX4" fmla="*/ 2988185 w 3370007"/>
              <a:gd name="connsiteY4" fmla="*/ 448557 h 1768414"/>
              <a:gd name="connsiteX5" fmla="*/ 2656166 w 3370007"/>
              <a:gd name="connsiteY5" fmla="*/ 282537 h 1768414"/>
              <a:gd name="connsiteX6" fmla="*/ 2432054 w 3370007"/>
              <a:gd name="connsiteY6" fmla="*/ 216129 h 1768414"/>
              <a:gd name="connsiteX7" fmla="*/ 2257744 w 3370007"/>
              <a:gd name="connsiteY7" fmla="*/ 182925 h 1768414"/>
              <a:gd name="connsiteX8" fmla="*/ 1792918 w 3370007"/>
              <a:gd name="connsiteY8" fmla="*/ 141420 h 1768414"/>
              <a:gd name="connsiteX9" fmla="*/ 1319792 w 3370007"/>
              <a:gd name="connsiteY9" fmla="*/ 99915 h 1768414"/>
              <a:gd name="connsiteX10" fmla="*/ 439942 w 3370007"/>
              <a:gd name="connsiteY10" fmla="*/ 75012 h 1768414"/>
              <a:gd name="connsiteX11" fmla="*/ 116224 w 3370007"/>
              <a:gd name="connsiteY11" fmla="*/ 75012 h 1768414"/>
              <a:gd name="connsiteX12" fmla="*/ 340337 w 3370007"/>
              <a:gd name="connsiteY12" fmla="*/ 149721 h 1768414"/>
              <a:gd name="connsiteX13" fmla="*/ 18 w 3370007"/>
              <a:gd name="connsiteY13" fmla="*/ 99915 h 1768414"/>
              <a:gd name="connsiteX14" fmla="*/ 323736 w 3370007"/>
              <a:gd name="connsiteY14" fmla="*/ 303 h 1768414"/>
              <a:gd name="connsiteX15" fmla="*/ 141126 w 3370007"/>
              <a:gd name="connsiteY15" fmla="*/ 66711 h 176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70007" h="1768414">
                <a:moveTo>
                  <a:pt x="3370007" y="1768414"/>
                </a:moveTo>
                <a:cubicBezTo>
                  <a:pt x="3364473" y="1657734"/>
                  <a:pt x="3358940" y="1547054"/>
                  <a:pt x="3353406" y="1428073"/>
                </a:cubicBezTo>
                <a:cubicBezTo>
                  <a:pt x="3347872" y="1309092"/>
                  <a:pt x="3354789" y="1174893"/>
                  <a:pt x="3336805" y="1054529"/>
                </a:cubicBezTo>
                <a:cubicBezTo>
                  <a:pt x="3318821" y="934165"/>
                  <a:pt x="3303603" y="806882"/>
                  <a:pt x="3245500" y="705887"/>
                </a:cubicBezTo>
                <a:cubicBezTo>
                  <a:pt x="3187397" y="604892"/>
                  <a:pt x="3086407" y="519115"/>
                  <a:pt x="2988185" y="448557"/>
                </a:cubicBezTo>
                <a:cubicBezTo>
                  <a:pt x="2889963" y="377999"/>
                  <a:pt x="2748854" y="321275"/>
                  <a:pt x="2656166" y="282537"/>
                </a:cubicBezTo>
                <a:cubicBezTo>
                  <a:pt x="2563478" y="243799"/>
                  <a:pt x="2498458" y="232731"/>
                  <a:pt x="2432054" y="216129"/>
                </a:cubicBezTo>
                <a:cubicBezTo>
                  <a:pt x="2365650" y="199527"/>
                  <a:pt x="2364267" y="195377"/>
                  <a:pt x="2257744" y="182925"/>
                </a:cubicBezTo>
                <a:cubicBezTo>
                  <a:pt x="2151221" y="170473"/>
                  <a:pt x="1792918" y="141420"/>
                  <a:pt x="1792918" y="141420"/>
                </a:cubicBezTo>
                <a:cubicBezTo>
                  <a:pt x="1636593" y="127585"/>
                  <a:pt x="1545288" y="110983"/>
                  <a:pt x="1319792" y="99915"/>
                </a:cubicBezTo>
                <a:cubicBezTo>
                  <a:pt x="1094296" y="88847"/>
                  <a:pt x="640537" y="79162"/>
                  <a:pt x="439942" y="75012"/>
                </a:cubicBezTo>
                <a:cubicBezTo>
                  <a:pt x="239347" y="70862"/>
                  <a:pt x="132825" y="62560"/>
                  <a:pt x="116224" y="75012"/>
                </a:cubicBezTo>
                <a:cubicBezTo>
                  <a:pt x="99623" y="87463"/>
                  <a:pt x="359705" y="145571"/>
                  <a:pt x="340337" y="149721"/>
                </a:cubicBezTo>
                <a:cubicBezTo>
                  <a:pt x="320969" y="153871"/>
                  <a:pt x="2785" y="124818"/>
                  <a:pt x="18" y="99915"/>
                </a:cubicBezTo>
                <a:cubicBezTo>
                  <a:pt x="-2749" y="75012"/>
                  <a:pt x="300218" y="5837"/>
                  <a:pt x="323736" y="303"/>
                </a:cubicBezTo>
                <a:cubicBezTo>
                  <a:pt x="347254" y="-5231"/>
                  <a:pt x="141126" y="66711"/>
                  <a:pt x="141126" y="6671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57200" y="51281"/>
            <a:ext cx="8229600" cy="8572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Active Learning &amp; HW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6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Github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1275" y="903715"/>
            <a:ext cx="530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 smtClean="0"/>
              <a:t>https://github.com/onexi/activelearning</a:t>
            </a:r>
            <a:endParaRPr lang="en-US" sz="2400" noProof="1"/>
          </a:p>
        </p:txBody>
      </p:sp>
      <p:pic>
        <p:nvPicPr>
          <p:cNvPr id="3" name="Picture 2" descr="Screen Shot 2016-12-21 at 2.53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95860"/>
            <a:ext cx="6858000" cy="3711069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16728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2-21 at 2.53.4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10"/>
          <a:stretch/>
        </p:blipFill>
        <p:spPr>
          <a:xfrm>
            <a:off x="477520" y="1259841"/>
            <a:ext cx="7772400" cy="3385312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Repository</a:t>
            </a:r>
            <a:endParaRPr lang="en-US" dirty="0"/>
          </a:p>
        </p:txBody>
      </p:sp>
      <p:pic>
        <p:nvPicPr>
          <p:cNvPr id="6" name="Picture 5" descr="fo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58" y="2086379"/>
            <a:ext cx="1371600" cy="102870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7687334" y="2252253"/>
            <a:ext cx="846597" cy="385702"/>
          </a:xfrm>
          <a:custGeom>
            <a:avLst/>
            <a:gdLst>
              <a:gd name="connsiteX0" fmla="*/ 846597 w 846597"/>
              <a:gd name="connsiteY0" fmla="*/ 457193 h 514269"/>
              <a:gd name="connsiteX1" fmla="*/ 561182 w 846597"/>
              <a:gd name="connsiteY1" fmla="*/ 514269 h 514269"/>
              <a:gd name="connsiteX2" fmla="*/ 332849 w 846597"/>
              <a:gd name="connsiteY2" fmla="*/ 514269 h 514269"/>
              <a:gd name="connsiteX3" fmla="*/ 190142 w 846597"/>
              <a:gd name="connsiteY3" fmla="*/ 457193 h 514269"/>
              <a:gd name="connsiteX4" fmla="*/ 90246 w 846597"/>
              <a:gd name="connsiteY4" fmla="*/ 314504 h 514269"/>
              <a:gd name="connsiteX5" fmla="*/ 47434 w 846597"/>
              <a:gd name="connsiteY5" fmla="*/ 171815 h 514269"/>
              <a:gd name="connsiteX6" fmla="*/ 47434 w 846597"/>
              <a:gd name="connsiteY6" fmla="*/ 100470 h 514269"/>
              <a:gd name="connsiteX7" fmla="*/ 4621 w 846597"/>
              <a:gd name="connsiteY7" fmla="*/ 343042 h 514269"/>
              <a:gd name="connsiteX8" fmla="*/ 18892 w 846597"/>
              <a:gd name="connsiteY8" fmla="*/ 588 h 514269"/>
              <a:gd name="connsiteX9" fmla="*/ 161600 w 846597"/>
              <a:gd name="connsiteY9" fmla="*/ 257428 h 514269"/>
              <a:gd name="connsiteX10" fmla="*/ 33163 w 846597"/>
              <a:gd name="connsiteY10" fmla="*/ 129008 h 51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6597" h="514269">
                <a:moveTo>
                  <a:pt x="846597" y="457193"/>
                </a:moveTo>
                <a:cubicBezTo>
                  <a:pt x="746702" y="480974"/>
                  <a:pt x="646807" y="504756"/>
                  <a:pt x="561182" y="514269"/>
                </a:cubicBezTo>
                <a:cubicBezTo>
                  <a:pt x="475557" y="523782"/>
                  <a:pt x="394689" y="523782"/>
                  <a:pt x="332849" y="514269"/>
                </a:cubicBezTo>
                <a:cubicBezTo>
                  <a:pt x="271009" y="504756"/>
                  <a:pt x="230576" y="490487"/>
                  <a:pt x="190142" y="457193"/>
                </a:cubicBezTo>
                <a:cubicBezTo>
                  <a:pt x="149708" y="423899"/>
                  <a:pt x="114031" y="362067"/>
                  <a:pt x="90246" y="314504"/>
                </a:cubicBezTo>
                <a:cubicBezTo>
                  <a:pt x="66461" y="266941"/>
                  <a:pt x="54569" y="207487"/>
                  <a:pt x="47434" y="171815"/>
                </a:cubicBezTo>
                <a:cubicBezTo>
                  <a:pt x="40299" y="136143"/>
                  <a:pt x="54570" y="71932"/>
                  <a:pt x="47434" y="100470"/>
                </a:cubicBezTo>
                <a:cubicBezTo>
                  <a:pt x="40298" y="129008"/>
                  <a:pt x="9378" y="359689"/>
                  <a:pt x="4621" y="343042"/>
                </a:cubicBezTo>
                <a:cubicBezTo>
                  <a:pt x="-136" y="326395"/>
                  <a:pt x="-7271" y="14857"/>
                  <a:pt x="18892" y="588"/>
                </a:cubicBezTo>
                <a:cubicBezTo>
                  <a:pt x="45055" y="-13681"/>
                  <a:pt x="159222" y="236025"/>
                  <a:pt x="161600" y="257428"/>
                </a:cubicBezTo>
                <a:cubicBezTo>
                  <a:pt x="163978" y="278831"/>
                  <a:pt x="33163" y="129008"/>
                  <a:pt x="33163" y="1290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2-21 at 2.59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256269"/>
            <a:ext cx="6883400" cy="2857500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d</a:t>
            </a:r>
            <a:r>
              <a:rPr lang="en-US" dirty="0" smtClean="0"/>
              <a:t>irectory with your username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093186" y="3962400"/>
            <a:ext cx="1174823" cy="810557"/>
          </a:xfrm>
          <a:custGeom>
            <a:avLst/>
            <a:gdLst>
              <a:gd name="connsiteX0" fmla="*/ 846597 w 846597"/>
              <a:gd name="connsiteY0" fmla="*/ 457193 h 514269"/>
              <a:gd name="connsiteX1" fmla="*/ 561182 w 846597"/>
              <a:gd name="connsiteY1" fmla="*/ 514269 h 514269"/>
              <a:gd name="connsiteX2" fmla="*/ 332849 w 846597"/>
              <a:gd name="connsiteY2" fmla="*/ 514269 h 514269"/>
              <a:gd name="connsiteX3" fmla="*/ 190142 w 846597"/>
              <a:gd name="connsiteY3" fmla="*/ 457193 h 514269"/>
              <a:gd name="connsiteX4" fmla="*/ 90246 w 846597"/>
              <a:gd name="connsiteY4" fmla="*/ 314504 h 514269"/>
              <a:gd name="connsiteX5" fmla="*/ 47434 w 846597"/>
              <a:gd name="connsiteY5" fmla="*/ 171815 h 514269"/>
              <a:gd name="connsiteX6" fmla="*/ 47434 w 846597"/>
              <a:gd name="connsiteY6" fmla="*/ 100470 h 514269"/>
              <a:gd name="connsiteX7" fmla="*/ 4621 w 846597"/>
              <a:gd name="connsiteY7" fmla="*/ 343042 h 514269"/>
              <a:gd name="connsiteX8" fmla="*/ 18892 w 846597"/>
              <a:gd name="connsiteY8" fmla="*/ 588 h 514269"/>
              <a:gd name="connsiteX9" fmla="*/ 161600 w 846597"/>
              <a:gd name="connsiteY9" fmla="*/ 257428 h 514269"/>
              <a:gd name="connsiteX10" fmla="*/ 33163 w 846597"/>
              <a:gd name="connsiteY10" fmla="*/ 129008 h 51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6597" h="514269">
                <a:moveTo>
                  <a:pt x="846597" y="457193"/>
                </a:moveTo>
                <a:cubicBezTo>
                  <a:pt x="746702" y="480974"/>
                  <a:pt x="646807" y="504756"/>
                  <a:pt x="561182" y="514269"/>
                </a:cubicBezTo>
                <a:cubicBezTo>
                  <a:pt x="475557" y="523782"/>
                  <a:pt x="394689" y="523782"/>
                  <a:pt x="332849" y="514269"/>
                </a:cubicBezTo>
                <a:cubicBezTo>
                  <a:pt x="271009" y="504756"/>
                  <a:pt x="230576" y="490487"/>
                  <a:pt x="190142" y="457193"/>
                </a:cubicBezTo>
                <a:cubicBezTo>
                  <a:pt x="149708" y="423899"/>
                  <a:pt x="114031" y="362067"/>
                  <a:pt x="90246" y="314504"/>
                </a:cubicBezTo>
                <a:cubicBezTo>
                  <a:pt x="66461" y="266941"/>
                  <a:pt x="54569" y="207487"/>
                  <a:pt x="47434" y="171815"/>
                </a:cubicBezTo>
                <a:cubicBezTo>
                  <a:pt x="40299" y="136143"/>
                  <a:pt x="54570" y="71932"/>
                  <a:pt x="47434" y="100470"/>
                </a:cubicBezTo>
                <a:cubicBezTo>
                  <a:pt x="40298" y="129008"/>
                  <a:pt x="9378" y="359689"/>
                  <a:pt x="4621" y="343042"/>
                </a:cubicBezTo>
                <a:cubicBezTo>
                  <a:pt x="-136" y="326395"/>
                  <a:pt x="-7271" y="14857"/>
                  <a:pt x="18892" y="588"/>
                </a:cubicBezTo>
                <a:cubicBezTo>
                  <a:pt x="45055" y="-13681"/>
                  <a:pt x="159222" y="236025"/>
                  <a:pt x="161600" y="257428"/>
                </a:cubicBezTo>
                <a:cubicBezTo>
                  <a:pt x="163978" y="278831"/>
                  <a:pt x="33163" y="129008"/>
                  <a:pt x="33163" y="1290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8009" y="4506660"/>
            <a:ext cx="534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directory with your github username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27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Changes</a:t>
            </a:r>
            <a:endParaRPr lang="en-US" dirty="0"/>
          </a:p>
        </p:txBody>
      </p:sp>
      <p:pic>
        <p:nvPicPr>
          <p:cNvPr id="3" name="Picture 2" descr="plus.ico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39" y="2097929"/>
            <a:ext cx="942848" cy="942848"/>
          </a:xfrm>
          <a:prstGeom prst="rect">
            <a:avLst/>
          </a:prstGeom>
        </p:spPr>
      </p:pic>
      <p:pic>
        <p:nvPicPr>
          <p:cNvPr id="4" name="Picture 3" descr="git-commit-1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95" y="1821371"/>
            <a:ext cx="1422400" cy="1625600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6938450" y="2124980"/>
            <a:ext cx="819602" cy="75645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240709" y="2336042"/>
            <a:ext cx="1246256" cy="220212"/>
          </a:xfrm>
          <a:custGeom>
            <a:avLst/>
            <a:gdLst>
              <a:gd name="connsiteX0" fmla="*/ 0 w 1634156"/>
              <a:gd name="connsiteY0" fmla="*/ 84688 h 220212"/>
              <a:gd name="connsiteX1" fmla="*/ 499534 w 1634156"/>
              <a:gd name="connsiteY1" fmla="*/ 50821 h 220212"/>
              <a:gd name="connsiteX2" fmla="*/ 965200 w 1634156"/>
              <a:gd name="connsiteY2" fmla="*/ 50821 h 220212"/>
              <a:gd name="connsiteX3" fmla="*/ 1473200 w 1634156"/>
              <a:gd name="connsiteY3" fmla="*/ 76221 h 220212"/>
              <a:gd name="connsiteX4" fmla="*/ 1320800 w 1634156"/>
              <a:gd name="connsiteY4" fmla="*/ 21 h 220212"/>
              <a:gd name="connsiteX5" fmla="*/ 1634067 w 1634156"/>
              <a:gd name="connsiteY5" fmla="*/ 84688 h 220212"/>
              <a:gd name="connsiteX6" fmla="*/ 1354667 w 1634156"/>
              <a:gd name="connsiteY6" fmla="*/ 220155 h 220212"/>
              <a:gd name="connsiteX7" fmla="*/ 1498600 w 1634156"/>
              <a:gd name="connsiteY7" fmla="*/ 67755 h 22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156" h="220212">
                <a:moveTo>
                  <a:pt x="0" y="84688"/>
                </a:moveTo>
                <a:cubicBezTo>
                  <a:pt x="169333" y="70577"/>
                  <a:pt x="338667" y="56466"/>
                  <a:pt x="499534" y="50821"/>
                </a:cubicBezTo>
                <a:cubicBezTo>
                  <a:pt x="660401" y="45176"/>
                  <a:pt x="802922" y="46588"/>
                  <a:pt x="965200" y="50821"/>
                </a:cubicBezTo>
                <a:cubicBezTo>
                  <a:pt x="1127478" y="55054"/>
                  <a:pt x="1413933" y="84688"/>
                  <a:pt x="1473200" y="76221"/>
                </a:cubicBezTo>
                <a:cubicBezTo>
                  <a:pt x="1532467" y="67754"/>
                  <a:pt x="1293989" y="-1390"/>
                  <a:pt x="1320800" y="21"/>
                </a:cubicBezTo>
                <a:cubicBezTo>
                  <a:pt x="1347611" y="1432"/>
                  <a:pt x="1628423" y="47999"/>
                  <a:pt x="1634067" y="84688"/>
                </a:cubicBezTo>
                <a:cubicBezTo>
                  <a:pt x="1639711" y="121377"/>
                  <a:pt x="1377245" y="222977"/>
                  <a:pt x="1354667" y="220155"/>
                </a:cubicBezTo>
                <a:cubicBezTo>
                  <a:pt x="1332089" y="217333"/>
                  <a:pt x="1474611" y="94566"/>
                  <a:pt x="1498600" y="67755"/>
                </a:cubicBezTo>
              </a:path>
            </a:pathLst>
          </a:custGeom>
          <a:ln w="762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404243" y="2336042"/>
            <a:ext cx="1246256" cy="220212"/>
          </a:xfrm>
          <a:custGeom>
            <a:avLst/>
            <a:gdLst>
              <a:gd name="connsiteX0" fmla="*/ 0 w 1634156"/>
              <a:gd name="connsiteY0" fmla="*/ 84688 h 220212"/>
              <a:gd name="connsiteX1" fmla="*/ 499534 w 1634156"/>
              <a:gd name="connsiteY1" fmla="*/ 50821 h 220212"/>
              <a:gd name="connsiteX2" fmla="*/ 965200 w 1634156"/>
              <a:gd name="connsiteY2" fmla="*/ 50821 h 220212"/>
              <a:gd name="connsiteX3" fmla="*/ 1473200 w 1634156"/>
              <a:gd name="connsiteY3" fmla="*/ 76221 h 220212"/>
              <a:gd name="connsiteX4" fmla="*/ 1320800 w 1634156"/>
              <a:gd name="connsiteY4" fmla="*/ 21 h 220212"/>
              <a:gd name="connsiteX5" fmla="*/ 1634067 w 1634156"/>
              <a:gd name="connsiteY5" fmla="*/ 84688 h 220212"/>
              <a:gd name="connsiteX6" fmla="*/ 1354667 w 1634156"/>
              <a:gd name="connsiteY6" fmla="*/ 220155 h 220212"/>
              <a:gd name="connsiteX7" fmla="*/ 1498600 w 1634156"/>
              <a:gd name="connsiteY7" fmla="*/ 67755 h 22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156" h="220212">
                <a:moveTo>
                  <a:pt x="0" y="84688"/>
                </a:moveTo>
                <a:cubicBezTo>
                  <a:pt x="169333" y="70577"/>
                  <a:pt x="338667" y="56466"/>
                  <a:pt x="499534" y="50821"/>
                </a:cubicBezTo>
                <a:cubicBezTo>
                  <a:pt x="660401" y="45176"/>
                  <a:pt x="802922" y="46588"/>
                  <a:pt x="965200" y="50821"/>
                </a:cubicBezTo>
                <a:cubicBezTo>
                  <a:pt x="1127478" y="55054"/>
                  <a:pt x="1413933" y="84688"/>
                  <a:pt x="1473200" y="76221"/>
                </a:cubicBezTo>
                <a:cubicBezTo>
                  <a:pt x="1532467" y="67754"/>
                  <a:pt x="1293989" y="-1390"/>
                  <a:pt x="1320800" y="21"/>
                </a:cubicBezTo>
                <a:cubicBezTo>
                  <a:pt x="1347611" y="1432"/>
                  <a:pt x="1628423" y="47999"/>
                  <a:pt x="1634067" y="84688"/>
                </a:cubicBezTo>
                <a:cubicBezTo>
                  <a:pt x="1639711" y="121377"/>
                  <a:pt x="1377245" y="222977"/>
                  <a:pt x="1354667" y="220155"/>
                </a:cubicBezTo>
                <a:cubicBezTo>
                  <a:pt x="1332089" y="217333"/>
                  <a:pt x="1474611" y="94566"/>
                  <a:pt x="1498600" y="67755"/>
                </a:cubicBezTo>
              </a:path>
            </a:pathLst>
          </a:custGeom>
          <a:ln w="762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1600" y="2898044"/>
            <a:ext cx="8124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71489" y="2898044"/>
            <a:ext cx="1461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commit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907377" y="2898044"/>
            <a:ext cx="9919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363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2-21 at 3.12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1379769"/>
            <a:ext cx="6400800" cy="3696685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Changes in Repository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6905" y="918104"/>
            <a:ext cx="6470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 smtClean="0"/>
              <a:t>https://github.com/</a:t>
            </a:r>
            <a:r>
              <a:rPr lang="en-US" sz="2400" b="1" noProof="1" smtClean="0"/>
              <a:t>YourUsername</a:t>
            </a:r>
            <a:r>
              <a:rPr lang="en-US" sz="2400" noProof="1"/>
              <a:t>/</a:t>
            </a:r>
            <a:r>
              <a:rPr lang="en-US" sz="2400" noProof="1" smtClean="0"/>
              <a:t>activelearning</a:t>
            </a:r>
            <a:endParaRPr lang="en-US" sz="2400" noProof="1"/>
          </a:p>
        </p:txBody>
      </p:sp>
      <p:sp>
        <p:nvSpPr>
          <p:cNvPr id="6" name="Freeform 5"/>
          <p:cNvSpPr/>
          <p:nvPr/>
        </p:nvSpPr>
        <p:spPr>
          <a:xfrm flipV="1">
            <a:off x="2627355" y="4615867"/>
            <a:ext cx="846597" cy="385702"/>
          </a:xfrm>
          <a:custGeom>
            <a:avLst/>
            <a:gdLst>
              <a:gd name="connsiteX0" fmla="*/ 846597 w 846597"/>
              <a:gd name="connsiteY0" fmla="*/ 457193 h 514269"/>
              <a:gd name="connsiteX1" fmla="*/ 561182 w 846597"/>
              <a:gd name="connsiteY1" fmla="*/ 514269 h 514269"/>
              <a:gd name="connsiteX2" fmla="*/ 332849 w 846597"/>
              <a:gd name="connsiteY2" fmla="*/ 514269 h 514269"/>
              <a:gd name="connsiteX3" fmla="*/ 190142 w 846597"/>
              <a:gd name="connsiteY3" fmla="*/ 457193 h 514269"/>
              <a:gd name="connsiteX4" fmla="*/ 90246 w 846597"/>
              <a:gd name="connsiteY4" fmla="*/ 314504 h 514269"/>
              <a:gd name="connsiteX5" fmla="*/ 47434 w 846597"/>
              <a:gd name="connsiteY5" fmla="*/ 171815 h 514269"/>
              <a:gd name="connsiteX6" fmla="*/ 47434 w 846597"/>
              <a:gd name="connsiteY6" fmla="*/ 100470 h 514269"/>
              <a:gd name="connsiteX7" fmla="*/ 4621 w 846597"/>
              <a:gd name="connsiteY7" fmla="*/ 343042 h 514269"/>
              <a:gd name="connsiteX8" fmla="*/ 18892 w 846597"/>
              <a:gd name="connsiteY8" fmla="*/ 588 h 514269"/>
              <a:gd name="connsiteX9" fmla="*/ 161600 w 846597"/>
              <a:gd name="connsiteY9" fmla="*/ 257428 h 514269"/>
              <a:gd name="connsiteX10" fmla="*/ 33163 w 846597"/>
              <a:gd name="connsiteY10" fmla="*/ 129008 h 51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6597" h="514269">
                <a:moveTo>
                  <a:pt x="846597" y="457193"/>
                </a:moveTo>
                <a:cubicBezTo>
                  <a:pt x="746702" y="480974"/>
                  <a:pt x="646807" y="504756"/>
                  <a:pt x="561182" y="514269"/>
                </a:cubicBezTo>
                <a:cubicBezTo>
                  <a:pt x="475557" y="523782"/>
                  <a:pt x="394689" y="523782"/>
                  <a:pt x="332849" y="514269"/>
                </a:cubicBezTo>
                <a:cubicBezTo>
                  <a:pt x="271009" y="504756"/>
                  <a:pt x="230576" y="490487"/>
                  <a:pt x="190142" y="457193"/>
                </a:cubicBezTo>
                <a:cubicBezTo>
                  <a:pt x="149708" y="423899"/>
                  <a:pt x="114031" y="362067"/>
                  <a:pt x="90246" y="314504"/>
                </a:cubicBezTo>
                <a:cubicBezTo>
                  <a:pt x="66461" y="266941"/>
                  <a:pt x="54569" y="207487"/>
                  <a:pt x="47434" y="171815"/>
                </a:cubicBezTo>
                <a:cubicBezTo>
                  <a:pt x="40299" y="136143"/>
                  <a:pt x="54570" y="71932"/>
                  <a:pt x="47434" y="100470"/>
                </a:cubicBezTo>
                <a:cubicBezTo>
                  <a:pt x="40298" y="129008"/>
                  <a:pt x="9378" y="359689"/>
                  <a:pt x="4621" y="343042"/>
                </a:cubicBezTo>
                <a:cubicBezTo>
                  <a:pt x="-136" y="326395"/>
                  <a:pt x="-7271" y="14857"/>
                  <a:pt x="18892" y="588"/>
                </a:cubicBezTo>
                <a:cubicBezTo>
                  <a:pt x="45055" y="-13681"/>
                  <a:pt x="159222" y="236025"/>
                  <a:pt x="161600" y="257428"/>
                </a:cubicBezTo>
                <a:cubicBezTo>
                  <a:pt x="163978" y="278831"/>
                  <a:pt x="33163" y="129008"/>
                  <a:pt x="33163" y="1290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8796" y="4338587"/>
            <a:ext cx="3057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noProof="1" smtClean="0">
                <a:latin typeface="Buxton Sketch"/>
                <a:cs typeface="Buxton Sketch"/>
              </a:rPr>
              <a:t>Look for your changes</a:t>
            </a:r>
            <a:endParaRPr lang="en-US" sz="2800" noProof="1"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122665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2-21 at 3.12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1379769"/>
            <a:ext cx="6400800" cy="3696685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6905" y="887624"/>
            <a:ext cx="6470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 smtClean="0"/>
              <a:t>https://github.com/</a:t>
            </a:r>
            <a:r>
              <a:rPr lang="en-US" sz="2400" b="1" noProof="1" smtClean="0"/>
              <a:t>YourUsername</a:t>
            </a:r>
            <a:r>
              <a:rPr lang="en-US" sz="2400" noProof="1"/>
              <a:t>/</a:t>
            </a:r>
            <a:r>
              <a:rPr lang="en-US" sz="2400" noProof="1" smtClean="0"/>
              <a:t>activelearning</a:t>
            </a:r>
            <a:endParaRPr lang="en-US" sz="2400" noProof="1"/>
          </a:p>
        </p:txBody>
      </p:sp>
      <p:sp>
        <p:nvSpPr>
          <p:cNvPr id="6" name="Freeform 5"/>
          <p:cNvSpPr/>
          <p:nvPr/>
        </p:nvSpPr>
        <p:spPr>
          <a:xfrm>
            <a:off x="2992192" y="3667761"/>
            <a:ext cx="846597" cy="385736"/>
          </a:xfrm>
          <a:custGeom>
            <a:avLst/>
            <a:gdLst>
              <a:gd name="connsiteX0" fmla="*/ 846597 w 846597"/>
              <a:gd name="connsiteY0" fmla="*/ 457193 h 514269"/>
              <a:gd name="connsiteX1" fmla="*/ 561182 w 846597"/>
              <a:gd name="connsiteY1" fmla="*/ 514269 h 514269"/>
              <a:gd name="connsiteX2" fmla="*/ 332849 w 846597"/>
              <a:gd name="connsiteY2" fmla="*/ 514269 h 514269"/>
              <a:gd name="connsiteX3" fmla="*/ 190142 w 846597"/>
              <a:gd name="connsiteY3" fmla="*/ 457193 h 514269"/>
              <a:gd name="connsiteX4" fmla="*/ 90246 w 846597"/>
              <a:gd name="connsiteY4" fmla="*/ 314504 h 514269"/>
              <a:gd name="connsiteX5" fmla="*/ 47434 w 846597"/>
              <a:gd name="connsiteY5" fmla="*/ 171815 h 514269"/>
              <a:gd name="connsiteX6" fmla="*/ 47434 w 846597"/>
              <a:gd name="connsiteY6" fmla="*/ 100470 h 514269"/>
              <a:gd name="connsiteX7" fmla="*/ 4621 w 846597"/>
              <a:gd name="connsiteY7" fmla="*/ 343042 h 514269"/>
              <a:gd name="connsiteX8" fmla="*/ 18892 w 846597"/>
              <a:gd name="connsiteY8" fmla="*/ 588 h 514269"/>
              <a:gd name="connsiteX9" fmla="*/ 161600 w 846597"/>
              <a:gd name="connsiteY9" fmla="*/ 257428 h 514269"/>
              <a:gd name="connsiteX10" fmla="*/ 33163 w 846597"/>
              <a:gd name="connsiteY10" fmla="*/ 129008 h 51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6597" h="514269">
                <a:moveTo>
                  <a:pt x="846597" y="457193"/>
                </a:moveTo>
                <a:cubicBezTo>
                  <a:pt x="746702" y="480974"/>
                  <a:pt x="646807" y="504756"/>
                  <a:pt x="561182" y="514269"/>
                </a:cubicBezTo>
                <a:cubicBezTo>
                  <a:pt x="475557" y="523782"/>
                  <a:pt x="394689" y="523782"/>
                  <a:pt x="332849" y="514269"/>
                </a:cubicBezTo>
                <a:cubicBezTo>
                  <a:pt x="271009" y="504756"/>
                  <a:pt x="230576" y="490487"/>
                  <a:pt x="190142" y="457193"/>
                </a:cubicBezTo>
                <a:cubicBezTo>
                  <a:pt x="149708" y="423899"/>
                  <a:pt x="114031" y="362067"/>
                  <a:pt x="90246" y="314504"/>
                </a:cubicBezTo>
                <a:cubicBezTo>
                  <a:pt x="66461" y="266941"/>
                  <a:pt x="54569" y="207487"/>
                  <a:pt x="47434" y="171815"/>
                </a:cubicBezTo>
                <a:cubicBezTo>
                  <a:pt x="40299" y="136143"/>
                  <a:pt x="54570" y="71932"/>
                  <a:pt x="47434" y="100470"/>
                </a:cubicBezTo>
                <a:cubicBezTo>
                  <a:pt x="40298" y="129008"/>
                  <a:pt x="9378" y="359689"/>
                  <a:pt x="4621" y="343042"/>
                </a:cubicBezTo>
                <a:cubicBezTo>
                  <a:pt x="-136" y="326395"/>
                  <a:pt x="-7271" y="14857"/>
                  <a:pt x="18892" y="588"/>
                </a:cubicBezTo>
                <a:cubicBezTo>
                  <a:pt x="45055" y="-13681"/>
                  <a:pt x="159222" y="236025"/>
                  <a:pt x="161600" y="257428"/>
                </a:cubicBezTo>
                <a:cubicBezTo>
                  <a:pt x="163978" y="278831"/>
                  <a:pt x="33163" y="129008"/>
                  <a:pt x="33163" y="1290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78686" y="3707146"/>
            <a:ext cx="260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noProof="1" smtClean="0">
                <a:latin typeface="Buxton Sketch"/>
                <a:cs typeface="Buxton Sketch"/>
              </a:rPr>
              <a:t>Create pull request</a:t>
            </a:r>
            <a:endParaRPr lang="en-US" sz="2800" noProof="1">
              <a:latin typeface="Buxton Sketch"/>
              <a:cs typeface="Buxton Sketch"/>
            </a:endParaRPr>
          </a:p>
        </p:txBody>
      </p:sp>
    </p:spTree>
    <p:extLst>
      <p:ext uri="{BB962C8B-B14F-4D97-AF65-F5344CB8AC3E}">
        <p14:creationId xmlns:p14="http://schemas.microsoft.com/office/powerpoint/2010/main" val="29520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79</Words>
  <Application>Microsoft Macintosh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Go To Github</vt:lpstr>
      <vt:lpstr>Fork Repository</vt:lpstr>
      <vt:lpstr>Add directory with your username</vt:lpstr>
      <vt:lpstr>Upload Changes</vt:lpstr>
      <vt:lpstr>Confirm Changes in Repository</vt:lpstr>
      <vt:lpstr>Pull Request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abel -</cp:lastModifiedBy>
  <cp:revision>42</cp:revision>
  <dcterms:created xsi:type="dcterms:W3CDTF">2016-09-26T18:17:54Z</dcterms:created>
  <dcterms:modified xsi:type="dcterms:W3CDTF">2016-12-22T00:10:39Z</dcterms:modified>
</cp:coreProperties>
</file>