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69" r:id="rId4"/>
    <p:sldId id="270" r:id="rId5"/>
    <p:sldId id="257" r:id="rId6"/>
    <p:sldId id="258" r:id="rId7"/>
    <p:sldId id="259" r:id="rId8"/>
    <p:sldId id="260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392" y="3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73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wmf"/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562DB-BF2D-C64C-BF7E-7EB1281C8201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0DA8-0267-6344-A8EE-A7CFF9EEF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3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562DB-BF2D-C64C-BF7E-7EB1281C8201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0DA8-0267-6344-A8EE-A7CFF9EEF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8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562DB-BF2D-C64C-BF7E-7EB1281C8201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0DA8-0267-6344-A8EE-A7CFF9EEF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111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562DB-BF2D-C64C-BF7E-7EB1281C8201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0DA8-0267-6344-A8EE-A7CFF9EEF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24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562DB-BF2D-C64C-BF7E-7EB1281C8201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0DA8-0267-6344-A8EE-A7CFF9EEF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167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562DB-BF2D-C64C-BF7E-7EB1281C8201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0DA8-0267-6344-A8EE-A7CFF9EEF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108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562DB-BF2D-C64C-BF7E-7EB1281C8201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0DA8-0267-6344-A8EE-A7CFF9EEF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65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562DB-BF2D-C64C-BF7E-7EB1281C8201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0DA8-0267-6344-A8EE-A7CFF9EEF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52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562DB-BF2D-C64C-BF7E-7EB1281C8201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0DA8-0267-6344-A8EE-A7CFF9EEF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33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562DB-BF2D-C64C-BF7E-7EB1281C8201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0DA8-0267-6344-A8EE-A7CFF9EEF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195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562DB-BF2D-C64C-BF7E-7EB1281C8201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0DA8-0267-6344-A8EE-A7CFF9EEF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02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562DB-BF2D-C64C-BF7E-7EB1281C8201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10DA8-0267-6344-A8EE-A7CFF9EEF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00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Abel Sanchez, John Williams</a:t>
            </a:r>
          </a:p>
        </p:txBody>
      </p:sp>
    </p:spTree>
    <p:extLst>
      <p:ext uri="{BB962C8B-B14F-4D97-AF65-F5344CB8AC3E}">
        <p14:creationId xmlns:p14="http://schemas.microsoft.com/office/powerpoint/2010/main" val="4142654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Machine Learning</a:t>
            </a:r>
            <a:br>
              <a:rPr lang="en-US" dirty="0"/>
            </a:br>
            <a:r>
              <a:rPr lang="en-US" sz="2700" dirty="0">
                <a:solidFill>
                  <a:schemeClr val="bg1">
                    <a:lumMod val="50000"/>
                  </a:schemeClr>
                </a:solidFill>
              </a:rPr>
              <a:t>(Practical Definition)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data</a:t>
            </a:r>
          </a:p>
          <a:p>
            <a:r>
              <a:rPr lang="en-US" dirty="0"/>
              <a:t>Learn a model from data, identify a pattern in data</a:t>
            </a:r>
          </a:p>
          <a:p>
            <a:r>
              <a:rPr lang="en-US" dirty="0"/>
              <a:t>Use pattern to gain insight</a:t>
            </a:r>
          </a:p>
        </p:txBody>
      </p:sp>
    </p:spTree>
    <p:extLst>
      <p:ext uri="{BB962C8B-B14F-4D97-AF65-F5344CB8AC3E}">
        <p14:creationId xmlns:p14="http://schemas.microsoft.com/office/powerpoint/2010/main" val="2715115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Prediction – </a:t>
            </a:r>
            <a:r>
              <a:rPr lang="en-US" dirty="0">
                <a:solidFill>
                  <a:srgbClr val="7F7F7F"/>
                </a:solidFill>
              </a:rPr>
              <a:t>e.g. Is this transaction fraudulent?</a:t>
            </a:r>
          </a:p>
          <a:p>
            <a:r>
              <a:rPr lang="en-US" dirty="0"/>
              <a:t>Prediction – </a:t>
            </a:r>
            <a:r>
              <a:rPr lang="en-US" dirty="0">
                <a:solidFill>
                  <a:srgbClr val="7F7F7F"/>
                </a:solidFill>
              </a:rPr>
              <a:t>e.g. Will user click on link?</a:t>
            </a:r>
          </a:p>
          <a:p>
            <a:r>
              <a:rPr lang="en-US" dirty="0"/>
              <a:t>Exploration – </a:t>
            </a:r>
            <a:r>
              <a:rPr lang="en-US" dirty="0">
                <a:solidFill>
                  <a:srgbClr val="7F7F7F"/>
                </a:solidFill>
              </a:rPr>
              <a:t>e.g. Processing larger numbers of documents	</a:t>
            </a:r>
          </a:p>
          <a:p>
            <a:r>
              <a:rPr lang="en-US" dirty="0"/>
              <a:t>Exploration – </a:t>
            </a:r>
            <a:r>
              <a:rPr lang="en-US" dirty="0">
                <a:solidFill>
                  <a:srgbClr val="7F7F7F"/>
                </a:solidFill>
              </a:rPr>
              <a:t>e.g. Visualization patterns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276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Life is Impacted by 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adds you are shown</a:t>
            </a:r>
          </a:p>
          <a:p>
            <a:r>
              <a:rPr lang="en-US" dirty="0"/>
              <a:t>What news articles you are offered</a:t>
            </a:r>
          </a:p>
          <a:p>
            <a:r>
              <a:rPr lang="en-US" dirty="0"/>
              <a:t>Other shoppers like you bought …</a:t>
            </a:r>
          </a:p>
          <a:p>
            <a:r>
              <a:rPr lang="en-US" dirty="0"/>
              <a:t>E-dating</a:t>
            </a:r>
          </a:p>
          <a:p>
            <a:r>
              <a:rPr lang="en-US" dirty="0"/>
              <a:t>Security screening</a:t>
            </a:r>
          </a:p>
          <a:p>
            <a:r>
              <a:rPr lang="en-US" dirty="0"/>
              <a:t>...		</a:t>
            </a:r>
          </a:p>
        </p:txBody>
      </p:sp>
    </p:spTree>
    <p:extLst>
      <p:ext uri="{BB962C8B-B14F-4D97-AF65-F5344CB8AC3E}">
        <p14:creationId xmlns:p14="http://schemas.microsoft.com/office/powerpoint/2010/main" val="2092101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pic>
        <p:nvPicPr>
          <p:cNvPr id="4" name="Picture 3" descr="800px-Linear_regression.svg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975" y="1565122"/>
            <a:ext cx="6511639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72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423245" y="1401251"/>
            <a:ext cx="3601148" cy="4535424"/>
            <a:chOff x="2847672" y="1417638"/>
            <a:chExt cx="3601148" cy="4535424"/>
          </a:xfrm>
        </p:grpSpPr>
        <p:pic>
          <p:nvPicPr>
            <p:cNvPr id="3" name="Picture 2" descr="609px-Linear_least_squares_example2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7672" y="1417638"/>
              <a:ext cx="3601148" cy="4535424"/>
            </a:xfrm>
            <a:prstGeom prst="rect">
              <a:avLst/>
            </a:prstGeom>
          </p:spPr>
        </p:pic>
        <p:sp>
          <p:nvSpPr>
            <p:cNvPr id="4" name="Right Brace 3"/>
            <p:cNvSpPr/>
            <p:nvPr/>
          </p:nvSpPr>
          <p:spPr>
            <a:xfrm>
              <a:off x="5276645" y="3080774"/>
              <a:ext cx="180258" cy="385097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07739" y="3063763"/>
              <a:ext cx="4229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d3</a:t>
              </a:r>
            </a:p>
          </p:txBody>
        </p:sp>
        <p:sp>
          <p:nvSpPr>
            <p:cNvPr id="6" name="Right Brace 5"/>
            <p:cNvSpPr/>
            <p:nvPr/>
          </p:nvSpPr>
          <p:spPr>
            <a:xfrm>
              <a:off x="4609692" y="3986981"/>
              <a:ext cx="180258" cy="691535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48980" y="4113666"/>
              <a:ext cx="4229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d2</a:t>
              </a:r>
            </a:p>
          </p:txBody>
        </p:sp>
        <p:sp>
          <p:nvSpPr>
            <p:cNvPr id="8" name="Right Brace 7"/>
            <p:cNvSpPr/>
            <p:nvPr/>
          </p:nvSpPr>
          <p:spPr>
            <a:xfrm flipH="1">
              <a:off x="5473291" y="1791109"/>
              <a:ext cx="180258" cy="453923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117690" y="1807497"/>
              <a:ext cx="4229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d4</a:t>
              </a:r>
            </a:p>
          </p:txBody>
        </p:sp>
        <p:sp>
          <p:nvSpPr>
            <p:cNvPr id="11" name="Right Brace 10"/>
            <p:cNvSpPr/>
            <p:nvPr/>
          </p:nvSpPr>
          <p:spPr>
            <a:xfrm flipH="1">
              <a:off x="3683819" y="4216909"/>
              <a:ext cx="180258" cy="535349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52800" y="4274267"/>
              <a:ext cx="4229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d1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73549" y="2408903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 = (d1)</a:t>
            </a:r>
            <a:r>
              <a:rPr lang="en-US" baseline="30000" dirty="0"/>
              <a:t>2</a:t>
            </a:r>
            <a:r>
              <a:rPr lang="en-US" dirty="0"/>
              <a:t> + (d2)</a:t>
            </a:r>
            <a:r>
              <a:rPr lang="en-US" baseline="30000" dirty="0"/>
              <a:t>2</a:t>
            </a:r>
            <a:r>
              <a:rPr lang="en-US" dirty="0"/>
              <a:t> + (d3)</a:t>
            </a:r>
            <a:r>
              <a:rPr lang="en-US" baseline="30000" dirty="0"/>
              <a:t>2</a:t>
            </a:r>
            <a:r>
              <a:rPr lang="en-US" dirty="0"/>
              <a:t> + (d4)</a:t>
            </a:r>
            <a:r>
              <a:rPr lang="en-US" baseline="30000" dirty="0"/>
              <a:t>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73550" y="2987819"/>
            <a:ext cx="28513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 linear model will have</a:t>
            </a:r>
          </a:p>
          <a:p>
            <a:r>
              <a:rPr lang="en-US" dirty="0"/>
              <a:t>the smallest sum of distances squared (D)</a:t>
            </a:r>
          </a:p>
        </p:txBody>
      </p:sp>
    </p:spTree>
    <p:extLst>
      <p:ext uri="{BB962C8B-B14F-4D97-AF65-F5344CB8AC3E}">
        <p14:creationId xmlns:p14="http://schemas.microsoft.com/office/powerpoint/2010/main" val="503244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9154379"/>
              </p:ext>
            </p:extLst>
          </p:nvPr>
        </p:nvGraphicFramePr>
        <p:xfrm>
          <a:off x="3683617" y="1871718"/>
          <a:ext cx="2106458" cy="1522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Equation" r:id="rId3" imgW="1282700" imgH="927100" progId="Equation.3">
                  <p:embed/>
                </p:oleObj>
              </mc:Choice>
              <mc:Fallback>
                <p:oleObj name="Equation" r:id="rId3" imgW="1282700" imgH="927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83617" y="1871718"/>
                        <a:ext cx="2106458" cy="15222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1527826"/>
              </p:ext>
            </p:extLst>
          </p:nvPr>
        </p:nvGraphicFramePr>
        <p:xfrm>
          <a:off x="3721100" y="3962400"/>
          <a:ext cx="1897063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Equation" r:id="rId5" imgW="1155600" imgH="431640" progId="Equation.3">
                  <p:embed/>
                </p:oleObj>
              </mc:Choice>
              <mc:Fallback>
                <p:oleObj name="Equation" r:id="rId5" imgW="115560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21100" y="3962400"/>
                        <a:ext cx="1897063" cy="709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466258" y="2334539"/>
            <a:ext cx="74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Slope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66258" y="4174810"/>
            <a:ext cx="108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Intercept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2493026"/>
              </p:ext>
            </p:extLst>
          </p:nvPr>
        </p:nvGraphicFramePr>
        <p:xfrm>
          <a:off x="3740975" y="5541706"/>
          <a:ext cx="1084263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Equation" r:id="rId7" imgW="660400" imgH="203200" progId="Equation.3">
                  <p:embed/>
                </p:oleObj>
              </mc:Choice>
              <mc:Fallback>
                <p:oleObj name="Equation" r:id="rId7" imgW="660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40975" y="5541706"/>
                        <a:ext cx="1084263" cy="334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466258" y="5507337"/>
            <a:ext cx="12545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Regression</a:t>
            </a:r>
          </a:p>
          <a:p>
            <a:r>
              <a:rPr lang="en-US" i="1" dirty="0"/>
              <a:t>Equation</a:t>
            </a:r>
          </a:p>
          <a:p>
            <a:r>
              <a:rPr lang="en-US" i="1" dirty="0"/>
              <a:t>Line</a:t>
            </a:r>
          </a:p>
        </p:txBody>
      </p:sp>
    </p:spTree>
    <p:extLst>
      <p:ext uri="{BB962C8B-B14F-4D97-AF65-F5344CB8AC3E}">
        <p14:creationId xmlns:p14="http://schemas.microsoft.com/office/powerpoint/2010/main" val="571860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function to create the linear regression equation …</a:t>
            </a:r>
          </a:p>
        </p:txBody>
      </p:sp>
    </p:spTree>
    <p:extLst>
      <p:ext uri="{BB962C8B-B14F-4D97-AF65-F5344CB8AC3E}">
        <p14:creationId xmlns:p14="http://schemas.microsoft.com/office/powerpoint/2010/main" val="3914927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3-30 at 12.10.4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0"/>
            <a:ext cx="77672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966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144</Words>
  <Application>Microsoft Office PowerPoint</Application>
  <PresentationFormat>On-screen Show (4:3)</PresentationFormat>
  <Paragraphs>35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Office Theme</vt:lpstr>
      <vt:lpstr>Equation</vt:lpstr>
      <vt:lpstr>Microsoft Equation 3.0</vt:lpstr>
      <vt:lpstr>Machine Learning</vt:lpstr>
      <vt:lpstr>Machine Learning (Practical Definition)</vt:lpstr>
      <vt:lpstr>Examples</vt:lpstr>
      <vt:lpstr>Your Life is Impacted by ML</vt:lpstr>
      <vt:lpstr>Linear Regression</vt:lpstr>
      <vt:lpstr>Least Squares</vt:lpstr>
      <vt:lpstr>Linear Regression</vt:lpstr>
      <vt:lpstr>Active Learning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abel -</dc:creator>
  <cp:lastModifiedBy>John Williams</cp:lastModifiedBy>
  <cp:revision>21</cp:revision>
  <dcterms:created xsi:type="dcterms:W3CDTF">2015-03-30T03:09:09Z</dcterms:created>
  <dcterms:modified xsi:type="dcterms:W3CDTF">2017-04-08T17:52:52Z</dcterms:modified>
</cp:coreProperties>
</file>