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CF5909-464C-4088-A8D7-B3E27770DD53}" v="15" dt="2024-04-14T03:27:38.4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58" autoAdjust="0"/>
    <p:restoredTop sz="94660"/>
  </p:normalViewPr>
  <p:slideViewPr>
    <p:cSldViewPr snapToGrid="0">
      <p:cViewPr>
        <p:scale>
          <a:sx n="66" d="100"/>
          <a:sy n="66" d="100"/>
        </p:scale>
        <p:origin x="1099" y="31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VESH GAWAND" userId="edbae54237599aec" providerId="LiveId" clId="{B8CF5909-464C-4088-A8D7-B3E27770DD53}"/>
    <pc:docChg chg="undo redo custSel addSld delSld modSld sldOrd">
      <pc:chgData name="SARVESH GAWAND" userId="edbae54237599aec" providerId="LiveId" clId="{B8CF5909-464C-4088-A8D7-B3E27770DD53}" dt="2024-04-14T03:30:15.627" v="746" actId="20577"/>
      <pc:docMkLst>
        <pc:docMk/>
      </pc:docMkLst>
      <pc:sldChg chg="addSp delSp modSp mod modTransition modAnim">
        <pc:chgData name="SARVESH GAWAND" userId="edbae54237599aec" providerId="LiveId" clId="{B8CF5909-464C-4088-A8D7-B3E27770DD53}" dt="2024-04-14T03:20:32.884" v="683" actId="20577"/>
        <pc:sldMkLst>
          <pc:docMk/>
          <pc:sldMk cId="559493862" sldId="256"/>
        </pc:sldMkLst>
        <pc:spChg chg="mod">
          <ac:chgData name="SARVESH GAWAND" userId="edbae54237599aec" providerId="LiveId" clId="{B8CF5909-464C-4088-A8D7-B3E27770DD53}" dt="2024-04-14T02:29:36.142" v="678" actId="1076"/>
          <ac:spMkLst>
            <pc:docMk/>
            <pc:sldMk cId="559493862" sldId="256"/>
            <ac:spMk id="2" creationId="{982C6C75-B63B-0F7E-87E2-3A74FC7BBFC8}"/>
          </ac:spMkLst>
        </pc:spChg>
        <pc:spChg chg="mod">
          <ac:chgData name="SARVESH GAWAND" userId="edbae54237599aec" providerId="LiveId" clId="{B8CF5909-464C-4088-A8D7-B3E27770DD53}" dt="2024-04-14T03:20:32.884" v="683" actId="20577"/>
          <ac:spMkLst>
            <pc:docMk/>
            <pc:sldMk cId="559493862" sldId="256"/>
            <ac:spMk id="3" creationId="{2F472237-EDD4-A634-38F7-1494CE470B7F}"/>
          </ac:spMkLst>
        </pc:spChg>
        <pc:spChg chg="add del mod">
          <ac:chgData name="SARVESH GAWAND" userId="edbae54237599aec" providerId="LiveId" clId="{B8CF5909-464C-4088-A8D7-B3E27770DD53}" dt="2024-04-13T05:58:24.196" v="55" actId="21"/>
          <ac:spMkLst>
            <pc:docMk/>
            <pc:sldMk cId="559493862" sldId="256"/>
            <ac:spMk id="4" creationId="{DD2956DE-211F-8DB8-3E69-69A9C609E746}"/>
          </ac:spMkLst>
        </pc:spChg>
        <pc:picChg chg="add mod">
          <ac:chgData name="SARVESH GAWAND" userId="edbae54237599aec" providerId="LiveId" clId="{B8CF5909-464C-4088-A8D7-B3E27770DD53}" dt="2024-04-13T10:05:32.313" v="627"/>
          <ac:picMkLst>
            <pc:docMk/>
            <pc:sldMk cId="559493862" sldId="256"/>
            <ac:picMk id="5" creationId="{C2FB7745-B080-E00C-277E-4C3DED90608A}"/>
          </ac:picMkLst>
        </pc:picChg>
      </pc:sldChg>
      <pc:sldChg chg="modSp mod">
        <pc:chgData name="SARVESH GAWAND" userId="edbae54237599aec" providerId="LiveId" clId="{B8CF5909-464C-4088-A8D7-B3E27770DD53}" dt="2024-04-14T02:29:14.015" v="675"/>
        <pc:sldMkLst>
          <pc:docMk/>
          <pc:sldMk cId="2907199209" sldId="257"/>
        </pc:sldMkLst>
        <pc:spChg chg="mod">
          <ac:chgData name="SARVESH GAWAND" userId="edbae54237599aec" providerId="LiveId" clId="{B8CF5909-464C-4088-A8D7-B3E27770DD53}" dt="2024-04-14T02:29:14.015" v="675"/>
          <ac:spMkLst>
            <pc:docMk/>
            <pc:sldMk cId="2907199209" sldId="257"/>
            <ac:spMk id="2" creationId="{A945B9EA-9E1A-A277-258A-7C36061E3A6E}"/>
          </ac:spMkLst>
        </pc:spChg>
        <pc:spChg chg="mod">
          <ac:chgData name="SARVESH GAWAND" userId="edbae54237599aec" providerId="LiveId" clId="{B8CF5909-464C-4088-A8D7-B3E27770DD53}" dt="2024-04-14T02:29:14.015" v="675"/>
          <ac:spMkLst>
            <pc:docMk/>
            <pc:sldMk cId="2907199209" sldId="257"/>
            <ac:spMk id="3" creationId="{70FFB79D-4C19-16EA-9F28-DDF2D6836B5E}"/>
          </ac:spMkLst>
        </pc:spChg>
      </pc:sldChg>
      <pc:sldChg chg="modSp new mod">
        <pc:chgData name="SARVESH GAWAND" userId="edbae54237599aec" providerId="LiveId" clId="{B8CF5909-464C-4088-A8D7-B3E27770DD53}" dt="2024-04-14T03:23:44.084" v="701" actId="113"/>
        <pc:sldMkLst>
          <pc:docMk/>
          <pc:sldMk cId="3002204287" sldId="258"/>
        </pc:sldMkLst>
        <pc:spChg chg="mod">
          <ac:chgData name="SARVESH GAWAND" userId="edbae54237599aec" providerId="LiveId" clId="{B8CF5909-464C-4088-A8D7-B3E27770DD53}" dt="2024-04-14T03:23:05.527" v="696"/>
          <ac:spMkLst>
            <pc:docMk/>
            <pc:sldMk cId="3002204287" sldId="258"/>
            <ac:spMk id="2" creationId="{BEB318AE-3FCD-026C-80F2-81E594AFB650}"/>
          </ac:spMkLst>
        </pc:spChg>
        <pc:spChg chg="mod">
          <ac:chgData name="SARVESH GAWAND" userId="edbae54237599aec" providerId="LiveId" clId="{B8CF5909-464C-4088-A8D7-B3E27770DD53}" dt="2024-04-14T03:23:44.084" v="701" actId="113"/>
          <ac:spMkLst>
            <pc:docMk/>
            <pc:sldMk cId="3002204287" sldId="258"/>
            <ac:spMk id="3" creationId="{DFE1FA6C-6BB1-A8C6-CB3A-66F37D1CCBCB}"/>
          </ac:spMkLst>
        </pc:spChg>
      </pc:sldChg>
      <pc:sldChg chg="addSp delSp modSp new mod ord">
        <pc:chgData name="SARVESH GAWAND" userId="edbae54237599aec" providerId="LiveId" clId="{B8CF5909-464C-4088-A8D7-B3E27770DD53}" dt="2024-04-14T02:28:40.555" v="669" actId="27636"/>
        <pc:sldMkLst>
          <pc:docMk/>
          <pc:sldMk cId="1510902738" sldId="259"/>
        </pc:sldMkLst>
        <pc:spChg chg="mod">
          <ac:chgData name="SARVESH GAWAND" userId="edbae54237599aec" providerId="LiveId" clId="{B8CF5909-464C-4088-A8D7-B3E27770DD53}" dt="2024-04-13T06:26:51.967" v="206" actId="1076"/>
          <ac:spMkLst>
            <pc:docMk/>
            <pc:sldMk cId="1510902738" sldId="259"/>
            <ac:spMk id="2" creationId="{DE65DDB5-8E24-DA05-3F50-75C06222EAEA}"/>
          </ac:spMkLst>
        </pc:spChg>
        <pc:spChg chg="mod">
          <ac:chgData name="SARVESH GAWAND" userId="edbae54237599aec" providerId="LiveId" clId="{B8CF5909-464C-4088-A8D7-B3E27770DD53}" dt="2024-04-14T02:28:40.555" v="669" actId="27636"/>
          <ac:spMkLst>
            <pc:docMk/>
            <pc:sldMk cId="1510902738" sldId="259"/>
            <ac:spMk id="3" creationId="{DE5ED09A-E734-2B65-8276-D6746FD4E8B0}"/>
          </ac:spMkLst>
        </pc:spChg>
        <pc:spChg chg="add">
          <ac:chgData name="SARVESH GAWAND" userId="edbae54237599aec" providerId="LiveId" clId="{B8CF5909-464C-4088-A8D7-B3E27770DD53}" dt="2024-04-13T06:24:50.157" v="150"/>
          <ac:spMkLst>
            <pc:docMk/>
            <pc:sldMk cId="1510902738" sldId="259"/>
            <ac:spMk id="4" creationId="{609B767E-CE1E-E065-E023-4ED41129B574}"/>
          </ac:spMkLst>
        </pc:spChg>
        <pc:inkChg chg="add del mod">
          <ac:chgData name="SARVESH GAWAND" userId="edbae54237599aec" providerId="LiveId" clId="{B8CF5909-464C-4088-A8D7-B3E27770DD53}" dt="2024-04-13T10:06:44.552" v="660" actId="21"/>
          <ac:inkMkLst>
            <pc:docMk/>
            <pc:sldMk cId="1510902738" sldId="259"/>
            <ac:inkMk id="5" creationId="{3CB52689-F8C9-237B-474E-566122411850}"/>
          </ac:inkMkLst>
        </pc:inkChg>
      </pc:sldChg>
      <pc:sldChg chg="modSp new mod">
        <pc:chgData name="SARVESH GAWAND" userId="edbae54237599aec" providerId="LiveId" clId="{B8CF5909-464C-4088-A8D7-B3E27770DD53}" dt="2024-04-14T03:23:51.638" v="702" actId="113"/>
        <pc:sldMkLst>
          <pc:docMk/>
          <pc:sldMk cId="2275213708" sldId="260"/>
        </pc:sldMkLst>
        <pc:spChg chg="mod">
          <ac:chgData name="SARVESH GAWAND" userId="edbae54237599aec" providerId="LiveId" clId="{B8CF5909-464C-4088-A8D7-B3E27770DD53}" dt="2024-04-14T02:29:14.015" v="675"/>
          <ac:spMkLst>
            <pc:docMk/>
            <pc:sldMk cId="2275213708" sldId="260"/>
            <ac:spMk id="2" creationId="{D481F381-E964-7248-1DC9-C4DEA1F99FB5}"/>
          </ac:spMkLst>
        </pc:spChg>
        <pc:spChg chg="mod">
          <ac:chgData name="SARVESH GAWAND" userId="edbae54237599aec" providerId="LiveId" clId="{B8CF5909-464C-4088-A8D7-B3E27770DD53}" dt="2024-04-14T03:23:51.638" v="702" actId="113"/>
          <ac:spMkLst>
            <pc:docMk/>
            <pc:sldMk cId="2275213708" sldId="260"/>
            <ac:spMk id="3" creationId="{C25EB94C-CEB0-E301-9D6A-6BF00C2674E1}"/>
          </ac:spMkLst>
        </pc:spChg>
      </pc:sldChg>
      <pc:sldChg chg="modSp new mod">
        <pc:chgData name="SARVESH GAWAND" userId="edbae54237599aec" providerId="LiveId" clId="{B8CF5909-464C-4088-A8D7-B3E27770DD53}" dt="2024-04-14T03:30:15.627" v="746" actId="20577"/>
        <pc:sldMkLst>
          <pc:docMk/>
          <pc:sldMk cId="1779056738" sldId="261"/>
        </pc:sldMkLst>
        <pc:spChg chg="mod">
          <ac:chgData name="SARVESH GAWAND" userId="edbae54237599aec" providerId="LiveId" clId="{B8CF5909-464C-4088-A8D7-B3E27770DD53}" dt="2024-04-14T03:30:15.627" v="746" actId="20577"/>
          <ac:spMkLst>
            <pc:docMk/>
            <pc:sldMk cId="1779056738" sldId="261"/>
            <ac:spMk id="2" creationId="{F098D7FE-B716-66F0-BE8C-1AF416D727F1}"/>
          </ac:spMkLst>
        </pc:spChg>
        <pc:spChg chg="mod">
          <ac:chgData name="SARVESH GAWAND" userId="edbae54237599aec" providerId="LiveId" clId="{B8CF5909-464C-4088-A8D7-B3E27770DD53}" dt="2024-04-14T03:24:06.800" v="703" actId="113"/>
          <ac:spMkLst>
            <pc:docMk/>
            <pc:sldMk cId="1779056738" sldId="261"/>
            <ac:spMk id="3" creationId="{CB0AEFEC-F2E6-EBDB-7CB7-98BC5ACD5343}"/>
          </ac:spMkLst>
        </pc:spChg>
      </pc:sldChg>
      <pc:sldChg chg="modSp new mod">
        <pc:chgData name="SARVESH GAWAND" userId="edbae54237599aec" providerId="LiveId" clId="{B8CF5909-464C-4088-A8D7-B3E27770DD53}" dt="2024-04-14T03:30:06.084" v="744" actId="20577"/>
        <pc:sldMkLst>
          <pc:docMk/>
          <pc:sldMk cId="3164922837" sldId="262"/>
        </pc:sldMkLst>
        <pc:spChg chg="mod">
          <ac:chgData name="SARVESH GAWAND" userId="edbae54237599aec" providerId="LiveId" clId="{B8CF5909-464C-4088-A8D7-B3E27770DD53}" dt="2024-04-14T03:30:06.084" v="744" actId="20577"/>
          <ac:spMkLst>
            <pc:docMk/>
            <pc:sldMk cId="3164922837" sldId="262"/>
            <ac:spMk id="2" creationId="{CC1424A7-FF5C-EC56-D159-B43981EC9B01}"/>
          </ac:spMkLst>
        </pc:spChg>
        <pc:spChg chg="mod">
          <ac:chgData name="SARVESH GAWAND" userId="edbae54237599aec" providerId="LiveId" clId="{B8CF5909-464C-4088-A8D7-B3E27770DD53}" dt="2024-04-14T03:24:15.850" v="704" actId="113"/>
          <ac:spMkLst>
            <pc:docMk/>
            <pc:sldMk cId="3164922837" sldId="262"/>
            <ac:spMk id="3" creationId="{7960B85F-31EC-06D1-D742-0EA346144387}"/>
          </ac:spMkLst>
        </pc:spChg>
      </pc:sldChg>
      <pc:sldChg chg="addSp delSp modSp new mod">
        <pc:chgData name="SARVESH GAWAND" userId="edbae54237599aec" providerId="LiveId" clId="{B8CF5909-464C-4088-A8D7-B3E27770DD53}" dt="2024-04-14T03:30:11.370" v="745" actId="20577"/>
        <pc:sldMkLst>
          <pc:docMk/>
          <pc:sldMk cId="4167873702" sldId="263"/>
        </pc:sldMkLst>
        <pc:spChg chg="mod">
          <ac:chgData name="SARVESH GAWAND" userId="edbae54237599aec" providerId="LiveId" clId="{B8CF5909-464C-4088-A8D7-B3E27770DD53}" dt="2024-04-14T03:30:11.370" v="745" actId="20577"/>
          <ac:spMkLst>
            <pc:docMk/>
            <pc:sldMk cId="4167873702" sldId="263"/>
            <ac:spMk id="2" creationId="{92C53D2B-A0CA-9808-A97F-C0984AF40E4F}"/>
          </ac:spMkLst>
        </pc:spChg>
        <pc:spChg chg="mod">
          <ac:chgData name="SARVESH GAWAND" userId="edbae54237599aec" providerId="LiveId" clId="{B8CF5909-464C-4088-A8D7-B3E27770DD53}" dt="2024-04-14T03:24:27.912" v="705" actId="113"/>
          <ac:spMkLst>
            <pc:docMk/>
            <pc:sldMk cId="4167873702" sldId="263"/>
            <ac:spMk id="3" creationId="{291D7233-9FDC-1662-26A0-58E24E2B8D45}"/>
          </ac:spMkLst>
        </pc:spChg>
        <pc:spChg chg="add del">
          <ac:chgData name="SARVESH GAWAND" userId="edbae54237599aec" providerId="LiveId" clId="{B8CF5909-464C-4088-A8D7-B3E27770DD53}" dt="2024-04-13T09:32:06.985" v="477" actId="22"/>
          <ac:spMkLst>
            <pc:docMk/>
            <pc:sldMk cId="4167873702" sldId="263"/>
            <ac:spMk id="5" creationId="{FD0A204A-76F3-43BA-758B-2F725DF2DB1D}"/>
          </ac:spMkLst>
        </pc:spChg>
      </pc:sldChg>
      <pc:sldChg chg="new del">
        <pc:chgData name="SARVESH GAWAND" userId="edbae54237599aec" providerId="LiveId" clId="{B8CF5909-464C-4088-A8D7-B3E27770DD53}" dt="2024-04-13T09:41:13.871" v="503" actId="47"/>
        <pc:sldMkLst>
          <pc:docMk/>
          <pc:sldMk cId="770777158" sldId="264"/>
        </pc:sldMkLst>
      </pc:sldChg>
      <pc:sldChg chg="modSp new mod">
        <pc:chgData name="SARVESH GAWAND" userId="edbae54237599aec" providerId="LiveId" clId="{B8CF5909-464C-4088-A8D7-B3E27770DD53}" dt="2024-04-14T03:25:43.393" v="712" actId="113"/>
        <pc:sldMkLst>
          <pc:docMk/>
          <pc:sldMk cId="3430688352" sldId="264"/>
        </pc:sldMkLst>
        <pc:spChg chg="mod">
          <ac:chgData name="SARVESH GAWAND" userId="edbae54237599aec" providerId="LiveId" clId="{B8CF5909-464C-4088-A8D7-B3E27770DD53}" dt="2024-04-14T02:29:14.015" v="675"/>
          <ac:spMkLst>
            <pc:docMk/>
            <pc:sldMk cId="3430688352" sldId="264"/>
            <ac:spMk id="2" creationId="{34890884-7135-5733-5874-D5064F25AE74}"/>
          </ac:spMkLst>
        </pc:spChg>
        <pc:spChg chg="mod">
          <ac:chgData name="SARVESH GAWAND" userId="edbae54237599aec" providerId="LiveId" clId="{B8CF5909-464C-4088-A8D7-B3E27770DD53}" dt="2024-04-14T03:25:43.393" v="712" actId="113"/>
          <ac:spMkLst>
            <pc:docMk/>
            <pc:sldMk cId="3430688352" sldId="264"/>
            <ac:spMk id="3" creationId="{0FB77AC4-3420-1E50-93B7-A734EE83FE52}"/>
          </ac:spMkLst>
        </pc:spChg>
      </pc:sldChg>
      <pc:sldChg chg="modSp new mod">
        <pc:chgData name="SARVESH GAWAND" userId="edbae54237599aec" providerId="LiveId" clId="{B8CF5909-464C-4088-A8D7-B3E27770DD53}" dt="2024-04-14T02:29:14.015" v="675"/>
        <pc:sldMkLst>
          <pc:docMk/>
          <pc:sldMk cId="3314918011" sldId="265"/>
        </pc:sldMkLst>
        <pc:spChg chg="mod">
          <ac:chgData name="SARVESH GAWAND" userId="edbae54237599aec" providerId="LiveId" clId="{B8CF5909-464C-4088-A8D7-B3E27770DD53}" dt="2024-04-14T02:29:14.015" v="675"/>
          <ac:spMkLst>
            <pc:docMk/>
            <pc:sldMk cId="3314918011" sldId="265"/>
            <ac:spMk id="2" creationId="{8F540C8C-E609-6575-7C74-9189733328DE}"/>
          </ac:spMkLst>
        </pc:spChg>
        <pc:spChg chg="mod">
          <ac:chgData name="SARVESH GAWAND" userId="edbae54237599aec" providerId="LiveId" clId="{B8CF5909-464C-4088-A8D7-B3E27770DD53}" dt="2024-04-14T02:29:14.015" v="675"/>
          <ac:spMkLst>
            <pc:docMk/>
            <pc:sldMk cId="3314918011" sldId="265"/>
            <ac:spMk id="3" creationId="{C337ABCC-9414-4AED-9A19-E24A58FE2657}"/>
          </ac:spMkLst>
        </pc:spChg>
      </pc:sldChg>
      <pc:sldChg chg="addSp modSp new del mod">
        <pc:chgData name="SARVESH GAWAND" userId="edbae54237599aec" providerId="LiveId" clId="{B8CF5909-464C-4088-A8D7-B3E27770DD53}" dt="2024-04-14T03:28:03.294" v="737" actId="47"/>
        <pc:sldMkLst>
          <pc:docMk/>
          <pc:sldMk cId="576804714" sldId="266"/>
        </pc:sldMkLst>
        <pc:spChg chg="add mod">
          <ac:chgData name="SARVESH GAWAND" userId="edbae54237599aec" providerId="LiveId" clId="{B8CF5909-464C-4088-A8D7-B3E27770DD53}" dt="2024-04-14T03:27:53.339" v="736" actId="14100"/>
          <ac:spMkLst>
            <pc:docMk/>
            <pc:sldMk cId="576804714" sldId="266"/>
            <ac:spMk id="4" creationId="{AAAAD289-2F23-525C-7B2F-DA3658244F36}"/>
          </ac:spMkLst>
        </pc:spChg>
      </pc:sldChg>
      <pc:sldChg chg="new del">
        <pc:chgData name="SARVESH GAWAND" userId="edbae54237599aec" providerId="LiveId" clId="{B8CF5909-464C-4088-A8D7-B3E27770DD53}" dt="2024-04-14T02:28:56.267" v="674" actId="680"/>
        <pc:sldMkLst>
          <pc:docMk/>
          <pc:sldMk cId="2321324971" sldId="266"/>
        </pc:sldMkLst>
      </pc:sldChg>
      <pc:sldChg chg="addSp modSp new mod">
        <pc:chgData name="SARVESH GAWAND" userId="edbae54237599aec" providerId="LiveId" clId="{B8CF5909-464C-4088-A8D7-B3E27770DD53}" dt="2024-04-14T03:28:35.784" v="743" actId="1076"/>
        <pc:sldMkLst>
          <pc:docMk/>
          <pc:sldMk cId="3842277284" sldId="266"/>
        </pc:sldMkLst>
        <pc:spChg chg="add mod">
          <ac:chgData name="SARVESH GAWAND" userId="edbae54237599aec" providerId="LiveId" clId="{B8CF5909-464C-4088-A8D7-B3E27770DD53}" dt="2024-04-14T03:28:35.784" v="743" actId="1076"/>
          <ac:spMkLst>
            <pc:docMk/>
            <pc:sldMk cId="3842277284" sldId="266"/>
            <ac:spMk id="3" creationId="{7750CDC6-73C1-9F13-3E6C-A2C811776AAE}"/>
          </ac:spMkLst>
        </pc:spChg>
      </pc:sldChg>
    </pc:docChg>
  </pc:docChgLst>
</pc:chgInfo>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95F1D56-0CD5-4AC9-9AF6-7B6D3FBDB286}" type="datetimeFigureOut">
              <a:rPr lang="en-IN" smtClean="0"/>
              <a:t>14-04-2024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BAF87FE4-1FEC-4941-A561-1C642771FA9A}" type="slidenum">
              <a:rPr lang="en-IN" smtClean="0"/>
              <a:t>‹#›</a:t>
            </a:fld>
            <a:endParaRPr lang="en-IN"/>
          </a:p>
        </p:txBody>
      </p:sp>
    </p:spTree>
    <p:extLst>
      <p:ext uri="{BB962C8B-B14F-4D97-AF65-F5344CB8AC3E}">
        <p14:creationId xmlns:p14="http://schemas.microsoft.com/office/powerpoint/2010/main" val="443263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5F1D56-0CD5-4AC9-9AF6-7B6D3FBDB286}" type="datetimeFigureOut">
              <a:rPr lang="en-IN" smtClean="0"/>
              <a:t>14-04-2024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F87FE4-1FEC-4941-A561-1C642771FA9A}" type="slidenum">
              <a:rPr lang="en-IN" smtClean="0"/>
              <a:t>‹#›</a:t>
            </a:fld>
            <a:endParaRPr lang="en-IN"/>
          </a:p>
        </p:txBody>
      </p:sp>
    </p:spTree>
    <p:extLst>
      <p:ext uri="{BB962C8B-B14F-4D97-AF65-F5344CB8AC3E}">
        <p14:creationId xmlns:p14="http://schemas.microsoft.com/office/powerpoint/2010/main" val="2401013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5F1D56-0CD5-4AC9-9AF6-7B6D3FBDB286}" type="datetimeFigureOut">
              <a:rPr lang="en-IN" smtClean="0"/>
              <a:t>14-04-2024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F87FE4-1FEC-4941-A561-1C642771FA9A}" type="slidenum">
              <a:rPr lang="en-IN" smtClean="0"/>
              <a:t>‹#›</a:t>
            </a:fld>
            <a:endParaRPr lang="en-IN"/>
          </a:p>
        </p:txBody>
      </p:sp>
    </p:spTree>
    <p:extLst>
      <p:ext uri="{BB962C8B-B14F-4D97-AF65-F5344CB8AC3E}">
        <p14:creationId xmlns:p14="http://schemas.microsoft.com/office/powerpoint/2010/main" val="837490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5F1D56-0CD5-4AC9-9AF6-7B6D3FBDB286}" type="datetimeFigureOut">
              <a:rPr lang="en-IN" smtClean="0"/>
              <a:t>14-04-2024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F87FE4-1FEC-4941-A561-1C642771FA9A}" type="slidenum">
              <a:rPr lang="en-IN" smtClean="0"/>
              <a:t>‹#›</a:t>
            </a:fld>
            <a:endParaRPr lang="en-IN"/>
          </a:p>
        </p:txBody>
      </p:sp>
    </p:spTree>
    <p:extLst>
      <p:ext uri="{BB962C8B-B14F-4D97-AF65-F5344CB8AC3E}">
        <p14:creationId xmlns:p14="http://schemas.microsoft.com/office/powerpoint/2010/main" val="1989197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D95F1D56-0CD5-4AC9-9AF6-7B6D3FBDB286}" type="datetimeFigureOut">
              <a:rPr lang="en-IN" smtClean="0"/>
              <a:t>14-04-2024</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BAF87FE4-1FEC-4941-A561-1C642771FA9A}" type="slidenum">
              <a:rPr lang="en-IN" smtClean="0"/>
              <a:t>‹#›</a:t>
            </a:fld>
            <a:endParaRPr lang="en-IN"/>
          </a:p>
        </p:txBody>
      </p:sp>
    </p:spTree>
    <p:extLst>
      <p:ext uri="{BB962C8B-B14F-4D97-AF65-F5344CB8AC3E}">
        <p14:creationId xmlns:p14="http://schemas.microsoft.com/office/powerpoint/2010/main" val="3422429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95F1D56-0CD5-4AC9-9AF6-7B6D3FBDB286}" type="datetimeFigureOut">
              <a:rPr lang="en-IN" smtClean="0"/>
              <a:t>14-04-2024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F87FE4-1FEC-4941-A561-1C642771FA9A}" type="slidenum">
              <a:rPr lang="en-IN" smtClean="0"/>
              <a:t>‹#›</a:t>
            </a:fld>
            <a:endParaRPr lang="en-IN"/>
          </a:p>
        </p:txBody>
      </p:sp>
    </p:spTree>
    <p:extLst>
      <p:ext uri="{BB962C8B-B14F-4D97-AF65-F5344CB8AC3E}">
        <p14:creationId xmlns:p14="http://schemas.microsoft.com/office/powerpoint/2010/main" val="253824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5F1D56-0CD5-4AC9-9AF6-7B6D3FBDB286}" type="datetimeFigureOut">
              <a:rPr lang="en-IN" smtClean="0"/>
              <a:t>14-04-2024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AF87FE4-1FEC-4941-A561-1C642771FA9A}" type="slidenum">
              <a:rPr lang="en-IN" smtClean="0"/>
              <a:t>‹#›</a:t>
            </a:fld>
            <a:endParaRPr lang="en-IN"/>
          </a:p>
        </p:txBody>
      </p:sp>
    </p:spTree>
    <p:extLst>
      <p:ext uri="{BB962C8B-B14F-4D97-AF65-F5344CB8AC3E}">
        <p14:creationId xmlns:p14="http://schemas.microsoft.com/office/powerpoint/2010/main" val="3042095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95F1D56-0CD5-4AC9-9AF6-7B6D3FBDB286}" type="datetimeFigureOut">
              <a:rPr lang="en-IN" smtClean="0"/>
              <a:t>14-04-2024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AF87FE4-1FEC-4941-A561-1C642771FA9A}" type="slidenum">
              <a:rPr lang="en-IN" smtClean="0"/>
              <a:t>‹#›</a:t>
            </a:fld>
            <a:endParaRPr lang="en-IN"/>
          </a:p>
        </p:txBody>
      </p:sp>
    </p:spTree>
    <p:extLst>
      <p:ext uri="{BB962C8B-B14F-4D97-AF65-F5344CB8AC3E}">
        <p14:creationId xmlns:p14="http://schemas.microsoft.com/office/powerpoint/2010/main" val="845446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5F1D56-0CD5-4AC9-9AF6-7B6D3FBDB286}" type="datetimeFigureOut">
              <a:rPr lang="en-IN" smtClean="0"/>
              <a:t>14-04-2024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AF87FE4-1FEC-4941-A561-1C642771FA9A}" type="slidenum">
              <a:rPr lang="en-IN" smtClean="0"/>
              <a:t>‹#›</a:t>
            </a:fld>
            <a:endParaRPr lang="en-IN"/>
          </a:p>
        </p:txBody>
      </p:sp>
    </p:spTree>
    <p:extLst>
      <p:ext uri="{BB962C8B-B14F-4D97-AF65-F5344CB8AC3E}">
        <p14:creationId xmlns:p14="http://schemas.microsoft.com/office/powerpoint/2010/main" val="3535033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5F1D56-0CD5-4AC9-9AF6-7B6D3FBDB286}" type="datetimeFigureOut">
              <a:rPr lang="en-IN" smtClean="0"/>
              <a:t>14-04-2024</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AF87FE4-1FEC-4941-A561-1C642771FA9A}" type="slidenum">
              <a:rPr lang="en-IN" smtClean="0"/>
              <a:t>‹#›</a:t>
            </a:fld>
            <a:endParaRPr lang="en-IN"/>
          </a:p>
        </p:txBody>
      </p:sp>
    </p:spTree>
    <p:extLst>
      <p:ext uri="{BB962C8B-B14F-4D97-AF65-F5344CB8AC3E}">
        <p14:creationId xmlns:p14="http://schemas.microsoft.com/office/powerpoint/2010/main" val="949667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5F1D56-0CD5-4AC9-9AF6-7B6D3FBDB286}" type="datetimeFigureOut">
              <a:rPr lang="en-IN" smtClean="0"/>
              <a:t>14-04-2024</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AF87FE4-1FEC-4941-A561-1C642771FA9A}" type="slidenum">
              <a:rPr lang="en-IN" smtClean="0"/>
              <a:t>‹#›</a:t>
            </a:fld>
            <a:endParaRPr lang="en-IN"/>
          </a:p>
        </p:txBody>
      </p:sp>
    </p:spTree>
    <p:extLst>
      <p:ext uri="{BB962C8B-B14F-4D97-AF65-F5344CB8AC3E}">
        <p14:creationId xmlns:p14="http://schemas.microsoft.com/office/powerpoint/2010/main" val="3201308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D95F1D56-0CD5-4AC9-9AF6-7B6D3FBDB286}" type="datetimeFigureOut">
              <a:rPr lang="en-IN" smtClean="0"/>
              <a:t>14-04-2024</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BAF87FE4-1FEC-4941-A561-1C642771FA9A}" type="slidenum">
              <a:rPr lang="en-IN" smtClean="0"/>
              <a:t>‹#›</a:t>
            </a:fld>
            <a:endParaRPr lang="en-IN"/>
          </a:p>
        </p:txBody>
      </p:sp>
    </p:spTree>
    <p:extLst>
      <p:ext uri="{BB962C8B-B14F-4D97-AF65-F5344CB8AC3E}">
        <p14:creationId xmlns:p14="http://schemas.microsoft.com/office/powerpoint/2010/main" val="3061743596"/>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C6C75-B63B-0F7E-87E2-3A74FC7BBFC8}"/>
              </a:ext>
            </a:extLst>
          </p:cNvPr>
          <p:cNvSpPr>
            <a:spLocks noGrp="1"/>
          </p:cNvSpPr>
          <p:nvPr>
            <p:ph type="ctrTitle"/>
          </p:nvPr>
        </p:nvSpPr>
        <p:spPr>
          <a:xfrm>
            <a:off x="925527" y="1752768"/>
            <a:ext cx="10639940" cy="2387600"/>
          </a:xfrm>
        </p:spPr>
        <p:txBody>
          <a:bodyPr/>
          <a:lstStyle/>
          <a:p>
            <a:pPr algn="l"/>
            <a:r>
              <a:rPr lang="en-IN" b="1" dirty="0"/>
              <a:t>Final Year Project Guideline</a:t>
            </a:r>
          </a:p>
        </p:txBody>
      </p:sp>
      <p:sp>
        <p:nvSpPr>
          <p:cNvPr id="3" name="Subtitle 2">
            <a:extLst>
              <a:ext uri="{FF2B5EF4-FFF2-40B4-BE49-F238E27FC236}">
                <a16:creationId xmlns:a16="http://schemas.microsoft.com/office/drawing/2014/main" id="{2F472237-EDD4-A634-38F7-1494CE470B7F}"/>
              </a:ext>
            </a:extLst>
          </p:cNvPr>
          <p:cNvSpPr>
            <a:spLocks noGrp="1"/>
          </p:cNvSpPr>
          <p:nvPr>
            <p:ph type="subTitle" idx="1"/>
          </p:nvPr>
        </p:nvSpPr>
        <p:spPr>
          <a:xfrm>
            <a:off x="4698274" y="5692095"/>
            <a:ext cx="9144000" cy="1655762"/>
          </a:xfrm>
        </p:spPr>
        <p:txBody>
          <a:bodyPr/>
          <a:lstStyle/>
          <a:p>
            <a:r>
              <a:rPr lang="en-IN" dirty="0"/>
              <a:t>By  Sarvesh </a:t>
            </a:r>
            <a:r>
              <a:rPr lang="en-IN" dirty="0" err="1"/>
              <a:t>Gawand</a:t>
            </a:r>
            <a:r>
              <a:rPr lang="en-IN" dirty="0"/>
              <a:t> .</a:t>
            </a:r>
          </a:p>
        </p:txBody>
      </p:sp>
    </p:spTree>
    <p:extLst>
      <p:ext uri="{BB962C8B-B14F-4D97-AF65-F5344CB8AC3E}">
        <p14:creationId xmlns:p14="http://schemas.microsoft.com/office/powerpoint/2010/main" val="559493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40C8C-E609-6575-7C74-9189733328DE}"/>
              </a:ext>
            </a:extLst>
          </p:cNvPr>
          <p:cNvSpPr>
            <a:spLocks noGrp="1"/>
          </p:cNvSpPr>
          <p:nvPr>
            <p:ph type="title"/>
          </p:nvPr>
        </p:nvSpPr>
        <p:spPr/>
        <p:txBody>
          <a:bodyPr/>
          <a:lstStyle/>
          <a:p>
            <a:r>
              <a:rPr lang="en-IN" dirty="0"/>
              <a:t>Preparation for Projects</a:t>
            </a:r>
          </a:p>
        </p:txBody>
      </p:sp>
      <p:sp>
        <p:nvSpPr>
          <p:cNvPr id="3" name="Content Placeholder 2">
            <a:extLst>
              <a:ext uri="{FF2B5EF4-FFF2-40B4-BE49-F238E27FC236}">
                <a16:creationId xmlns:a16="http://schemas.microsoft.com/office/drawing/2014/main" id="{C337ABCC-9414-4AED-9A19-E24A58FE2657}"/>
              </a:ext>
            </a:extLst>
          </p:cNvPr>
          <p:cNvSpPr>
            <a:spLocks noGrp="1"/>
          </p:cNvSpPr>
          <p:nvPr>
            <p:ph idx="1"/>
          </p:nvPr>
        </p:nvSpPr>
        <p:spPr/>
        <p:txBody>
          <a:bodyPr>
            <a:normAutofit/>
          </a:bodyPr>
          <a:lstStyle/>
          <a:p>
            <a:pPr marL="0" indent="0">
              <a:buNone/>
            </a:pPr>
            <a:r>
              <a:rPr lang="en-US" dirty="0"/>
              <a:t>Before diving into your project, it's essential to take stock of your current knowledge and resources. Assess your understanding of the subject matter and the skills you possess. Consider the time you have available to dedicate to the project.</a:t>
            </a:r>
          </a:p>
          <a:p>
            <a:pPr marL="0" indent="0">
              <a:buNone/>
            </a:pPr>
            <a:endParaRPr lang="en-US" dirty="0"/>
          </a:p>
          <a:p>
            <a:pPr marL="0" indent="0">
              <a:buNone/>
            </a:pPr>
            <a:r>
              <a:rPr lang="en-US" dirty="0"/>
              <a:t>Start by preparing yourself. Identify any gaps in your knowledge and skills that may hinder your progress. Invest time in learning or enhancing the necessary skills that will empower you to bring your project to life. This could include mastering programming languages, familiarizing yourself with relevant tools and frameworks, or exploring new technologies that align with your project goals.</a:t>
            </a:r>
            <a:endParaRPr lang="en-IN" dirty="0"/>
          </a:p>
        </p:txBody>
      </p:sp>
    </p:spTree>
    <p:extLst>
      <p:ext uri="{BB962C8B-B14F-4D97-AF65-F5344CB8AC3E}">
        <p14:creationId xmlns:p14="http://schemas.microsoft.com/office/powerpoint/2010/main" val="3314918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750CDC6-73C1-9F13-3E6C-A2C811776AAE}"/>
              </a:ext>
            </a:extLst>
          </p:cNvPr>
          <p:cNvSpPr txBox="1"/>
          <p:nvPr/>
        </p:nvSpPr>
        <p:spPr>
          <a:xfrm>
            <a:off x="1843269" y="2298102"/>
            <a:ext cx="7891040" cy="1446550"/>
          </a:xfrm>
          <a:prstGeom prst="rect">
            <a:avLst/>
          </a:prstGeom>
          <a:noFill/>
        </p:spPr>
        <p:txBody>
          <a:bodyPr wrap="square">
            <a:spAutoFit/>
          </a:bodyPr>
          <a:lstStyle/>
          <a:p>
            <a:pPr algn="ctr"/>
            <a:r>
              <a:rPr lang="en-US" sz="8800" b="1" dirty="0">
                <a:ln w="0"/>
                <a:effectLst>
                  <a:outerShdw blurRad="38100" dist="19050" dir="2700000" algn="tl" rotWithShape="0">
                    <a:schemeClr val="dk1">
                      <a:alpha val="40000"/>
                    </a:schemeClr>
                  </a:outerShdw>
                </a:effectLst>
              </a:rPr>
              <a:t>Thank You</a:t>
            </a:r>
            <a:endParaRPr lang="en-US" sz="8800" b="1"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842277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5B9EA-9E1A-A277-258A-7C36061E3A6E}"/>
              </a:ext>
            </a:extLst>
          </p:cNvPr>
          <p:cNvSpPr>
            <a:spLocks noGrp="1"/>
          </p:cNvSpPr>
          <p:nvPr>
            <p:ph type="title"/>
          </p:nvPr>
        </p:nvSpPr>
        <p:spPr/>
        <p:txBody>
          <a:bodyPr/>
          <a:lstStyle/>
          <a:p>
            <a:r>
              <a:rPr lang="en-IN" b="1" dirty="0"/>
              <a:t>Topic to Discuss</a:t>
            </a:r>
          </a:p>
        </p:txBody>
      </p:sp>
      <p:sp>
        <p:nvSpPr>
          <p:cNvPr id="3" name="Content Placeholder 2">
            <a:extLst>
              <a:ext uri="{FF2B5EF4-FFF2-40B4-BE49-F238E27FC236}">
                <a16:creationId xmlns:a16="http://schemas.microsoft.com/office/drawing/2014/main" id="{70FFB79D-4C19-16EA-9F28-DDF2D6836B5E}"/>
              </a:ext>
            </a:extLst>
          </p:cNvPr>
          <p:cNvSpPr>
            <a:spLocks noGrp="1"/>
          </p:cNvSpPr>
          <p:nvPr>
            <p:ph idx="1"/>
          </p:nvPr>
        </p:nvSpPr>
        <p:spPr/>
        <p:txBody>
          <a:bodyPr/>
          <a:lstStyle/>
          <a:p>
            <a:r>
              <a:rPr lang="en-IN" dirty="0"/>
              <a:t>Introduction.</a:t>
            </a:r>
          </a:p>
          <a:p>
            <a:r>
              <a:rPr lang="en-IN" dirty="0"/>
              <a:t>Importance of project.</a:t>
            </a:r>
          </a:p>
          <a:p>
            <a:r>
              <a:rPr lang="en-IN" dirty="0"/>
              <a:t>Types of project.</a:t>
            </a:r>
          </a:p>
          <a:p>
            <a:r>
              <a:rPr lang="en-IN" dirty="0"/>
              <a:t>Industry Demands and trending topics.</a:t>
            </a:r>
          </a:p>
          <a:p>
            <a:r>
              <a:rPr lang="en-IN" dirty="0"/>
              <a:t>Preparation For projects.</a:t>
            </a:r>
          </a:p>
          <a:p>
            <a:r>
              <a:rPr lang="en-IN" dirty="0"/>
              <a:t>Project Demo.</a:t>
            </a:r>
          </a:p>
          <a:p>
            <a:endParaRPr lang="en-IN" dirty="0"/>
          </a:p>
          <a:p>
            <a:pPr marL="0" indent="0">
              <a:buNone/>
            </a:pPr>
            <a:endParaRPr lang="en-IN" dirty="0"/>
          </a:p>
        </p:txBody>
      </p:sp>
    </p:spTree>
    <p:extLst>
      <p:ext uri="{BB962C8B-B14F-4D97-AF65-F5344CB8AC3E}">
        <p14:creationId xmlns:p14="http://schemas.microsoft.com/office/powerpoint/2010/main" val="2907199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318AE-3FCD-026C-80F2-81E594AFB650}"/>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DFE1FA6C-6BB1-A8C6-CB3A-66F37D1CCBCB}"/>
              </a:ext>
            </a:extLst>
          </p:cNvPr>
          <p:cNvSpPr>
            <a:spLocks noGrp="1"/>
          </p:cNvSpPr>
          <p:nvPr>
            <p:ph idx="1"/>
          </p:nvPr>
        </p:nvSpPr>
        <p:spPr/>
        <p:txBody>
          <a:bodyPr>
            <a:normAutofit fontScale="77500" lnSpcReduction="20000"/>
          </a:bodyPr>
          <a:lstStyle/>
          <a:p>
            <a:r>
              <a:rPr lang="en-US" b="1" dirty="0"/>
              <a:t>Welcome to the Exciting Journey: Navigating Your Final Year Projects</a:t>
            </a:r>
          </a:p>
          <a:p>
            <a:r>
              <a:rPr lang="en-US" b="1" dirty="0"/>
              <a:t>Welcome to Your Project Journey</a:t>
            </a:r>
            <a:r>
              <a:rPr lang="en-US" dirty="0"/>
              <a:t>: Congratulations on reaching this pivotal point in your academic career! As you embark on your final year projects, we're here to guide you through the process and equip you with the tools for success.</a:t>
            </a:r>
          </a:p>
          <a:p>
            <a:endParaRPr lang="en-US" dirty="0"/>
          </a:p>
          <a:p>
            <a:r>
              <a:rPr lang="en-US" b="1" dirty="0"/>
              <a:t>Why Project Guidelines Matter</a:t>
            </a:r>
            <a:r>
              <a:rPr lang="en-US" dirty="0"/>
              <a:t>: Understanding the importance of clear guidelines in shaping your project journey. From inception to completion, these guidelines will serve as your roadmap, ensuring you stay on track and achieve your objectives effectively.</a:t>
            </a:r>
          </a:p>
          <a:p>
            <a:endParaRPr lang="en-US" dirty="0"/>
          </a:p>
          <a:p>
            <a:r>
              <a:rPr lang="en-US" b="1" dirty="0"/>
              <a:t>Maximizing Your Potential</a:t>
            </a:r>
            <a:r>
              <a:rPr lang="en-US" dirty="0"/>
              <a:t>: Your final year project is more than just a requirement; it's an opportunity to showcase your skills, creativity, and knowledge gained throughout your academic journey. Embracing these guidelines will help you maximize your potential and leave a lasting impact.</a:t>
            </a:r>
          </a:p>
          <a:p>
            <a:endParaRPr lang="en-US" dirty="0"/>
          </a:p>
          <a:p>
            <a:r>
              <a:rPr lang="en-US" b="1" dirty="0"/>
              <a:t>Key Objectives of Today's Lecture</a:t>
            </a:r>
            <a:r>
              <a:rPr lang="en-US" dirty="0"/>
              <a:t>: Exploring the essential components of project guidelines, understanding their significance in project management, and providing practical insights to help you navigate challenges and excel in your project endeavors.</a:t>
            </a:r>
          </a:p>
          <a:p>
            <a:endParaRPr lang="en-IN" dirty="0"/>
          </a:p>
        </p:txBody>
      </p:sp>
    </p:spTree>
    <p:extLst>
      <p:ext uri="{BB962C8B-B14F-4D97-AF65-F5344CB8AC3E}">
        <p14:creationId xmlns:p14="http://schemas.microsoft.com/office/powerpoint/2010/main" val="3002204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5DDB5-8E24-DA05-3F50-75C06222EAEA}"/>
              </a:ext>
            </a:extLst>
          </p:cNvPr>
          <p:cNvSpPr>
            <a:spLocks noGrp="1"/>
          </p:cNvSpPr>
          <p:nvPr>
            <p:ph type="title"/>
          </p:nvPr>
        </p:nvSpPr>
        <p:spPr>
          <a:xfrm>
            <a:off x="1569720" y="-157389"/>
            <a:ext cx="10515600" cy="1325563"/>
          </a:xfrm>
        </p:spPr>
        <p:txBody>
          <a:bodyPr/>
          <a:lstStyle/>
          <a:p>
            <a:r>
              <a:rPr lang="en-US" dirty="0"/>
              <a:t>Importance Of project.</a:t>
            </a:r>
            <a:endParaRPr lang="en-IN" dirty="0"/>
          </a:p>
        </p:txBody>
      </p:sp>
      <p:sp>
        <p:nvSpPr>
          <p:cNvPr id="3" name="Content Placeholder 2">
            <a:extLst>
              <a:ext uri="{FF2B5EF4-FFF2-40B4-BE49-F238E27FC236}">
                <a16:creationId xmlns:a16="http://schemas.microsoft.com/office/drawing/2014/main" id="{DE5ED09A-E734-2B65-8276-D6746FD4E8B0}"/>
              </a:ext>
            </a:extLst>
          </p:cNvPr>
          <p:cNvSpPr>
            <a:spLocks noGrp="1"/>
          </p:cNvSpPr>
          <p:nvPr>
            <p:ph idx="1"/>
          </p:nvPr>
        </p:nvSpPr>
        <p:spPr>
          <a:xfrm>
            <a:off x="446315" y="1629683"/>
            <a:ext cx="10515600" cy="4351338"/>
          </a:xfrm>
        </p:spPr>
        <p:txBody>
          <a:bodyPr>
            <a:normAutofit/>
          </a:bodyPr>
          <a:lstStyle/>
          <a:p>
            <a:r>
              <a:rPr lang="en-US" dirty="0"/>
              <a:t>projects serve as the cornerstone of practical learning and skill development. Let's delve into why projects are so crucial for students in this field:</a:t>
            </a:r>
          </a:p>
          <a:p>
            <a:endParaRPr lang="en-US" dirty="0"/>
          </a:p>
          <a:p>
            <a:pPr marL="514350" indent="-514350">
              <a:buFont typeface="+mj-lt"/>
              <a:buAutoNum type="arabicPeriod"/>
            </a:pPr>
            <a:r>
              <a:rPr lang="en-US" dirty="0"/>
              <a:t>Application of Theoretical Concepts</a:t>
            </a:r>
          </a:p>
          <a:p>
            <a:pPr marL="514350" indent="-514350">
              <a:buFont typeface="+mj-lt"/>
              <a:buAutoNum type="arabicPeriod"/>
            </a:pPr>
            <a:r>
              <a:rPr lang="en-US" dirty="0"/>
              <a:t>Skill Enhancement</a:t>
            </a:r>
          </a:p>
          <a:p>
            <a:pPr marL="514350" indent="-514350">
              <a:buFont typeface="+mj-lt"/>
              <a:buAutoNum type="arabicPeriod"/>
            </a:pPr>
            <a:r>
              <a:rPr lang="en-US" dirty="0"/>
              <a:t>Creativity and Innovation</a:t>
            </a:r>
          </a:p>
          <a:p>
            <a:pPr marL="514350" indent="-514350">
              <a:buFont typeface="+mj-lt"/>
              <a:buAutoNum type="arabicPeriod"/>
            </a:pPr>
            <a:r>
              <a:rPr lang="en-US" dirty="0"/>
              <a:t>Preparation for the Industry</a:t>
            </a:r>
          </a:p>
          <a:p>
            <a:pPr marL="514350" indent="-514350">
              <a:buFont typeface="+mj-lt"/>
              <a:buAutoNum type="arabicPeriod"/>
            </a:pPr>
            <a:r>
              <a:rPr lang="en-US" dirty="0"/>
              <a:t>Portfolio Development</a:t>
            </a:r>
          </a:p>
          <a:p>
            <a:pPr marL="514350" indent="-514350">
              <a:buFont typeface="+mj-lt"/>
              <a:buAutoNum type="arabicPeriod"/>
            </a:pPr>
            <a:r>
              <a:rPr lang="en-US" dirty="0"/>
              <a:t>Exploration of Interdisciplinary Areas</a:t>
            </a:r>
          </a:p>
          <a:p>
            <a:pPr marL="514350" indent="-514350">
              <a:buFont typeface="+mj-lt"/>
              <a:buAutoNum type="arabicPeriod"/>
            </a:pPr>
            <a:endParaRPr lang="en-US" dirty="0"/>
          </a:p>
        </p:txBody>
      </p:sp>
    </p:spTree>
    <p:extLst>
      <p:ext uri="{BB962C8B-B14F-4D97-AF65-F5344CB8AC3E}">
        <p14:creationId xmlns:p14="http://schemas.microsoft.com/office/powerpoint/2010/main" val="1510902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1F381-E964-7248-1DC9-C4DEA1F99FB5}"/>
              </a:ext>
            </a:extLst>
          </p:cNvPr>
          <p:cNvSpPr>
            <a:spLocks noGrp="1"/>
          </p:cNvSpPr>
          <p:nvPr>
            <p:ph type="title"/>
          </p:nvPr>
        </p:nvSpPr>
        <p:spPr/>
        <p:txBody>
          <a:bodyPr/>
          <a:lstStyle/>
          <a:p>
            <a:r>
              <a:rPr lang="en-US" dirty="0"/>
              <a:t>Types Of Project.</a:t>
            </a:r>
            <a:endParaRPr lang="en-IN" dirty="0"/>
          </a:p>
        </p:txBody>
      </p:sp>
      <p:sp>
        <p:nvSpPr>
          <p:cNvPr id="3" name="Content Placeholder 2">
            <a:extLst>
              <a:ext uri="{FF2B5EF4-FFF2-40B4-BE49-F238E27FC236}">
                <a16:creationId xmlns:a16="http://schemas.microsoft.com/office/drawing/2014/main" id="{C25EB94C-CEB0-E301-9D6A-6BF00C2674E1}"/>
              </a:ext>
            </a:extLst>
          </p:cNvPr>
          <p:cNvSpPr>
            <a:spLocks noGrp="1"/>
          </p:cNvSpPr>
          <p:nvPr>
            <p:ph idx="1"/>
          </p:nvPr>
        </p:nvSpPr>
        <p:spPr>
          <a:xfrm>
            <a:off x="838200" y="1825625"/>
            <a:ext cx="6070600" cy="4351338"/>
          </a:xfrm>
        </p:spPr>
        <p:txBody>
          <a:bodyPr>
            <a:normAutofit/>
          </a:bodyPr>
          <a:lstStyle/>
          <a:p>
            <a:r>
              <a:rPr lang="en-US" dirty="0"/>
              <a:t>1</a:t>
            </a:r>
            <a:r>
              <a:rPr lang="en-IN" dirty="0"/>
              <a:t> </a:t>
            </a:r>
            <a:r>
              <a:rPr lang="en-IN" b="1" dirty="0"/>
              <a:t>Website /WebApp</a:t>
            </a:r>
            <a:r>
              <a:rPr lang="en-IN" dirty="0"/>
              <a:t>:   </a:t>
            </a:r>
            <a:r>
              <a:rPr lang="en-US" dirty="0"/>
              <a:t>Focuses on designing and building websites that are accessible via the internet.</a:t>
            </a:r>
          </a:p>
          <a:p>
            <a:r>
              <a:rPr lang="en-US" dirty="0"/>
              <a:t>Involves frontend development for user interface design using HTML, CSS, and JavaScript, as well as backend development for server-side logic using languages like PHP, </a:t>
            </a:r>
            <a:r>
              <a:rPr lang="en-US" dirty="0" err="1"/>
              <a:t>Python,Java</a:t>
            </a:r>
            <a:r>
              <a:rPr lang="en-US" dirty="0"/>
              <a:t>, or Node.js.</a:t>
            </a:r>
          </a:p>
          <a:p>
            <a:r>
              <a:rPr lang="en-US" dirty="0"/>
              <a:t>Projects can include static websites, dynamic web applications, e-commerce platforms, and content management systems (CMS).</a:t>
            </a:r>
            <a:endParaRPr lang="en-IN" dirty="0"/>
          </a:p>
          <a:p>
            <a:pPr marL="0" indent="0">
              <a:buNone/>
            </a:pPr>
            <a:endParaRPr lang="en-IN" dirty="0"/>
          </a:p>
        </p:txBody>
      </p:sp>
    </p:spTree>
    <p:extLst>
      <p:ext uri="{BB962C8B-B14F-4D97-AF65-F5344CB8AC3E}">
        <p14:creationId xmlns:p14="http://schemas.microsoft.com/office/powerpoint/2010/main" val="2275213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D7FE-B716-66F0-BE8C-1AF416D727F1}"/>
              </a:ext>
            </a:extLst>
          </p:cNvPr>
          <p:cNvSpPr>
            <a:spLocks noGrp="1"/>
          </p:cNvSpPr>
          <p:nvPr>
            <p:ph type="title"/>
          </p:nvPr>
        </p:nvSpPr>
        <p:spPr/>
        <p:txBody>
          <a:bodyPr/>
          <a:lstStyle/>
          <a:p>
            <a:r>
              <a:rPr lang="en-US" dirty="0"/>
              <a:t>.</a:t>
            </a:r>
            <a:endParaRPr lang="en-IN" dirty="0"/>
          </a:p>
        </p:txBody>
      </p:sp>
      <p:sp>
        <p:nvSpPr>
          <p:cNvPr id="3" name="Content Placeholder 2">
            <a:extLst>
              <a:ext uri="{FF2B5EF4-FFF2-40B4-BE49-F238E27FC236}">
                <a16:creationId xmlns:a16="http://schemas.microsoft.com/office/drawing/2014/main" id="{CB0AEFEC-F2E6-EBDB-7CB7-98BC5ACD5343}"/>
              </a:ext>
            </a:extLst>
          </p:cNvPr>
          <p:cNvSpPr>
            <a:spLocks noGrp="1"/>
          </p:cNvSpPr>
          <p:nvPr>
            <p:ph idx="1"/>
          </p:nvPr>
        </p:nvSpPr>
        <p:spPr/>
        <p:txBody>
          <a:bodyPr>
            <a:normAutofit/>
          </a:bodyPr>
          <a:lstStyle/>
          <a:p>
            <a:r>
              <a:rPr lang="en-IN" b="1" dirty="0"/>
              <a:t>2 Android App</a:t>
            </a:r>
            <a:r>
              <a:rPr lang="en-IN" dirty="0"/>
              <a:t>:</a:t>
            </a:r>
            <a:r>
              <a:rPr lang="en-US" dirty="0"/>
              <a:t>Involves creating software applications specifically designed to run on mobile devices such as smartphones and tablets.</a:t>
            </a:r>
          </a:p>
          <a:p>
            <a:r>
              <a:rPr lang="en-US" dirty="0"/>
              <a:t>Utilizes programming languages like Java, Kotlin (for Android) or Swift (for iOS).</a:t>
            </a:r>
          </a:p>
          <a:p>
            <a:r>
              <a:rPr lang="en-US" dirty="0"/>
              <a:t>Projects may range from simple utility apps to complex multimedia or social networking applications.</a:t>
            </a:r>
          </a:p>
          <a:p>
            <a:endParaRPr lang="en-IN" dirty="0"/>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1779056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424A7-FF5C-EC56-D159-B43981EC9B01}"/>
              </a:ext>
            </a:extLst>
          </p:cNvPr>
          <p:cNvSpPr>
            <a:spLocks noGrp="1"/>
          </p:cNvSpPr>
          <p:nvPr>
            <p:ph type="title"/>
          </p:nvPr>
        </p:nvSpPr>
        <p:spPr/>
        <p:txBody>
          <a:bodyPr/>
          <a:lstStyle/>
          <a:p>
            <a:r>
              <a:rPr lang="en-US" dirty="0"/>
              <a:t>.</a:t>
            </a:r>
            <a:endParaRPr lang="en-IN" dirty="0"/>
          </a:p>
        </p:txBody>
      </p:sp>
      <p:sp>
        <p:nvSpPr>
          <p:cNvPr id="3" name="Content Placeholder 2">
            <a:extLst>
              <a:ext uri="{FF2B5EF4-FFF2-40B4-BE49-F238E27FC236}">
                <a16:creationId xmlns:a16="http://schemas.microsoft.com/office/drawing/2014/main" id="{7960B85F-31EC-06D1-D742-0EA346144387}"/>
              </a:ext>
            </a:extLst>
          </p:cNvPr>
          <p:cNvSpPr>
            <a:spLocks noGrp="1"/>
          </p:cNvSpPr>
          <p:nvPr>
            <p:ph idx="1"/>
          </p:nvPr>
        </p:nvSpPr>
        <p:spPr/>
        <p:txBody>
          <a:bodyPr>
            <a:normAutofit/>
          </a:bodyPr>
          <a:lstStyle/>
          <a:p>
            <a:r>
              <a:rPr lang="en-IN" dirty="0"/>
              <a:t>3 </a:t>
            </a:r>
            <a:r>
              <a:rPr lang="en-IN" b="1" dirty="0"/>
              <a:t>Game Development</a:t>
            </a:r>
            <a:r>
              <a:rPr lang="en-IN" dirty="0"/>
              <a:t>:</a:t>
            </a:r>
            <a:r>
              <a:rPr lang="en-US" dirty="0"/>
              <a:t>Involves creating interactive digital experiences, typically for entertainment purposes.</a:t>
            </a:r>
          </a:p>
          <a:p>
            <a:r>
              <a:rPr lang="en-US" dirty="0"/>
              <a:t>Requires skills in programming, game design, graphics, and audio.</a:t>
            </a:r>
          </a:p>
          <a:p>
            <a:r>
              <a:rPr lang="en-US" dirty="0"/>
              <a:t>Projects range from simple 2D games to complex 3D simulations, and can be developed for various platforms including PC, console, and mobile devices</a:t>
            </a:r>
          </a:p>
          <a:p>
            <a:endParaRPr lang="en-US" dirty="0"/>
          </a:p>
          <a:p>
            <a:pPr marL="0" indent="0">
              <a:buNone/>
            </a:pPr>
            <a:endParaRPr lang="en-IN" dirty="0"/>
          </a:p>
          <a:p>
            <a:endParaRPr lang="en-IN" dirty="0"/>
          </a:p>
          <a:p>
            <a:endParaRPr lang="en-IN" dirty="0"/>
          </a:p>
        </p:txBody>
      </p:sp>
    </p:spTree>
    <p:extLst>
      <p:ext uri="{BB962C8B-B14F-4D97-AF65-F5344CB8AC3E}">
        <p14:creationId xmlns:p14="http://schemas.microsoft.com/office/powerpoint/2010/main" val="3164922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53D2B-A0CA-9808-A97F-C0984AF40E4F}"/>
              </a:ext>
            </a:extLst>
          </p:cNvPr>
          <p:cNvSpPr>
            <a:spLocks noGrp="1"/>
          </p:cNvSpPr>
          <p:nvPr>
            <p:ph type="title"/>
          </p:nvPr>
        </p:nvSpPr>
        <p:spPr/>
        <p:txBody>
          <a:bodyPr/>
          <a:lstStyle/>
          <a:p>
            <a:r>
              <a:rPr lang="en-US" dirty="0"/>
              <a:t>.</a:t>
            </a:r>
            <a:endParaRPr lang="en-IN" dirty="0"/>
          </a:p>
        </p:txBody>
      </p:sp>
      <p:sp>
        <p:nvSpPr>
          <p:cNvPr id="3" name="Content Placeholder 2">
            <a:extLst>
              <a:ext uri="{FF2B5EF4-FFF2-40B4-BE49-F238E27FC236}">
                <a16:creationId xmlns:a16="http://schemas.microsoft.com/office/drawing/2014/main" id="{291D7233-9FDC-1662-26A0-58E24E2B8D45}"/>
              </a:ext>
            </a:extLst>
          </p:cNvPr>
          <p:cNvSpPr>
            <a:spLocks noGrp="1"/>
          </p:cNvSpPr>
          <p:nvPr>
            <p:ph idx="1"/>
          </p:nvPr>
        </p:nvSpPr>
        <p:spPr/>
        <p:txBody>
          <a:bodyPr/>
          <a:lstStyle/>
          <a:p>
            <a:r>
              <a:rPr lang="en-IN" dirty="0"/>
              <a:t>4 </a:t>
            </a:r>
            <a:r>
              <a:rPr lang="en-IN" b="1" dirty="0"/>
              <a:t>Terminal Based Application</a:t>
            </a:r>
            <a:r>
              <a:rPr lang="en-IN" dirty="0"/>
              <a:t>:</a:t>
            </a:r>
            <a:r>
              <a:rPr lang="en-US" dirty="0"/>
              <a:t>Focuses on creating software applications that run within a command-line interface (CLI) or terminal window.</a:t>
            </a:r>
          </a:p>
          <a:p>
            <a:r>
              <a:rPr lang="en-US" dirty="0"/>
              <a:t>Development typically involves programming languages such as C, C++, Python, or Shell scripting.</a:t>
            </a:r>
          </a:p>
          <a:p>
            <a:r>
              <a:rPr lang="en-US" dirty="0"/>
              <a:t>Terminal-based applications are text-based and interact with users through commands and text input/output.</a:t>
            </a:r>
          </a:p>
          <a:p>
            <a:r>
              <a:rPr lang="en-US" dirty="0"/>
              <a:t>Projects may include text editors, file management tools, version control systems, network utilities, or system administration tools.</a:t>
            </a:r>
          </a:p>
          <a:p>
            <a:endParaRPr lang="en-IN" dirty="0"/>
          </a:p>
        </p:txBody>
      </p:sp>
    </p:spTree>
    <p:extLst>
      <p:ext uri="{BB962C8B-B14F-4D97-AF65-F5344CB8AC3E}">
        <p14:creationId xmlns:p14="http://schemas.microsoft.com/office/powerpoint/2010/main" val="4167873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90884-7135-5733-5874-D5064F25AE74}"/>
              </a:ext>
            </a:extLst>
          </p:cNvPr>
          <p:cNvSpPr>
            <a:spLocks noGrp="1"/>
          </p:cNvSpPr>
          <p:nvPr>
            <p:ph type="title"/>
          </p:nvPr>
        </p:nvSpPr>
        <p:spPr/>
        <p:txBody>
          <a:bodyPr/>
          <a:lstStyle/>
          <a:p>
            <a:r>
              <a:rPr lang="en-IN" dirty="0"/>
              <a:t>Industry Demands and trending topics</a:t>
            </a:r>
          </a:p>
        </p:txBody>
      </p:sp>
      <p:sp>
        <p:nvSpPr>
          <p:cNvPr id="3" name="Content Placeholder 2">
            <a:extLst>
              <a:ext uri="{FF2B5EF4-FFF2-40B4-BE49-F238E27FC236}">
                <a16:creationId xmlns:a16="http://schemas.microsoft.com/office/drawing/2014/main" id="{0FB77AC4-3420-1E50-93B7-A734EE83FE52}"/>
              </a:ext>
            </a:extLst>
          </p:cNvPr>
          <p:cNvSpPr>
            <a:spLocks noGrp="1"/>
          </p:cNvSpPr>
          <p:nvPr>
            <p:ph idx="1"/>
          </p:nvPr>
        </p:nvSpPr>
        <p:spPr/>
        <p:txBody>
          <a:bodyPr/>
          <a:lstStyle/>
          <a:p>
            <a:r>
              <a:rPr lang="en-US" b="1" dirty="0"/>
              <a:t>Staying Ahead of Industry Demands</a:t>
            </a:r>
            <a:r>
              <a:rPr lang="en-US" dirty="0"/>
              <a:t>: In today's fast-paced world, industries are constantly evolving, and employers seek graduates who are not only academically proficient but also well-versed in the latest industry trends and technologies. We'll explore how aligning your projects with industry demands can enhance your employability and open doors to exciting career opportunities.</a:t>
            </a:r>
          </a:p>
          <a:p>
            <a:endParaRPr lang="en-US" dirty="0"/>
          </a:p>
          <a:p>
            <a:r>
              <a:rPr lang="en-US" b="1" dirty="0"/>
              <a:t>Exploring Trending Topics</a:t>
            </a:r>
            <a:r>
              <a:rPr lang="en-US" dirty="0"/>
              <a:t>: From artificial intelligence and sustainable technologies to data analytics and cybersecurity, the landscape of every industry is shaped by trending topics and emerging innovations. By staying informed and integrating these topics into your projects, you'll not only stay relevant but also contribute meaningfully to the advancement of your field.</a:t>
            </a:r>
            <a:endParaRPr lang="en-IN" dirty="0"/>
          </a:p>
        </p:txBody>
      </p:sp>
    </p:spTree>
    <p:extLst>
      <p:ext uri="{BB962C8B-B14F-4D97-AF65-F5344CB8AC3E}">
        <p14:creationId xmlns:p14="http://schemas.microsoft.com/office/powerpoint/2010/main" val="34306883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261</TotalTime>
  <Words>765</Words>
  <Application>Microsoft Office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Rockwell</vt:lpstr>
      <vt:lpstr>Rockwell Condensed</vt:lpstr>
      <vt:lpstr>Wingdings</vt:lpstr>
      <vt:lpstr>Wood Type</vt:lpstr>
      <vt:lpstr>Final Year Project Guideline</vt:lpstr>
      <vt:lpstr>Topic to Discuss</vt:lpstr>
      <vt:lpstr>Introduction.</vt:lpstr>
      <vt:lpstr>Importance Of project.</vt:lpstr>
      <vt:lpstr>Types Of Project.</vt:lpstr>
      <vt:lpstr>.</vt:lpstr>
      <vt:lpstr>.</vt:lpstr>
      <vt:lpstr>.</vt:lpstr>
      <vt:lpstr>Industry Demands and trending topics</vt:lpstr>
      <vt:lpstr>Preparation for Projects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Guidline</dc:title>
  <dc:creator>SARVESH GAWAND</dc:creator>
  <cp:lastModifiedBy>SARVESH GAWAND</cp:lastModifiedBy>
  <cp:revision>1</cp:revision>
  <dcterms:created xsi:type="dcterms:W3CDTF">2024-04-12T16:24:19Z</dcterms:created>
  <dcterms:modified xsi:type="dcterms:W3CDTF">2024-04-14T03:30:23Z</dcterms:modified>
</cp:coreProperties>
</file>