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7DDA0-8FF7-4CCD-8133-7626DA3C636B}" type="datetimeFigureOut">
              <a:rPr lang="en-IE" smtClean="0">
                <a:solidFill>
                  <a:srgbClr val="ECE9C6"/>
                </a:solidFill>
              </a:rPr>
              <a:pPr/>
              <a:t>20/02/2013</a:t>
            </a:fld>
            <a:endParaRPr lang="en-IE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CC21FA-F1A2-4559-B75B-525578F0C04A}" type="slidenum">
              <a:rPr lang="en-IE" smtClean="0">
                <a:solidFill>
                  <a:srgbClr val="ECE9C6"/>
                </a:solidFill>
              </a:rPr>
              <a:pPr/>
              <a:t>‹#›</a:t>
            </a:fld>
            <a:endParaRPr lang="en-IE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49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9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72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0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3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73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8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6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6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F57DDA0-8FF7-4CCD-8133-7626DA3C636B}" type="datetimeFigureOut">
              <a:rPr lang="en-IE" smtClean="0">
                <a:solidFill>
                  <a:srgbClr val="895D1D"/>
                </a:solidFill>
              </a:rPr>
              <a:pPr/>
              <a:t>20/02/2013</a:t>
            </a:fld>
            <a:endParaRPr lang="en-IE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E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CC21FA-F1A2-4559-B75B-525578F0C04A}" type="slidenum">
              <a:rPr lang="en-IE" smtClean="0">
                <a:solidFill>
                  <a:srgbClr val="895D1D"/>
                </a:solidFill>
              </a:rPr>
              <a:pPr/>
              <a:t>‹#›</a:t>
            </a:fld>
            <a:endParaRPr lang="en-IE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dirty="0" smtClean="0">
                <a:latin typeface="Agency FB" pitchFamily="34" charset="0"/>
              </a:rPr>
              <a:t>Do It Tomorrow</a:t>
            </a:r>
            <a:endParaRPr lang="en-IE" sz="7200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Conor Sargent</a:t>
            </a:r>
          </a:p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Colm </a:t>
            </a:r>
            <a:r>
              <a:rPr lang="en-IE" dirty="0" err="1" smtClean="0">
                <a:solidFill>
                  <a:schemeClr val="tx1"/>
                </a:solidFill>
                <a:latin typeface="Agency FB" pitchFamily="34" charset="0"/>
              </a:rPr>
              <a:t>Mulhall</a:t>
            </a:r>
            <a:endParaRPr lang="en-IE" dirty="0" smtClean="0">
              <a:solidFill>
                <a:schemeClr val="tx1"/>
              </a:solidFill>
              <a:latin typeface="Agency FB" pitchFamily="34" charset="0"/>
            </a:endParaRPr>
          </a:p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Daniel Hogan</a:t>
            </a:r>
          </a:p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Robert Lowe</a:t>
            </a:r>
            <a:endParaRPr lang="en-IE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4" name="Flowchart: Delay 3"/>
          <p:cNvSpPr/>
          <p:nvPr/>
        </p:nvSpPr>
        <p:spPr>
          <a:xfrm rot="5400000">
            <a:off x="3851920" y="764704"/>
            <a:ext cx="1800200" cy="1368152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67944" y="980728"/>
            <a:ext cx="1368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0800000">
            <a:off x="4407771" y="980728"/>
            <a:ext cx="68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7200" dirty="0">
                <a:solidFill>
                  <a:srgbClr val="0070C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4274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only user for our system will be a human playing against AI</a:t>
            </a:r>
          </a:p>
          <a:p>
            <a:r>
              <a:rPr lang="en-IE" dirty="0" smtClean="0"/>
              <a:t>The player can shoot from the tank and move</a:t>
            </a:r>
            <a:endParaRPr lang="en-I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53" y="3861048"/>
            <a:ext cx="4258072" cy="20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8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want to </a:t>
            </a:r>
            <a:r>
              <a:rPr lang="en-IE" dirty="0" smtClean="0"/>
              <a:t>modernize the original </a:t>
            </a:r>
            <a:r>
              <a:rPr lang="en-IE" dirty="0" smtClean="0"/>
              <a:t>tank game </a:t>
            </a:r>
            <a:r>
              <a:rPr lang="en-IE" dirty="0" err="1" smtClean="0"/>
              <a:t>Battlezone</a:t>
            </a:r>
            <a:r>
              <a:rPr lang="en-IE" dirty="0" smtClean="0"/>
              <a:t>. </a:t>
            </a:r>
            <a:r>
              <a:rPr lang="en-IE" dirty="0" smtClean="0"/>
              <a:t>Using wireframe as additional features and screen cracks to indicate player health. 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319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XNA framework provides us with specific classes like game and game entity.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27" name="Picture 3" descr="U:\group-project\design\Class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52618"/>
            <a:ext cx="5688632" cy="3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7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GUI prototype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046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Blender will be used for the 3d modelling.</a:t>
            </a:r>
          </a:p>
          <a:p>
            <a:r>
              <a:rPr lang="en-IE" dirty="0" smtClean="0"/>
              <a:t>Coding will be delegated between each team member to maximise output.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Development method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059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Player shooting interaction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 descr="U:\group-project\design\Sequence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7"/>
            <a:ext cx="4680000" cy="339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1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99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Do It Tomorrow</vt:lpstr>
      <vt:lpstr>PowerPoint Presentation</vt:lpstr>
      <vt:lpstr>PowerPoint Presentation</vt:lpstr>
      <vt:lpstr>PowerPoint Presentation</vt:lpstr>
      <vt:lpstr>GUI prototype</vt:lpstr>
      <vt:lpstr>Development method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It Tomorrow</dc:title>
  <dc:creator>Robert Lowe</dc:creator>
  <cp:lastModifiedBy>Robert Lowe</cp:lastModifiedBy>
  <cp:revision>18</cp:revision>
  <dcterms:created xsi:type="dcterms:W3CDTF">2013-02-20T13:46:01Z</dcterms:created>
  <dcterms:modified xsi:type="dcterms:W3CDTF">2013-02-20T15:21:20Z</dcterms:modified>
</cp:coreProperties>
</file>