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71" r:id="rId4"/>
    <p:sldId id="275" r:id="rId5"/>
    <p:sldId id="276" r:id="rId6"/>
    <p:sldId id="277" r:id="rId7"/>
    <p:sldId id="27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49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</a:rPr>
              <a:t>Comparing Boroughs in Toronto, Ontario, Canada to Boroughs in New York City, New York, USA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Capstone Project - The Battle of the Neighborhoods (Week 2)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this project we will try to find which neighborhoods in New York City, New York most closely resemble which neighborhoods in Toronto, Ontario, Canada. </a:t>
            </a:r>
          </a:p>
          <a:p>
            <a:r>
              <a:rPr lang="en-US" dirty="0">
                <a:latin typeface="Georgia" panose="02040502050405020303" pitchFamily="18" charset="0"/>
              </a:rPr>
              <a:t>Specifically, this report will be targeted to stakeholders interested in moving from Toronto, Ontario, Canada to New York City, New York. </a:t>
            </a:r>
          </a:p>
          <a:p>
            <a:r>
              <a:rPr lang="en-US" dirty="0">
                <a:latin typeface="Georgia" panose="02040502050405020303" pitchFamily="18" charset="0"/>
              </a:rPr>
              <a:t>There are numerous factors that make up a neighborhood, but in this study to focus on comparing the number of restaurants and proximity to major airports in Toronto and New York.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Toronto Boroughs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E3712-110F-4F30-8C89-BF3DC17C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94" y="1828800"/>
            <a:ext cx="6785436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New York Boroughs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9CBE2-2033-4873-9EDD-15427474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55" y="1905000"/>
            <a:ext cx="5020313" cy="4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Restaurant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89DC5-33E8-41C9-B986-DB15828E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4" y="2057400"/>
            <a:ext cx="2505673" cy="109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AC22F-86BD-47F3-A6AE-70BAA96471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87" y="3707420"/>
            <a:ext cx="25146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CFF0A-9787-4F54-876E-D0F37981E31E}"/>
              </a:ext>
            </a:extLst>
          </p:cNvPr>
          <p:cNvSpPr txBox="1"/>
          <p:nvPr/>
        </p:nvSpPr>
        <p:spPr>
          <a:xfrm>
            <a:off x="5103812" y="2133600"/>
            <a:ext cx="586739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Brooklyn has the highest number of restaurants in New York with 20; Mississauga and Central Toronto in Toronto also have 20.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Staten Island has the fewest in New York, where Etobicoke has the fewest in Toronto.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Air port Proximity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0D12AA-BE07-4C4A-A620-ECCF987C0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5992"/>
              </p:ext>
            </p:extLst>
          </p:nvPr>
        </p:nvGraphicFramePr>
        <p:xfrm>
          <a:off x="1217614" y="2209800"/>
          <a:ext cx="2501900" cy="1085850"/>
        </p:xfrm>
        <a:graphic>
          <a:graphicData uri="http://schemas.openxmlformats.org/drawingml/2006/table">
            <a:tbl>
              <a:tblPr firstRow="1" firstCol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291350484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67324192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New York 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Dist. To Airport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82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Bronx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9.4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60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Brooklyn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12.6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51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Manhattan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7.9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6010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6.3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273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Staten Island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25.9 miles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957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D28621-6744-4377-9C0E-85558F8BB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27883"/>
              </p:ext>
            </p:extLst>
          </p:nvPr>
        </p:nvGraphicFramePr>
        <p:xfrm>
          <a:off x="1217614" y="4038600"/>
          <a:ext cx="2514600" cy="1990725"/>
        </p:xfrm>
        <a:graphic>
          <a:graphicData uri="http://schemas.openxmlformats.org/drawingml/2006/table">
            <a:tbl>
              <a:tblPr firstRow="1" firstCol="1" bandRow="1"/>
              <a:tblGrid>
                <a:gridCol w="1358900">
                  <a:extLst>
                    <a:ext uri="{9D8B030D-6E8A-4147-A177-3AD203B41FA5}">
                      <a16:colId xmlns:a16="http://schemas.microsoft.com/office/drawing/2014/main" val="131418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74619273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Toronto Boroughs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Dist. To Airport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663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22.4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309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21.1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8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17.6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536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Downtown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16.4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8798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Central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16.2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498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12.7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009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11.8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484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Mississauga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9.7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34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Etobicoke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9.3 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7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8.4 miles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57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4AD8FD-EEDA-4871-9C2D-9388AD8245EE}"/>
              </a:ext>
            </a:extLst>
          </p:cNvPr>
          <p:cNvSpPr txBox="1"/>
          <p:nvPr/>
        </p:nvSpPr>
        <p:spPr>
          <a:xfrm>
            <a:off x="5103812" y="2133600"/>
            <a:ext cx="586739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Staten Island is the furthest from the air port (</a:t>
            </a:r>
            <a:r>
              <a:rPr lang="en-US" sz="2400" dirty="0" err="1">
                <a:latin typeface="Georgia" panose="02040502050405020303" pitchFamily="18" charset="0"/>
              </a:rPr>
              <a:t>Laguardia</a:t>
            </a:r>
            <a:r>
              <a:rPr lang="en-US" sz="2400" dirty="0">
                <a:latin typeface="Georgia" panose="02040502050405020303" pitchFamily="18" charset="0"/>
              </a:rPr>
              <a:t>) in New York at 25.9 miles; East York is the furthest in Toronto (Toronto Pearson) at 22.4 miles.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Bronx is the closest to the air port in New York at just 6.3 miles; West Toronto is the closest in Toronto at 8.4 miles.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0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C6DE9-0982-4BB5-B094-EEF71128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8128"/>
              </p:ext>
            </p:extLst>
          </p:nvPr>
        </p:nvGraphicFramePr>
        <p:xfrm>
          <a:off x="1217614" y="2302759"/>
          <a:ext cx="4584700" cy="1085850"/>
        </p:xfrm>
        <a:graphic>
          <a:graphicData uri="http://schemas.openxmlformats.org/drawingml/2006/table">
            <a:tbl>
              <a:tblPr firstRow="1" firstCol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5510232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5020947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New York 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Corresponding Toronto Borough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946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Bronx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Downtown Toronto, Scarborough, West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06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Brooklyn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Central Toronto, Mississauga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2283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Manhattan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9102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440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Staten Island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York, Etobicoke, York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28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2AAD6-023B-4046-88C1-81A35B827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36088"/>
              </p:ext>
            </p:extLst>
          </p:nvPr>
        </p:nvGraphicFramePr>
        <p:xfrm>
          <a:off x="1217614" y="4512559"/>
          <a:ext cx="4584700" cy="1278192"/>
        </p:xfrm>
        <a:graphic>
          <a:graphicData uri="http://schemas.openxmlformats.org/drawingml/2006/table">
            <a:tbl>
              <a:tblPr firstRow="1" firstCol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3172278111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416080027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New York 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Corresponding Toronto 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4940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Staten Island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York, 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1605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Brooklyn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East Toronto, Downtown Toronto, Central Toronto, 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096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Bronx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Mississauga, Etobicoke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99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Manhattan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5200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West Toronto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899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34229-61FD-444F-8C83-8AEB86F2B842}"/>
              </a:ext>
            </a:extLst>
          </p:cNvPr>
          <p:cNvSpPr txBox="1"/>
          <p:nvPr/>
        </p:nvSpPr>
        <p:spPr>
          <a:xfrm>
            <a:off x="6932612" y="2179047"/>
            <a:ext cx="3886199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eorgia" panose="02040502050405020303" pitchFamily="18" charset="0"/>
              </a:rPr>
              <a:t>The boxes here show which boroughs in Toronto most close resemble the boroughs in New York based on number of restaurants and proximity to the air port.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5CA2C-4DD3-49A2-945A-95A0D00B1F7A}"/>
              </a:ext>
            </a:extLst>
          </p:cNvPr>
          <p:cNvSpPr txBox="1"/>
          <p:nvPr/>
        </p:nvSpPr>
        <p:spPr>
          <a:xfrm>
            <a:off x="1217614" y="1877806"/>
            <a:ext cx="46410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Borough Comparison Based on Restaurants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E9517-307D-4239-B048-365C7705C21C}"/>
              </a:ext>
            </a:extLst>
          </p:cNvPr>
          <p:cNvSpPr txBox="1"/>
          <p:nvPr/>
        </p:nvSpPr>
        <p:spPr>
          <a:xfrm>
            <a:off x="1141412" y="4087827"/>
            <a:ext cx="52902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Borough Comparison Based on Air Port Proximity</a:t>
            </a:r>
          </a:p>
        </p:txBody>
      </p:sp>
    </p:spTree>
    <p:extLst>
      <p:ext uri="{BB962C8B-B14F-4D97-AF65-F5344CB8AC3E}">
        <p14:creationId xmlns:p14="http://schemas.microsoft.com/office/powerpoint/2010/main" val="38906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23</TotalTime>
  <Words>407</Words>
  <Application>Microsoft Office PowerPoint</Application>
  <PresentationFormat>Custom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Georgia</vt:lpstr>
      <vt:lpstr>Continental North America 16x9</vt:lpstr>
      <vt:lpstr>Comparing Boroughs in Toronto, Ontario, Canada to Boroughs in New York City, New York, USA</vt:lpstr>
      <vt:lpstr>Business Problem</vt:lpstr>
      <vt:lpstr>Toronto Boroughs</vt:lpstr>
      <vt:lpstr>New York Boroughs</vt:lpstr>
      <vt:lpstr>Restaurant Counts</vt:lpstr>
      <vt:lpstr>Air port Proximity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Boroughs in Toronto, Ontario, Canada to Boroughs in New York City, New York, USA</dc:title>
  <dc:creator>Huck, Brandon M</dc:creator>
  <cp:lastModifiedBy>Huck, Brandon M</cp:lastModifiedBy>
  <cp:revision>3</cp:revision>
  <dcterms:created xsi:type="dcterms:W3CDTF">2020-08-27T00:32:45Z</dcterms:created>
  <dcterms:modified xsi:type="dcterms:W3CDTF">2020-08-27T00:55:57Z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