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9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8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6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8GDmGLfAf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8" y="2208104"/>
            <a:ext cx="6295910" cy="4047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95" y="196769"/>
            <a:ext cx="978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The Architecture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072"/>
            <a:ext cx="12192000" cy="46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195" y="196769"/>
            <a:ext cx="978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Dataset collected – A Quick view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12" y="719989"/>
            <a:ext cx="9340770" cy="55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11" y="719989"/>
            <a:ext cx="9199071" cy="5646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719137"/>
            <a:ext cx="9267825" cy="55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96" y="150471"/>
            <a:ext cx="116672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The Demo Video </a:t>
            </a:r>
          </a:p>
          <a:p>
            <a:endParaRPr lang="en-IN" sz="3200" b="1" dirty="0" smtClean="0">
              <a:solidFill>
                <a:srgbClr val="0070C0"/>
              </a:solidFill>
            </a:endParaRPr>
          </a:p>
          <a:p>
            <a:endParaRPr lang="en-IN" sz="3200" b="1" dirty="0">
              <a:solidFill>
                <a:srgbClr val="0070C0"/>
              </a:solidFill>
            </a:endParaRPr>
          </a:p>
          <a:p>
            <a:endParaRPr lang="en-IN" sz="3200" b="1" dirty="0" smtClean="0">
              <a:solidFill>
                <a:srgbClr val="0070C0"/>
              </a:solidFill>
            </a:endParaRPr>
          </a:p>
          <a:p>
            <a:endParaRPr lang="en-IN" sz="3200" b="1" dirty="0">
              <a:solidFill>
                <a:srgbClr val="0070C0"/>
              </a:solidFill>
            </a:endParaRPr>
          </a:p>
          <a:p>
            <a:r>
              <a:rPr lang="en-IN" sz="3200" b="1" dirty="0" smtClean="0">
                <a:solidFill>
                  <a:srgbClr val="0070C0"/>
                </a:solidFill>
              </a:rPr>
              <a:t>                 YouTube link</a:t>
            </a:r>
            <a:r>
              <a:rPr lang="en-IN" sz="3200" b="1" dirty="0">
                <a:solidFill>
                  <a:srgbClr val="0070C0"/>
                </a:solidFill>
              </a:rPr>
              <a:t>:  </a:t>
            </a:r>
            <a:r>
              <a:rPr lang="en-IN" sz="32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IN" sz="3200" b="1" dirty="0" smtClean="0">
                <a:solidFill>
                  <a:srgbClr val="0070C0"/>
                </a:solidFill>
                <a:hlinkClick r:id="rId2"/>
              </a:rPr>
              <a:t>youtu.be/l8GDmGLfAfM</a:t>
            </a:r>
            <a:r>
              <a:rPr lang="en-IN" sz="3200" b="1" dirty="0" smtClean="0">
                <a:solidFill>
                  <a:srgbClr val="0070C0"/>
                </a:solidFill>
              </a:rPr>
              <a:t> 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78" y="159282"/>
            <a:ext cx="10058400" cy="1450757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Summary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Accomplished: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1000 Plus images in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Collected + Hackerearth given.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Labelled.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Used Fast R – CNN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Improved accuracy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 smtClean="0"/>
              <a:t>Consistent 95% and above.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Used Tensorflow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Real time object detection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Tested with real time input.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Found stable &amp; Consistent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91109" y="1845734"/>
            <a:ext cx="3611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 do: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Much more heavier dataset to cover all scenarios.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An application for mobile can be developed.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 &amp; G to give more use cases to customize the application developed.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19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65" y="1682549"/>
            <a:ext cx="7130004" cy="3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98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K V</dc:creator>
  <cp:lastModifiedBy>Shriram K V</cp:lastModifiedBy>
  <cp:revision>8</cp:revision>
  <dcterms:created xsi:type="dcterms:W3CDTF">2018-06-02T16:00:37Z</dcterms:created>
  <dcterms:modified xsi:type="dcterms:W3CDTF">2018-06-02T18:18:25Z</dcterms:modified>
</cp:coreProperties>
</file>