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
  </p:notesMasterIdLst>
  <p:sldIdLst>
    <p:sldId id="256" r:id="rId2"/>
    <p:sldId id="300" r:id="rId3"/>
  </p:sldIdLst>
  <p:sldSz cx="9144000" cy="5143500" type="screen16x9"/>
  <p:notesSz cx="6858000" cy="9144000"/>
  <p:embeddedFontLst>
    <p:embeddedFont>
      <p:font typeface="Arial Narrow" panose="020B0606020202030204" pitchFamily="34" charset="0"/>
      <p:regular r:id="rId5"/>
      <p:bold r:id="rId6"/>
      <p:italic r:id="rId7"/>
      <p:boldItalic r:id="rId8"/>
    </p:embeddedFont>
    <p:embeddedFont>
      <p:font typeface="Bahnschrift SemiLight SemiConde" panose="020B0502040204020203" pitchFamily="34" charset="0"/>
      <p:regular r:id="rId9"/>
    </p:embeddedFont>
    <p:embeddedFont>
      <p:font typeface="Overpass Black" panose="020B0604020202020204" charset="0"/>
      <p:bold r:id="rId10"/>
      <p:boldItalic r:id="rId11"/>
    </p:embeddedFont>
    <p:embeddedFont>
      <p:font typeface="Overpass SemiBold" panose="020B0604020202020204" charset="0"/>
      <p:regular r:id="rId12"/>
      <p:bold r:id="rId13"/>
      <p:italic r:id="rId14"/>
      <p:boldItalic r:id="rId15"/>
    </p:embeddedFont>
    <p:embeddedFont>
      <p:font typeface="Source Sans Pro" panose="020B0503030403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31">
          <p15:clr>
            <a:srgbClr val="0000FF"/>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6291FD-3976-4C17-82E7-0ECFCD6D9A13}">
  <a:tblStyle styleId="{326291FD-3976-4C17-82E7-0ECFCD6D9A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111" d="100"/>
          <a:sy n="111" d="100"/>
        </p:scale>
        <p:origin x="518" y="86"/>
      </p:cViewPr>
      <p:guideLst>
        <p:guide orient="horz" pos="63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tableStyles" Target="tableStyles.xml"/><Relationship Id="rId10" Type="http://schemas.openxmlformats.org/officeDocument/2006/relationships/font" Target="fonts/font6.fntdata"/><Relationship Id="rId19" Type="http://schemas.openxmlformats.org/officeDocument/2006/relationships/font" Target="fonts/font15.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flipH="1">
            <a:off x="-643491"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p:nvPr/>
        </p:nvSpPr>
        <p:spPr>
          <a:xfrm rot="10800000">
            <a:off x="-3214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0"/>
          <p:cNvSpPr/>
          <p:nvPr/>
        </p:nvSpPr>
        <p:spPr>
          <a:xfrm>
            <a:off x="5773361"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4_1">
    <p:spTree>
      <p:nvGrpSpPr>
        <p:cNvPr id="1" name="Shape 1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8" r:id="rId3"/>
    <p:sldLayoutId id="214748366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ctrTitle"/>
          </p:nvPr>
        </p:nvSpPr>
        <p:spPr>
          <a:xfrm>
            <a:off x="335396" y="-1322461"/>
            <a:ext cx="6322401" cy="27569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1"/>
                </a:solidFill>
                <a:latin typeface="Overpass SemiBold"/>
                <a:ea typeface="Overpass SemiBold"/>
                <a:cs typeface="Overpass SemiBold"/>
                <a:sym typeface="Overpass SemiBold"/>
              </a:rPr>
              <a:t>PROJECT</a:t>
            </a:r>
          </a:p>
        </p:txBody>
      </p:sp>
      <p:grpSp>
        <p:nvGrpSpPr>
          <p:cNvPr id="148" name="Google Shape;148;p26"/>
          <p:cNvGrpSpPr/>
          <p:nvPr/>
        </p:nvGrpSpPr>
        <p:grpSpPr>
          <a:xfrm>
            <a:off x="4566659" y="644449"/>
            <a:ext cx="4224528" cy="4024800"/>
            <a:chOff x="1938100" y="1191125"/>
            <a:chExt cx="3459325" cy="3295775"/>
          </a:xfrm>
        </p:grpSpPr>
        <p:sp>
          <p:nvSpPr>
            <p:cNvPr id="149" name="Google Shape;149;p26"/>
            <p:cNvSpPr/>
            <p:nvPr/>
          </p:nvSpPr>
          <p:spPr>
            <a:xfrm>
              <a:off x="2102275" y="1365300"/>
              <a:ext cx="3295150" cy="225757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938100" y="2560175"/>
              <a:ext cx="3390400" cy="1926725"/>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4251400" y="3439250"/>
              <a:ext cx="216825" cy="127225"/>
            </a:xfrm>
            <a:custGeom>
              <a:avLst/>
              <a:gdLst/>
              <a:ahLst/>
              <a:cxnLst/>
              <a:rect l="l" t="t" r="r" b="b"/>
              <a:pathLst>
                <a:path w="8673" h="5089" extrusionOk="0">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2911175" y="3953675"/>
              <a:ext cx="278225" cy="119700"/>
            </a:xfrm>
            <a:custGeom>
              <a:avLst/>
              <a:gdLst/>
              <a:ahLst/>
              <a:cxnLst/>
              <a:rect l="l" t="t" r="r" b="b"/>
              <a:pathLst>
                <a:path w="11129" h="4788" extrusionOk="0">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3995775" y="3594025"/>
              <a:ext cx="278200" cy="119700"/>
            </a:xfrm>
            <a:custGeom>
              <a:avLst/>
              <a:gdLst/>
              <a:ahLst/>
              <a:cxnLst/>
              <a:rect l="l" t="t" r="r" b="b"/>
              <a:pathLst>
                <a:path w="11128" h="4788" extrusionOk="0">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710050" y="3847775"/>
              <a:ext cx="216800" cy="127225"/>
            </a:xfrm>
            <a:custGeom>
              <a:avLst/>
              <a:gdLst/>
              <a:ahLst/>
              <a:cxnLst/>
              <a:rect l="l" t="t" r="r" b="b"/>
              <a:pathLst>
                <a:path w="8672" h="5089" extrusionOk="0">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2216925" y="3875975"/>
              <a:ext cx="480625" cy="278225"/>
            </a:xfrm>
            <a:custGeom>
              <a:avLst/>
              <a:gdLst/>
              <a:ahLst/>
              <a:cxnLst/>
              <a:rect l="l" t="t" r="r" b="b"/>
              <a:pathLst>
                <a:path w="19225" h="11129" extrusionOk="0">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2335975" y="3898525"/>
              <a:ext cx="62050" cy="95275"/>
            </a:xfrm>
            <a:custGeom>
              <a:avLst/>
              <a:gdLst/>
              <a:ahLst/>
              <a:cxnLst/>
              <a:rect l="l" t="t" r="r" b="b"/>
              <a:pathLst>
                <a:path w="2482" h="3811" extrusionOk="0">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2599150" y="3993150"/>
              <a:ext cx="25" cy="2525"/>
            </a:xfrm>
            <a:custGeom>
              <a:avLst/>
              <a:gdLst/>
              <a:ahLst/>
              <a:cxnLst/>
              <a:rect l="l" t="t" r="r" b="b"/>
              <a:pathLst>
                <a:path w="1" h="101" extrusionOk="0">
                  <a:moveTo>
                    <a:pt x="0" y="101"/>
                  </a:moveTo>
                  <a:cubicBezTo>
                    <a:pt x="0" y="101"/>
                    <a:pt x="0" y="76"/>
                    <a:pt x="0" y="50"/>
                  </a:cubicBezTo>
                  <a:cubicBezTo>
                    <a:pt x="0" y="25"/>
                    <a:pt x="0" y="0"/>
                    <a:pt x="0"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2219450" y="4033250"/>
              <a:ext cx="200525" cy="50150"/>
            </a:xfrm>
            <a:custGeom>
              <a:avLst/>
              <a:gdLst/>
              <a:ahLst/>
              <a:cxnLst/>
              <a:rect l="l" t="t" r="r" b="b"/>
              <a:pathLst>
                <a:path w="8021" h="2006" extrusionOk="0">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2482600" y="4124100"/>
              <a:ext cx="650" cy="6300"/>
            </a:xfrm>
            <a:custGeom>
              <a:avLst/>
              <a:gdLst/>
              <a:ahLst/>
              <a:cxnLst/>
              <a:rect l="l" t="t" r="r" b="b"/>
              <a:pathLst>
                <a:path w="26" h="252" extrusionOk="0">
                  <a:moveTo>
                    <a:pt x="26" y="0"/>
                  </a:moveTo>
                  <a:lnTo>
                    <a:pt x="26" y="251"/>
                  </a:lnTo>
                  <a:cubicBezTo>
                    <a:pt x="0" y="176"/>
                    <a:pt x="0" y="76"/>
                    <a:pt x="2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2403650" y="4050175"/>
              <a:ext cx="293900" cy="137225"/>
            </a:xfrm>
            <a:custGeom>
              <a:avLst/>
              <a:gdLst/>
              <a:ahLst/>
              <a:cxnLst/>
              <a:rect l="l" t="t" r="r" b="b"/>
              <a:pathLst>
                <a:path w="11756" h="5489" extrusionOk="0">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2549025" y="3922350"/>
              <a:ext cx="107150" cy="93375"/>
            </a:xfrm>
            <a:custGeom>
              <a:avLst/>
              <a:gdLst/>
              <a:ahLst/>
              <a:cxnLst/>
              <a:rect l="l" t="t" r="r" b="b"/>
              <a:pathLst>
                <a:path w="4286" h="3735" extrusionOk="0">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2636725" y="4098400"/>
              <a:ext cx="59550" cy="59550"/>
            </a:xfrm>
            <a:custGeom>
              <a:avLst/>
              <a:gdLst/>
              <a:ahLst/>
              <a:cxnLst/>
              <a:rect l="l" t="t" r="r" b="b"/>
              <a:pathLst>
                <a:path w="2382" h="2382" extrusionOk="0">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2406775" y="4169850"/>
              <a:ext cx="59550" cy="59525"/>
            </a:xfrm>
            <a:custGeom>
              <a:avLst/>
              <a:gdLst/>
              <a:ahLst/>
              <a:cxnLst/>
              <a:rect l="l" t="t" r="r" b="b"/>
              <a:pathLst>
                <a:path w="2382" h="2381" extrusionOk="0">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2218175" y="4065825"/>
              <a:ext cx="60200" cy="59550"/>
            </a:xfrm>
            <a:custGeom>
              <a:avLst/>
              <a:gdLst/>
              <a:ahLst/>
              <a:cxnLst/>
              <a:rect l="l" t="t" r="r" b="b"/>
              <a:pathLst>
                <a:path w="2408" h="2382" extrusionOk="0">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2324075" y="3945525"/>
              <a:ext cx="59550" cy="58925"/>
            </a:xfrm>
            <a:custGeom>
              <a:avLst/>
              <a:gdLst/>
              <a:ahLst/>
              <a:cxnLst/>
              <a:rect l="l" t="t" r="r" b="b"/>
              <a:pathLst>
                <a:path w="2382" h="2357" extrusionOk="0">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2607275" y="3958050"/>
              <a:ext cx="60175" cy="59550"/>
            </a:xfrm>
            <a:custGeom>
              <a:avLst/>
              <a:gdLst/>
              <a:ahLst/>
              <a:cxnLst/>
              <a:rect l="l" t="t" r="r" b="b"/>
              <a:pathLst>
                <a:path w="2407" h="2382" extrusionOk="0">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2424325" y="3768200"/>
              <a:ext cx="80850" cy="302675"/>
            </a:xfrm>
            <a:custGeom>
              <a:avLst/>
              <a:gdLst/>
              <a:ahLst/>
              <a:cxnLst/>
              <a:rect l="l" t="t" r="r" b="b"/>
              <a:pathLst>
                <a:path w="3234" h="12107" extrusionOk="0">
                  <a:moveTo>
                    <a:pt x="3234" y="10602"/>
                  </a:moveTo>
                  <a:cubicBezTo>
                    <a:pt x="3234" y="12106"/>
                    <a:pt x="1" y="11805"/>
                    <a:pt x="1" y="10602"/>
                  </a:cubicBezTo>
                  <a:lnTo>
                    <a:pt x="1" y="1"/>
                  </a:lnTo>
                  <a:lnTo>
                    <a:pt x="3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2374200" y="3448650"/>
              <a:ext cx="461175" cy="458050"/>
            </a:xfrm>
            <a:custGeom>
              <a:avLst/>
              <a:gdLst/>
              <a:ahLst/>
              <a:cxnLst/>
              <a:rect l="l" t="t" r="r" b="b"/>
              <a:pathLst>
                <a:path w="18447" h="18322" extrusionOk="0">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2374200" y="3448650"/>
              <a:ext cx="461175" cy="498150"/>
            </a:xfrm>
            <a:custGeom>
              <a:avLst/>
              <a:gdLst/>
              <a:ahLst/>
              <a:cxnLst/>
              <a:rect l="l" t="t" r="r" b="b"/>
              <a:pathLst>
                <a:path w="18447" h="19926" extrusionOk="0">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2414925" y="3648525"/>
              <a:ext cx="395400" cy="302675"/>
            </a:xfrm>
            <a:custGeom>
              <a:avLst/>
              <a:gdLst/>
              <a:ahLst/>
              <a:cxnLst/>
              <a:rect l="l" t="t" r="r" b="b"/>
              <a:pathLst>
                <a:path w="15816" h="12107" extrusionOk="0">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2118550" y="3471850"/>
              <a:ext cx="666075" cy="476200"/>
            </a:xfrm>
            <a:custGeom>
              <a:avLst/>
              <a:gdLst/>
              <a:ahLst/>
              <a:cxnLst/>
              <a:rect l="l" t="t" r="r" b="b"/>
              <a:pathLst>
                <a:path w="26643" h="19048" extrusionOk="0">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3013300" y="1935500"/>
              <a:ext cx="424850" cy="735600"/>
            </a:xfrm>
            <a:custGeom>
              <a:avLst/>
              <a:gdLst/>
              <a:ahLst/>
              <a:cxnLst/>
              <a:rect l="l" t="t" r="r" b="b"/>
              <a:pathLst>
                <a:path w="16994" h="29424" extrusionOk="0">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3001400" y="2069575"/>
              <a:ext cx="162925" cy="636625"/>
            </a:xfrm>
            <a:custGeom>
              <a:avLst/>
              <a:gdLst/>
              <a:ahLst/>
              <a:cxnLst/>
              <a:rect l="l" t="t" r="r" b="b"/>
              <a:pathLst>
                <a:path w="6517" h="25465" extrusionOk="0">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3183725" y="1925475"/>
              <a:ext cx="426100" cy="767575"/>
            </a:xfrm>
            <a:custGeom>
              <a:avLst/>
              <a:gdLst/>
              <a:ahLst/>
              <a:cxnLst/>
              <a:rect l="l" t="t" r="r" b="b"/>
              <a:pathLst>
                <a:path w="17044" h="30703" extrusionOk="0">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3434350" y="1928600"/>
              <a:ext cx="115950" cy="770700"/>
            </a:xfrm>
            <a:custGeom>
              <a:avLst/>
              <a:gdLst/>
              <a:ahLst/>
              <a:cxnLst/>
              <a:rect l="l" t="t" r="r" b="b"/>
              <a:pathLst>
                <a:path w="4638" h="30828" extrusionOk="0">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3448150" y="1990625"/>
              <a:ext cx="10675" cy="21325"/>
            </a:xfrm>
            <a:custGeom>
              <a:avLst/>
              <a:gdLst/>
              <a:ahLst/>
              <a:cxnLst/>
              <a:rect l="l" t="t" r="r" b="b"/>
              <a:pathLst>
                <a:path w="427" h="853" extrusionOk="0">
                  <a:moveTo>
                    <a:pt x="0" y="1"/>
                  </a:moveTo>
                  <a:lnTo>
                    <a:pt x="426" y="176"/>
                  </a:lnTo>
                  <a:cubicBezTo>
                    <a:pt x="376" y="377"/>
                    <a:pt x="351" y="602"/>
                    <a:pt x="326" y="853"/>
                  </a:cubicBezTo>
                  <a:cubicBezTo>
                    <a:pt x="326" y="803"/>
                    <a:pt x="301" y="753"/>
                    <a:pt x="301" y="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3118575" y="1964950"/>
              <a:ext cx="271325" cy="741250"/>
            </a:xfrm>
            <a:custGeom>
              <a:avLst/>
              <a:gdLst/>
              <a:ahLst/>
              <a:cxnLst/>
              <a:rect l="l" t="t" r="r" b="b"/>
              <a:pathLst>
                <a:path w="10853" h="29650" extrusionOk="0">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3169950" y="2101525"/>
              <a:ext cx="187375" cy="401650"/>
            </a:xfrm>
            <a:custGeom>
              <a:avLst/>
              <a:gdLst/>
              <a:ahLst/>
              <a:cxnLst/>
              <a:rect l="l" t="t" r="r" b="b"/>
              <a:pathLst>
                <a:path w="7495" h="16066" extrusionOk="0">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2871075" y="2908550"/>
              <a:ext cx="72075" cy="51400"/>
            </a:xfrm>
            <a:custGeom>
              <a:avLst/>
              <a:gdLst/>
              <a:ahLst/>
              <a:cxnLst/>
              <a:rect l="l" t="t" r="r" b="b"/>
              <a:pathLst>
                <a:path w="2883" h="2056" extrusionOk="0">
                  <a:moveTo>
                    <a:pt x="2156" y="1"/>
                  </a:moveTo>
                  <a:lnTo>
                    <a:pt x="0" y="1529"/>
                  </a:lnTo>
                  <a:lnTo>
                    <a:pt x="276" y="2056"/>
                  </a:lnTo>
                  <a:lnTo>
                    <a:pt x="2582" y="477"/>
                  </a:lnTo>
                  <a:lnTo>
                    <a:pt x="2883"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2366050" y="2247525"/>
              <a:ext cx="424850" cy="735625"/>
            </a:xfrm>
            <a:custGeom>
              <a:avLst/>
              <a:gdLst/>
              <a:ahLst/>
              <a:cxnLst/>
              <a:rect l="l" t="t" r="r" b="b"/>
              <a:pathLst>
                <a:path w="16994" h="29425" extrusionOk="0">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2354775" y="2381600"/>
              <a:ext cx="162300" cy="636625"/>
            </a:xfrm>
            <a:custGeom>
              <a:avLst/>
              <a:gdLst/>
              <a:ahLst/>
              <a:cxnLst/>
              <a:rect l="l" t="t" r="r" b="b"/>
              <a:pathLst>
                <a:path w="6492" h="25465" extrusionOk="0">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326600" y="1505025"/>
              <a:ext cx="234350" cy="410450"/>
            </a:xfrm>
            <a:custGeom>
              <a:avLst/>
              <a:gdLst/>
              <a:ahLst/>
              <a:cxnLst/>
              <a:rect l="l" t="t" r="r" b="b"/>
              <a:pathLst>
                <a:path w="9374" h="16418" extrusionOk="0">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4371700" y="2843400"/>
              <a:ext cx="218700" cy="161675"/>
            </a:xfrm>
            <a:custGeom>
              <a:avLst/>
              <a:gdLst/>
              <a:ahLst/>
              <a:cxnLst/>
              <a:rect l="l" t="t" r="r" b="b"/>
              <a:pathLst>
                <a:path w="8748" h="6467" extrusionOk="0">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4475725" y="1993125"/>
              <a:ext cx="189875" cy="885375"/>
            </a:xfrm>
            <a:custGeom>
              <a:avLst/>
              <a:gdLst/>
              <a:ahLst/>
              <a:cxnLst/>
              <a:rect l="l" t="t" r="r" b="b"/>
              <a:pathLst>
                <a:path w="7595" h="35415" extrusionOk="0">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655550" y="2927975"/>
              <a:ext cx="123450" cy="216200"/>
            </a:xfrm>
            <a:custGeom>
              <a:avLst/>
              <a:gdLst/>
              <a:ahLst/>
              <a:cxnLst/>
              <a:rect l="l" t="t" r="r" b="b"/>
              <a:pathLst>
                <a:path w="4938" h="8648" extrusionOk="0">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570325" y="2000650"/>
              <a:ext cx="216200" cy="997525"/>
            </a:xfrm>
            <a:custGeom>
              <a:avLst/>
              <a:gdLst/>
              <a:ahLst/>
              <a:cxnLst/>
              <a:rect l="l" t="t" r="r" b="b"/>
              <a:pathLst>
                <a:path w="8648" h="39901" extrusionOk="0">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431225" y="1493750"/>
              <a:ext cx="439875" cy="712450"/>
            </a:xfrm>
            <a:custGeom>
              <a:avLst/>
              <a:gdLst/>
              <a:ahLst/>
              <a:cxnLst/>
              <a:rect l="l" t="t" r="r" b="b"/>
              <a:pathLst>
                <a:path w="17595" h="28498" extrusionOk="0">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456925" y="1496900"/>
              <a:ext cx="137250" cy="716175"/>
            </a:xfrm>
            <a:custGeom>
              <a:avLst/>
              <a:gdLst/>
              <a:ahLst/>
              <a:cxnLst/>
              <a:rect l="l" t="t" r="r" b="b"/>
              <a:pathLst>
                <a:path w="5490" h="28647" extrusionOk="0">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4511425" y="1319575"/>
              <a:ext cx="31350" cy="81475"/>
            </a:xfrm>
            <a:custGeom>
              <a:avLst/>
              <a:gdLst/>
              <a:ahLst/>
              <a:cxnLst/>
              <a:rect l="l" t="t" r="r" b="b"/>
              <a:pathLst>
                <a:path w="1254" h="3259" extrusionOk="0">
                  <a:moveTo>
                    <a:pt x="1254" y="0"/>
                  </a:moveTo>
                  <a:cubicBezTo>
                    <a:pt x="1" y="401"/>
                    <a:pt x="1254" y="3259"/>
                    <a:pt x="1254" y="325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528975" y="1261925"/>
              <a:ext cx="195525" cy="279475"/>
            </a:xfrm>
            <a:custGeom>
              <a:avLst/>
              <a:gdLst/>
              <a:ahLst/>
              <a:cxnLst/>
              <a:rect l="l" t="t" r="r" b="b"/>
              <a:pathLst>
                <a:path w="7821" h="11179" extrusionOk="0">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4577850" y="1448650"/>
              <a:ext cx="120950" cy="176725"/>
            </a:xfrm>
            <a:custGeom>
              <a:avLst/>
              <a:gdLst/>
              <a:ahLst/>
              <a:cxnLst/>
              <a:rect l="l" t="t" r="r" b="b"/>
              <a:pathLst>
                <a:path w="4838" h="7069" extrusionOk="0">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4512050" y="1191125"/>
              <a:ext cx="273225" cy="273825"/>
            </a:xfrm>
            <a:custGeom>
              <a:avLst/>
              <a:gdLst/>
              <a:ahLst/>
              <a:cxnLst/>
              <a:rect l="l" t="t" r="r" b="b"/>
              <a:pathLst>
                <a:path w="10929" h="10953" extrusionOk="0">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616075" y="1528850"/>
              <a:ext cx="237500" cy="697400"/>
            </a:xfrm>
            <a:custGeom>
              <a:avLst/>
              <a:gdLst/>
              <a:ahLst/>
              <a:cxnLst/>
              <a:rect l="l" t="t" r="r" b="b"/>
              <a:pathLst>
                <a:path w="9500" h="27896" extrusionOk="0">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4604800" y="1513175"/>
              <a:ext cx="95875" cy="134125"/>
            </a:xfrm>
            <a:custGeom>
              <a:avLst/>
              <a:gdLst/>
              <a:ahLst/>
              <a:cxnLst/>
              <a:rect l="l" t="t" r="r" b="b"/>
              <a:pathLst>
                <a:path w="3835" h="5365" extrusionOk="0">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4561550" y="1526975"/>
              <a:ext cx="43275" cy="110300"/>
            </a:xfrm>
            <a:custGeom>
              <a:avLst/>
              <a:gdLst/>
              <a:ahLst/>
              <a:cxnLst/>
              <a:rect l="l" t="t" r="r" b="b"/>
              <a:pathLst>
                <a:path w="1731" h="4412" extrusionOk="0">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4580975" y="1612175"/>
              <a:ext cx="50150" cy="51400"/>
            </a:xfrm>
            <a:custGeom>
              <a:avLst/>
              <a:gdLst/>
              <a:ahLst/>
              <a:cxnLst/>
              <a:rect l="l" t="t" r="r" b="b"/>
              <a:pathLst>
                <a:path w="2006" h="2056" extrusionOk="0">
                  <a:moveTo>
                    <a:pt x="1078" y="1"/>
                  </a:moveTo>
                  <a:lnTo>
                    <a:pt x="1" y="652"/>
                  </a:lnTo>
                  <a:cubicBezTo>
                    <a:pt x="251" y="1504"/>
                    <a:pt x="276" y="2056"/>
                    <a:pt x="276" y="2056"/>
                  </a:cubicBezTo>
                  <a:lnTo>
                    <a:pt x="1254" y="2056"/>
                  </a:lnTo>
                  <a:lnTo>
                    <a:pt x="2006" y="1003"/>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4550900" y="1653525"/>
              <a:ext cx="62700" cy="373475"/>
            </a:xfrm>
            <a:custGeom>
              <a:avLst/>
              <a:gdLst/>
              <a:ahLst/>
              <a:cxnLst/>
              <a:rect l="l" t="t" r="r" b="b"/>
              <a:pathLst>
                <a:path w="2508" h="14939" extrusionOk="0">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2498900" y="2237500"/>
              <a:ext cx="464300" cy="767575"/>
            </a:xfrm>
            <a:custGeom>
              <a:avLst/>
              <a:gdLst/>
              <a:ahLst/>
              <a:cxnLst/>
              <a:rect l="l" t="t" r="r" b="b"/>
              <a:pathLst>
                <a:path w="18572" h="30703" extrusionOk="0">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2787750" y="2240625"/>
              <a:ext cx="137850" cy="770700"/>
            </a:xfrm>
            <a:custGeom>
              <a:avLst/>
              <a:gdLst/>
              <a:ahLst/>
              <a:cxnLst/>
              <a:rect l="l" t="t" r="r" b="b"/>
              <a:pathLst>
                <a:path w="5514" h="30828" extrusionOk="0">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2666175" y="1987500"/>
              <a:ext cx="206175" cy="302025"/>
            </a:xfrm>
            <a:custGeom>
              <a:avLst/>
              <a:gdLst/>
              <a:ahLst/>
              <a:cxnLst/>
              <a:rect l="l" t="t" r="r" b="b"/>
              <a:pathLst>
                <a:path w="8247" h="12081" extrusionOk="0">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2674950" y="2188000"/>
              <a:ext cx="129725" cy="190500"/>
            </a:xfrm>
            <a:custGeom>
              <a:avLst/>
              <a:gdLst/>
              <a:ahLst/>
              <a:cxnLst/>
              <a:rect l="l" t="t" r="r" b="b"/>
              <a:pathLst>
                <a:path w="5189" h="7620" extrusionOk="0">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2597250" y="1942375"/>
              <a:ext cx="285125" cy="307675"/>
            </a:xfrm>
            <a:custGeom>
              <a:avLst/>
              <a:gdLst/>
              <a:ahLst/>
              <a:cxnLst/>
              <a:rect l="l" t="t" r="r" b="b"/>
              <a:pathLst>
                <a:path w="11405" h="12307" extrusionOk="0">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2471950" y="2274475"/>
              <a:ext cx="260675" cy="743750"/>
            </a:xfrm>
            <a:custGeom>
              <a:avLst/>
              <a:gdLst/>
              <a:ahLst/>
              <a:cxnLst/>
              <a:rect l="l" t="t" r="r" b="b"/>
              <a:pathLst>
                <a:path w="10427" h="29750" extrusionOk="0">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2507650" y="2396650"/>
              <a:ext cx="202425" cy="427350"/>
            </a:xfrm>
            <a:custGeom>
              <a:avLst/>
              <a:gdLst/>
              <a:ahLst/>
              <a:cxnLst/>
              <a:rect l="l" t="t" r="r" b="b"/>
              <a:pathLst>
                <a:path w="8097" h="17094" extrusionOk="0">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673075" y="2257550"/>
              <a:ext cx="102150" cy="144750"/>
            </a:xfrm>
            <a:custGeom>
              <a:avLst/>
              <a:gdLst/>
              <a:ahLst/>
              <a:cxnLst/>
              <a:rect l="l" t="t" r="r" b="b"/>
              <a:pathLst>
                <a:path w="4086" h="5790" extrusionOk="0">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775200" y="2272575"/>
              <a:ext cx="47650" cy="119075"/>
            </a:xfrm>
            <a:custGeom>
              <a:avLst/>
              <a:gdLst/>
              <a:ahLst/>
              <a:cxnLst/>
              <a:rect l="l" t="t" r="r" b="b"/>
              <a:pathLst>
                <a:path w="1906" h="4763" extrusionOk="0">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2668700" y="2321450"/>
              <a:ext cx="1904150" cy="1099650"/>
            </a:xfrm>
            <a:custGeom>
              <a:avLst/>
              <a:gdLst/>
              <a:ahLst/>
              <a:cxnLst/>
              <a:rect l="l" t="t" r="r" b="b"/>
              <a:pathLst>
                <a:path w="76166" h="43986" extrusionOk="0">
                  <a:moveTo>
                    <a:pt x="42131" y="1"/>
                  </a:moveTo>
                  <a:lnTo>
                    <a:pt x="0" y="24337"/>
                  </a:lnTo>
                  <a:lnTo>
                    <a:pt x="34035" y="43986"/>
                  </a:lnTo>
                  <a:lnTo>
                    <a:pt x="76166" y="19650"/>
                  </a:lnTo>
                  <a:lnTo>
                    <a:pt x="42131"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2664925" y="2908250"/>
              <a:ext cx="80850" cy="42775"/>
            </a:xfrm>
            <a:custGeom>
              <a:avLst/>
              <a:gdLst/>
              <a:ahLst/>
              <a:cxnLst/>
              <a:rect l="l" t="t" r="r" b="b"/>
              <a:pathLst>
                <a:path w="3234" h="1711" extrusionOk="0">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4495775" y="2791550"/>
              <a:ext cx="80850" cy="42300"/>
            </a:xfrm>
            <a:custGeom>
              <a:avLst/>
              <a:gdLst/>
              <a:ahLst/>
              <a:cxnLst/>
              <a:rect l="l" t="t" r="r" b="b"/>
              <a:pathLst>
                <a:path w="3234" h="1692" extrusionOk="0">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4506425" y="3600600"/>
              <a:ext cx="58925" cy="31350"/>
            </a:xfrm>
            <a:custGeom>
              <a:avLst/>
              <a:gdLst/>
              <a:ahLst/>
              <a:cxnLst/>
              <a:rect l="l" t="t" r="r" b="b"/>
              <a:pathLst>
                <a:path w="2357" h="1254" extrusionOk="0">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4498900" y="2812700"/>
              <a:ext cx="73950" cy="803275"/>
            </a:xfrm>
            <a:custGeom>
              <a:avLst/>
              <a:gdLst/>
              <a:ahLst/>
              <a:cxnLst/>
              <a:rect l="l" t="t" r="r" b="b"/>
              <a:pathLst>
                <a:path w="2958" h="32131" extrusionOk="0">
                  <a:moveTo>
                    <a:pt x="1" y="0"/>
                  </a:moveTo>
                  <a:lnTo>
                    <a:pt x="402" y="32131"/>
                  </a:lnTo>
                  <a:lnTo>
                    <a:pt x="2557" y="32131"/>
                  </a:lnTo>
                  <a:lnTo>
                    <a:pt x="2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3476350" y="3376200"/>
              <a:ext cx="80850" cy="42800"/>
            </a:xfrm>
            <a:custGeom>
              <a:avLst/>
              <a:gdLst/>
              <a:ahLst/>
              <a:cxnLst/>
              <a:rect l="l" t="t" r="r" b="b"/>
              <a:pathLst>
                <a:path w="3234" h="1712" extrusionOk="0">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3487000" y="4185825"/>
              <a:ext cx="58925" cy="30875"/>
            </a:xfrm>
            <a:custGeom>
              <a:avLst/>
              <a:gdLst/>
              <a:ahLst/>
              <a:cxnLst/>
              <a:rect l="l" t="t" r="r" b="b"/>
              <a:pathLst>
                <a:path w="2357" h="1235" extrusionOk="0">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3480100" y="3397275"/>
              <a:ext cx="73325" cy="803925"/>
            </a:xfrm>
            <a:custGeom>
              <a:avLst/>
              <a:gdLst/>
              <a:ahLst/>
              <a:cxnLst/>
              <a:rect l="l" t="t" r="r" b="b"/>
              <a:pathLst>
                <a:path w="2933" h="32157" extrusionOk="0">
                  <a:moveTo>
                    <a:pt x="0" y="1"/>
                  </a:moveTo>
                  <a:lnTo>
                    <a:pt x="401" y="32156"/>
                  </a:lnTo>
                  <a:lnTo>
                    <a:pt x="2532" y="32156"/>
                  </a:lnTo>
                  <a:lnTo>
                    <a:pt x="2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3679975" y="2321625"/>
              <a:ext cx="80850" cy="42300"/>
            </a:xfrm>
            <a:custGeom>
              <a:avLst/>
              <a:gdLst/>
              <a:ahLst/>
              <a:cxnLst/>
              <a:rect l="l" t="t" r="r" b="b"/>
              <a:pathLst>
                <a:path w="3234" h="1692" extrusionOk="0">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3691250" y="3130675"/>
              <a:ext cx="58925" cy="31350"/>
            </a:xfrm>
            <a:custGeom>
              <a:avLst/>
              <a:gdLst/>
              <a:ahLst/>
              <a:cxnLst/>
              <a:rect l="l" t="t" r="r" b="b"/>
              <a:pathLst>
                <a:path w="2357" h="1254" extrusionOk="0">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3683725" y="2342750"/>
              <a:ext cx="73350" cy="803925"/>
            </a:xfrm>
            <a:custGeom>
              <a:avLst/>
              <a:gdLst/>
              <a:ahLst/>
              <a:cxnLst/>
              <a:rect l="l" t="t" r="r" b="b"/>
              <a:pathLst>
                <a:path w="2934" h="32157" extrusionOk="0">
                  <a:moveTo>
                    <a:pt x="1" y="1"/>
                  </a:moveTo>
                  <a:lnTo>
                    <a:pt x="402" y="32156"/>
                  </a:lnTo>
                  <a:lnTo>
                    <a:pt x="2557" y="32156"/>
                  </a:lnTo>
                  <a:lnTo>
                    <a:pt x="2933"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2401775" y="2627850"/>
              <a:ext cx="2445525" cy="999825"/>
            </a:xfrm>
            <a:custGeom>
              <a:avLst/>
              <a:gdLst/>
              <a:ahLst/>
              <a:cxnLst/>
              <a:rect l="l" t="t" r="r" b="b"/>
              <a:pathLst>
                <a:path w="97821" h="39993" extrusionOk="0">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2399900" y="2168175"/>
              <a:ext cx="2448650" cy="1411875"/>
            </a:xfrm>
            <a:custGeom>
              <a:avLst/>
              <a:gdLst/>
              <a:ahLst/>
              <a:cxnLst/>
              <a:rect l="l" t="t" r="r" b="b"/>
              <a:pathLst>
                <a:path w="97946" h="56475" extrusionOk="0">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078475" y="2713700"/>
              <a:ext cx="456800" cy="264425"/>
            </a:xfrm>
            <a:custGeom>
              <a:avLst/>
              <a:gdLst/>
              <a:ahLst/>
              <a:cxnLst/>
              <a:rect l="l" t="t" r="r" b="b"/>
              <a:pathLst>
                <a:path w="18272" h="10577" extrusionOk="0">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009550" y="2481225"/>
              <a:ext cx="357800" cy="389750"/>
            </a:xfrm>
            <a:custGeom>
              <a:avLst/>
              <a:gdLst/>
              <a:ahLst/>
              <a:cxnLst/>
              <a:rect l="l" t="t" r="r" b="b"/>
              <a:pathLst>
                <a:path w="14312" h="15590" extrusionOk="0">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24600" y="25056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4107925" y="2721200"/>
              <a:ext cx="339000" cy="196150"/>
            </a:xfrm>
            <a:custGeom>
              <a:avLst/>
              <a:gdLst/>
              <a:ahLst/>
              <a:cxnLst/>
              <a:rect l="l" t="t" r="r" b="b"/>
              <a:pathLst>
                <a:path w="13560" h="7846" extrusionOk="0">
                  <a:moveTo>
                    <a:pt x="13559" y="1805"/>
                  </a:moveTo>
                  <a:lnTo>
                    <a:pt x="3108" y="7846"/>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4303400" y="2834625"/>
              <a:ext cx="110950" cy="63925"/>
            </a:xfrm>
            <a:custGeom>
              <a:avLst/>
              <a:gdLst/>
              <a:ahLst/>
              <a:cxnLst/>
              <a:rect l="l" t="t" r="r" b="b"/>
              <a:pathLst>
                <a:path w="4438" h="2557" extrusionOk="0">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2587225" y="3027600"/>
              <a:ext cx="314575" cy="339700"/>
            </a:xfrm>
            <a:custGeom>
              <a:avLst/>
              <a:gdLst/>
              <a:ahLst/>
              <a:cxnLst/>
              <a:rect l="l" t="t" r="r" b="b"/>
              <a:pathLst>
                <a:path w="12583" h="13588" extrusionOk="0">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2975075" y="2666700"/>
              <a:ext cx="424850" cy="142250"/>
            </a:xfrm>
            <a:custGeom>
              <a:avLst/>
              <a:gdLst/>
              <a:ahLst/>
              <a:cxnLst/>
              <a:rect l="l" t="t" r="r" b="b"/>
              <a:pathLst>
                <a:path w="16994" h="5690" extrusionOk="0">
                  <a:moveTo>
                    <a:pt x="6016" y="0"/>
                  </a:moveTo>
                  <a:lnTo>
                    <a:pt x="1" y="4587"/>
                  </a:lnTo>
                  <a:lnTo>
                    <a:pt x="10703" y="5690"/>
                  </a:lnTo>
                  <a:lnTo>
                    <a:pt x="16993" y="953"/>
                  </a:lnTo>
                  <a:lnTo>
                    <a:pt x="6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2835350" y="3150550"/>
              <a:ext cx="323975" cy="186775"/>
            </a:xfrm>
            <a:custGeom>
              <a:avLst/>
              <a:gdLst/>
              <a:ahLst/>
              <a:cxnLst/>
              <a:rect l="l" t="t" r="r" b="b"/>
              <a:pathLst>
                <a:path w="12959" h="7471" extrusionOk="0">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2833475" y="3146475"/>
              <a:ext cx="327100" cy="186850"/>
            </a:xfrm>
            <a:custGeom>
              <a:avLst/>
              <a:gdLst/>
              <a:ahLst/>
              <a:cxnLst/>
              <a:rect l="l" t="t" r="r" b="b"/>
              <a:pathLst>
                <a:path w="13084" h="7474" extrusionOk="0">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2852900" y="3154175"/>
              <a:ext cx="293250" cy="169200"/>
            </a:xfrm>
            <a:custGeom>
              <a:avLst/>
              <a:gdLst/>
              <a:ahLst/>
              <a:cxnLst/>
              <a:rect l="l" t="t" r="r" b="b"/>
              <a:pathLst>
                <a:path w="11730" h="6768" extrusionOk="0">
                  <a:moveTo>
                    <a:pt x="6742" y="0"/>
                  </a:moveTo>
                  <a:lnTo>
                    <a:pt x="1" y="3885"/>
                  </a:lnTo>
                  <a:lnTo>
                    <a:pt x="4963" y="6767"/>
                  </a:lnTo>
                  <a:lnTo>
                    <a:pt x="11730" y="2857"/>
                  </a:lnTo>
                  <a:lnTo>
                    <a:pt x="6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2788375" y="2228725"/>
              <a:ext cx="448025" cy="428600"/>
            </a:xfrm>
            <a:custGeom>
              <a:avLst/>
              <a:gdLst/>
              <a:ahLst/>
              <a:cxnLst/>
              <a:rect l="l" t="t" r="r" b="b"/>
              <a:pathLst>
                <a:path w="17921" h="17144" extrusionOk="0">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3187500" y="2590775"/>
              <a:ext cx="194250" cy="85000"/>
            </a:xfrm>
            <a:custGeom>
              <a:avLst/>
              <a:gdLst/>
              <a:ahLst/>
              <a:cxnLst/>
              <a:rect l="l" t="t" r="r" b="b"/>
              <a:pathLst>
                <a:path w="7770" h="3400" extrusionOk="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3047775" y="2634500"/>
              <a:ext cx="59550" cy="72825"/>
            </a:xfrm>
            <a:custGeom>
              <a:avLst/>
              <a:gdLst/>
              <a:ahLst/>
              <a:cxnLst/>
              <a:rect l="l" t="t" r="r" b="b"/>
              <a:pathLst>
                <a:path w="2382" h="2913" extrusionOk="0">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3005150" y="2668575"/>
              <a:ext cx="60175" cy="25725"/>
            </a:xfrm>
            <a:custGeom>
              <a:avLst/>
              <a:gdLst/>
              <a:ahLst/>
              <a:cxnLst/>
              <a:rect l="l" t="t" r="r" b="b"/>
              <a:pathLst>
                <a:path w="2407" h="1029" extrusionOk="0">
                  <a:moveTo>
                    <a:pt x="1" y="1"/>
                  </a:moveTo>
                  <a:cubicBezTo>
                    <a:pt x="903" y="452"/>
                    <a:pt x="2407" y="176"/>
                    <a:pt x="2407" y="351"/>
                  </a:cubicBezTo>
                  <a:cubicBezTo>
                    <a:pt x="2407" y="502"/>
                    <a:pt x="2106" y="1028"/>
                    <a:pt x="1480" y="1028"/>
                  </a:cubicBezTo>
                  <a:cubicBezTo>
                    <a:pt x="853" y="1028"/>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2943125" y="2655425"/>
              <a:ext cx="163575" cy="109050"/>
            </a:xfrm>
            <a:custGeom>
              <a:avLst/>
              <a:gdLst/>
              <a:ahLst/>
              <a:cxnLst/>
              <a:rect l="l" t="t" r="r" b="b"/>
              <a:pathLst>
                <a:path w="6543" h="4362" extrusionOk="0">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2507650" y="2342125"/>
              <a:ext cx="458050" cy="449900"/>
            </a:xfrm>
            <a:custGeom>
              <a:avLst/>
              <a:gdLst/>
              <a:ahLst/>
              <a:cxnLst/>
              <a:rect l="l" t="t" r="r" b="b"/>
              <a:pathLst>
                <a:path w="18322" h="17996" extrusionOk="0">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4457550" y="1745025"/>
              <a:ext cx="160425" cy="149125"/>
            </a:xfrm>
            <a:custGeom>
              <a:avLst/>
              <a:gdLst/>
              <a:ahLst/>
              <a:cxnLst/>
              <a:rect l="l" t="t" r="r" b="b"/>
              <a:pathLst>
                <a:path w="6417" h="5965" extrusionOk="0">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4334125" y="1724975"/>
              <a:ext cx="120325" cy="162925"/>
            </a:xfrm>
            <a:custGeom>
              <a:avLst/>
              <a:gdLst/>
              <a:ahLst/>
              <a:cxnLst/>
              <a:rect l="l" t="t" r="r" b="b"/>
              <a:pathLst>
                <a:path w="4813" h="6517" extrusionOk="0">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4585375" y="1535100"/>
              <a:ext cx="270075" cy="468700"/>
            </a:xfrm>
            <a:custGeom>
              <a:avLst/>
              <a:gdLst/>
              <a:ahLst/>
              <a:cxnLst/>
              <a:rect l="l" t="t" r="r" b="b"/>
              <a:pathLst>
                <a:path w="10803" h="18748" extrusionOk="0">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445625" y="2635375"/>
              <a:ext cx="261950" cy="302650"/>
            </a:xfrm>
            <a:custGeom>
              <a:avLst/>
              <a:gdLst/>
              <a:ahLst/>
              <a:cxnLst/>
              <a:rect l="l" t="t" r="r" b="b"/>
              <a:pathLst>
                <a:path w="10478" h="12106" extrusionOk="0">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3652400" y="2356550"/>
              <a:ext cx="60175" cy="25700"/>
            </a:xfrm>
            <a:custGeom>
              <a:avLst/>
              <a:gdLst/>
              <a:ahLst/>
              <a:cxnLst/>
              <a:rect l="l" t="t" r="r" b="b"/>
              <a:pathLst>
                <a:path w="2407" h="1028" extrusionOk="0">
                  <a:moveTo>
                    <a:pt x="1" y="0"/>
                  </a:moveTo>
                  <a:cubicBezTo>
                    <a:pt x="903" y="451"/>
                    <a:pt x="2407" y="176"/>
                    <a:pt x="2407" y="351"/>
                  </a:cubicBezTo>
                  <a:cubicBezTo>
                    <a:pt x="2407" y="527"/>
                    <a:pt x="2106" y="1028"/>
                    <a:pt x="1479" y="1028"/>
                  </a:cubicBezTo>
                  <a:cubicBezTo>
                    <a:pt x="853" y="1028"/>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3590375" y="2343375"/>
              <a:ext cx="163550" cy="109050"/>
            </a:xfrm>
            <a:custGeom>
              <a:avLst/>
              <a:gdLst/>
              <a:ahLst/>
              <a:cxnLst/>
              <a:rect l="l" t="t" r="r" b="b"/>
              <a:pathLst>
                <a:path w="6542" h="4362" extrusionOk="0">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4332225" y="3053300"/>
              <a:ext cx="461200" cy="458050"/>
            </a:xfrm>
            <a:custGeom>
              <a:avLst/>
              <a:gdLst/>
              <a:ahLst/>
              <a:cxnLst/>
              <a:rect l="l" t="t" r="r" b="b"/>
              <a:pathLst>
                <a:path w="18448" h="18322" extrusionOk="0">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470075" y="3480600"/>
              <a:ext cx="480600" cy="277600"/>
            </a:xfrm>
            <a:custGeom>
              <a:avLst/>
              <a:gdLst/>
              <a:ahLst/>
              <a:cxnLst/>
              <a:rect l="l" t="t" r="r" b="b"/>
              <a:pathLst>
                <a:path w="19224" h="11104" extrusionOk="0">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769575" y="3503175"/>
              <a:ext cx="62050" cy="94625"/>
            </a:xfrm>
            <a:custGeom>
              <a:avLst/>
              <a:gdLst/>
              <a:ahLst/>
              <a:cxnLst/>
              <a:rect l="l" t="t" r="r" b="b"/>
              <a:pathLst>
                <a:path w="2482" h="3785" extrusionOk="0">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4568450" y="3597150"/>
              <a:ext cx="25" cy="3150"/>
            </a:xfrm>
            <a:custGeom>
              <a:avLst/>
              <a:gdLst/>
              <a:ahLst/>
              <a:cxnLst/>
              <a:rect l="l" t="t" r="r" b="b"/>
              <a:pathLst>
                <a:path w="1" h="126" extrusionOk="0">
                  <a:moveTo>
                    <a:pt x="1" y="126"/>
                  </a:moveTo>
                  <a:cubicBezTo>
                    <a:pt x="1" y="101"/>
                    <a:pt x="1" y="76"/>
                    <a:pt x="1" y="76"/>
                  </a:cubicBezTo>
                  <a:cubicBezTo>
                    <a:pt x="1" y="51"/>
                    <a:pt x="1" y="2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4747650" y="3637250"/>
              <a:ext cx="199900" cy="50150"/>
            </a:xfrm>
            <a:custGeom>
              <a:avLst/>
              <a:gdLst/>
              <a:ahLst/>
              <a:cxnLst/>
              <a:rect l="l" t="t" r="r" b="b"/>
              <a:pathLst>
                <a:path w="7996" h="2006" extrusionOk="0">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4684375" y="3728725"/>
              <a:ext cx="650" cy="5675"/>
            </a:xfrm>
            <a:custGeom>
              <a:avLst/>
              <a:gdLst/>
              <a:ahLst/>
              <a:cxnLst/>
              <a:rect l="l" t="t" r="r" b="b"/>
              <a:pathLst>
                <a:path w="26" h="227" extrusionOk="0">
                  <a:moveTo>
                    <a:pt x="0" y="1"/>
                  </a:moveTo>
                  <a:lnTo>
                    <a:pt x="0" y="226"/>
                  </a:lnTo>
                  <a:cubicBezTo>
                    <a:pt x="25" y="151"/>
                    <a:pt x="25" y="76"/>
                    <a:pt x="0"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4470075" y="3654800"/>
              <a:ext cx="293900" cy="137250"/>
            </a:xfrm>
            <a:custGeom>
              <a:avLst/>
              <a:gdLst/>
              <a:ahLst/>
              <a:cxnLst/>
              <a:rect l="l" t="t" r="r" b="b"/>
              <a:pathLst>
                <a:path w="11756" h="5490" extrusionOk="0">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4511425" y="3526350"/>
              <a:ext cx="107175" cy="94000"/>
            </a:xfrm>
            <a:custGeom>
              <a:avLst/>
              <a:gdLst/>
              <a:ahLst/>
              <a:cxnLst/>
              <a:rect l="l" t="t" r="r" b="b"/>
              <a:pathLst>
                <a:path w="4287" h="3760" extrusionOk="0">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4471325" y="3702425"/>
              <a:ext cx="59550" cy="59550"/>
            </a:xfrm>
            <a:custGeom>
              <a:avLst/>
              <a:gdLst/>
              <a:ahLst/>
              <a:cxnLst/>
              <a:rect l="l" t="t" r="r" b="b"/>
              <a:pathLst>
                <a:path w="2382" h="2382" extrusionOk="0">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4701275" y="3774475"/>
              <a:ext cx="59550" cy="58925"/>
            </a:xfrm>
            <a:custGeom>
              <a:avLst/>
              <a:gdLst/>
              <a:ahLst/>
              <a:cxnLst/>
              <a:rect l="l" t="t" r="r" b="b"/>
              <a:pathLst>
                <a:path w="2382" h="2357" extrusionOk="0">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4889250" y="3670450"/>
              <a:ext cx="60175" cy="59550"/>
            </a:xfrm>
            <a:custGeom>
              <a:avLst/>
              <a:gdLst/>
              <a:ahLst/>
              <a:cxnLst/>
              <a:rect l="l" t="t" r="r" b="b"/>
              <a:pathLst>
                <a:path w="2407" h="2382" extrusionOk="0">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4784000" y="3549525"/>
              <a:ext cx="59550" cy="59550"/>
            </a:xfrm>
            <a:custGeom>
              <a:avLst/>
              <a:gdLst/>
              <a:ahLst/>
              <a:cxnLst/>
              <a:rect l="l" t="t" r="r" b="b"/>
              <a:pathLst>
                <a:path w="2382" h="2382" extrusionOk="0">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4500150" y="3562075"/>
              <a:ext cx="59550" cy="59550"/>
            </a:xfrm>
            <a:custGeom>
              <a:avLst/>
              <a:gdLst/>
              <a:ahLst/>
              <a:cxnLst/>
              <a:rect l="l" t="t" r="r" b="b"/>
              <a:pathLst>
                <a:path w="2382" h="2382" extrusionOk="0">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4661800" y="3372225"/>
              <a:ext cx="81500" cy="303275"/>
            </a:xfrm>
            <a:custGeom>
              <a:avLst/>
              <a:gdLst/>
              <a:ahLst/>
              <a:cxnLst/>
              <a:rect l="l" t="t" r="r" b="b"/>
              <a:pathLst>
                <a:path w="3260" h="12131" extrusionOk="0">
                  <a:moveTo>
                    <a:pt x="1" y="10602"/>
                  </a:moveTo>
                  <a:cubicBezTo>
                    <a:pt x="1" y="12130"/>
                    <a:pt x="3259" y="11830"/>
                    <a:pt x="3259" y="10602"/>
                  </a:cubicBezTo>
                  <a:lnTo>
                    <a:pt x="3259"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357300" y="3252550"/>
              <a:ext cx="395375" cy="303275"/>
            </a:xfrm>
            <a:custGeom>
              <a:avLst/>
              <a:gdLst/>
              <a:ahLst/>
              <a:cxnLst/>
              <a:rect l="l" t="t" r="r" b="b"/>
              <a:pathLst>
                <a:path w="15815" h="12131" extrusionOk="0">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4382975" y="3075850"/>
              <a:ext cx="665450" cy="476225"/>
            </a:xfrm>
            <a:custGeom>
              <a:avLst/>
              <a:gdLst/>
              <a:ahLst/>
              <a:cxnLst/>
              <a:rect l="l" t="t" r="r" b="b"/>
              <a:pathLst>
                <a:path w="26618" h="19049" extrusionOk="0">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4056550" y="2804550"/>
              <a:ext cx="193625" cy="109675"/>
            </a:xfrm>
            <a:custGeom>
              <a:avLst/>
              <a:gdLst/>
              <a:ahLst/>
              <a:cxnLst/>
              <a:rect l="l" t="t" r="r" b="b"/>
              <a:pathLst>
                <a:path w="7745" h="4387" extrusionOk="0">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4151775" y="3142900"/>
              <a:ext cx="619700" cy="481225"/>
            </a:xfrm>
            <a:custGeom>
              <a:avLst/>
              <a:gdLst/>
              <a:ahLst/>
              <a:cxnLst/>
              <a:rect l="l" t="t" r="r" b="b"/>
              <a:pathLst>
                <a:path w="24788" h="19249" extrusionOk="0">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4458175" y="2281975"/>
              <a:ext cx="261925" cy="288875"/>
            </a:xfrm>
            <a:custGeom>
              <a:avLst/>
              <a:gdLst/>
              <a:ahLst/>
              <a:cxnLst/>
              <a:rect l="l" t="t" r="r" b="b"/>
              <a:pathLst>
                <a:path w="10477" h="11555" extrusionOk="0">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4460050" y="2240000"/>
              <a:ext cx="261925" cy="302650"/>
            </a:xfrm>
            <a:custGeom>
              <a:avLst/>
              <a:gdLst/>
              <a:ahLst/>
              <a:cxnLst/>
              <a:rect l="l" t="t" r="r" b="b"/>
              <a:pathLst>
                <a:path w="10477" h="12106" extrusionOk="0">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4382975" y="2480600"/>
              <a:ext cx="493150" cy="758175"/>
            </a:xfrm>
            <a:custGeom>
              <a:avLst/>
              <a:gdLst/>
              <a:ahLst/>
              <a:cxnLst/>
              <a:rect l="l" t="t" r="r" b="b"/>
              <a:pathLst>
                <a:path w="19726" h="30327" extrusionOk="0">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4455675" y="2611550"/>
              <a:ext cx="160425" cy="339000"/>
            </a:xfrm>
            <a:custGeom>
              <a:avLst/>
              <a:gdLst/>
              <a:ahLst/>
              <a:cxnLst/>
              <a:rect l="l" t="t" r="r" b="b"/>
              <a:pathLst>
                <a:path w="6417" h="13560" extrusionOk="0">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4726350" y="2725600"/>
              <a:ext cx="414175" cy="794500"/>
            </a:xfrm>
            <a:custGeom>
              <a:avLst/>
              <a:gdLst/>
              <a:ahLst/>
              <a:cxnLst/>
              <a:rect l="l" t="t" r="r" b="b"/>
              <a:pathLst>
                <a:path w="16567" h="31780" extrusionOk="0">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4625475" y="2889750"/>
              <a:ext cx="188625" cy="641650"/>
            </a:xfrm>
            <a:custGeom>
              <a:avLst/>
              <a:gdLst/>
              <a:ahLst/>
              <a:cxnLst/>
              <a:rect l="l" t="t" r="r" b="b"/>
              <a:pathLst>
                <a:path w="7545" h="25666" extrusionOk="0">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4186875" y="2550775"/>
              <a:ext cx="435475" cy="460550"/>
            </a:xfrm>
            <a:custGeom>
              <a:avLst/>
              <a:gdLst/>
              <a:ahLst/>
              <a:cxnLst/>
              <a:rect l="l" t="t" r="r" b="b"/>
              <a:pathLst>
                <a:path w="17419" h="18422" extrusionOk="0">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3460675" y="3072100"/>
              <a:ext cx="456800" cy="264425"/>
            </a:xfrm>
            <a:custGeom>
              <a:avLst/>
              <a:gdLst/>
              <a:ahLst/>
              <a:cxnLst/>
              <a:rect l="l" t="t" r="r" b="b"/>
              <a:pathLst>
                <a:path w="18272" h="10577" extrusionOk="0">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3391125" y="2839000"/>
              <a:ext cx="357800" cy="390375"/>
            </a:xfrm>
            <a:custGeom>
              <a:avLst/>
              <a:gdLst/>
              <a:ahLst/>
              <a:cxnLst/>
              <a:rect l="l" t="t" r="r" b="b"/>
              <a:pathLst>
                <a:path w="14312" h="15615" extrusionOk="0">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3406175" y="28640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3489500" y="3079600"/>
              <a:ext cx="339000" cy="196150"/>
            </a:xfrm>
            <a:custGeom>
              <a:avLst/>
              <a:gdLst/>
              <a:ahLst/>
              <a:cxnLst/>
              <a:rect l="l" t="t" r="r" b="b"/>
              <a:pathLst>
                <a:path w="13560" h="7846" extrusionOk="0">
                  <a:moveTo>
                    <a:pt x="13559" y="1805"/>
                  </a:moveTo>
                  <a:lnTo>
                    <a:pt x="3108" y="7845"/>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684975" y="3192400"/>
              <a:ext cx="110950" cy="64550"/>
            </a:xfrm>
            <a:custGeom>
              <a:avLst/>
              <a:gdLst/>
              <a:ahLst/>
              <a:cxnLst/>
              <a:rect l="l" t="t" r="r" b="b"/>
              <a:pathLst>
                <a:path w="4438" h="2582" extrusionOk="0">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2398650" y="3548900"/>
              <a:ext cx="619700" cy="481250"/>
            </a:xfrm>
            <a:custGeom>
              <a:avLst/>
              <a:gdLst/>
              <a:ahLst/>
              <a:cxnLst/>
              <a:rect l="l" t="t" r="r" b="b"/>
              <a:pathLst>
                <a:path w="24788" h="19250" extrusionOk="0">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445000" y="2635375"/>
              <a:ext cx="262575" cy="302650"/>
            </a:xfrm>
            <a:custGeom>
              <a:avLst/>
              <a:gdLst/>
              <a:ahLst/>
              <a:cxnLst/>
              <a:rect l="l" t="t" r="r" b="b"/>
              <a:pathLst>
                <a:path w="10503" h="12106" extrusionOk="0">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3970700" y="4185500"/>
              <a:ext cx="292000" cy="128475"/>
            </a:xfrm>
            <a:custGeom>
              <a:avLst/>
              <a:gdLst/>
              <a:ahLst/>
              <a:cxnLst/>
              <a:rect l="l" t="t" r="r" b="b"/>
              <a:pathLst>
                <a:path w="11680" h="5139" extrusionOk="0">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4041500" y="3283875"/>
              <a:ext cx="281975" cy="953025"/>
            </a:xfrm>
            <a:custGeom>
              <a:avLst/>
              <a:gdLst/>
              <a:ahLst/>
              <a:cxnLst/>
              <a:rect l="l" t="t" r="r" b="b"/>
              <a:pathLst>
                <a:path w="11279" h="38121" extrusionOk="0">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3796525" y="2397900"/>
              <a:ext cx="266300" cy="388500"/>
            </a:xfrm>
            <a:custGeom>
              <a:avLst/>
              <a:gdLst/>
              <a:ahLst/>
              <a:cxnLst/>
              <a:rect l="l" t="t" r="r" b="b"/>
              <a:pathLst>
                <a:path w="10652" h="15540" extrusionOk="0">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3785875" y="2426100"/>
              <a:ext cx="286350" cy="335850"/>
            </a:xfrm>
            <a:custGeom>
              <a:avLst/>
              <a:gdLst/>
              <a:ahLst/>
              <a:cxnLst/>
              <a:rect l="l" t="t" r="r" b="b"/>
              <a:pathLst>
                <a:path w="11454" h="13434" extrusionOk="0">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3418075" y="3327725"/>
              <a:ext cx="196750" cy="73325"/>
            </a:xfrm>
            <a:custGeom>
              <a:avLst/>
              <a:gdLst/>
              <a:ahLst/>
              <a:cxnLst/>
              <a:rect l="l" t="t" r="r" b="b"/>
              <a:pathLst>
                <a:path w="7870" h="2933" extrusionOk="0">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3781475" y="4275725"/>
              <a:ext cx="291375" cy="127850"/>
            </a:xfrm>
            <a:custGeom>
              <a:avLst/>
              <a:gdLst/>
              <a:ahLst/>
              <a:cxnLst/>
              <a:rect l="l" t="t" r="r" b="b"/>
              <a:pathLst>
                <a:path w="11655" h="5114" extrusionOk="0">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3895525" y="3326475"/>
              <a:ext cx="330850" cy="1037625"/>
            </a:xfrm>
            <a:custGeom>
              <a:avLst/>
              <a:gdLst/>
              <a:ahLst/>
              <a:cxnLst/>
              <a:rect l="l" t="t" r="r" b="b"/>
              <a:pathLst>
                <a:path w="13234" h="41505" extrusionOk="0">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3812800" y="2644150"/>
              <a:ext cx="497525" cy="817700"/>
            </a:xfrm>
            <a:custGeom>
              <a:avLst/>
              <a:gdLst/>
              <a:ahLst/>
              <a:cxnLst/>
              <a:rect l="l" t="t" r="r" b="b"/>
              <a:pathLst>
                <a:path w="19901" h="32708" extrusionOk="0">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3567200" y="2752525"/>
              <a:ext cx="406650" cy="625350"/>
            </a:xfrm>
            <a:custGeom>
              <a:avLst/>
              <a:gdLst/>
              <a:ahLst/>
              <a:cxnLst/>
              <a:rect l="l" t="t" r="r" b="b"/>
              <a:pathLst>
                <a:path w="16266" h="25014" extrusionOk="0">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3483225" y="2283225"/>
              <a:ext cx="456800" cy="264450"/>
            </a:xfrm>
            <a:custGeom>
              <a:avLst/>
              <a:gdLst/>
              <a:ahLst/>
              <a:cxnLst/>
              <a:rect l="l" t="t" r="r" b="b"/>
              <a:pathLst>
                <a:path w="18272" h="10578" extrusionOk="0">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3580975" y="2332725"/>
              <a:ext cx="339000" cy="196150"/>
            </a:xfrm>
            <a:custGeom>
              <a:avLst/>
              <a:gdLst/>
              <a:ahLst/>
              <a:cxnLst/>
              <a:rect l="l" t="t" r="r" b="b"/>
              <a:pathLst>
                <a:path w="13560" h="7846" extrusionOk="0">
                  <a:moveTo>
                    <a:pt x="13560" y="1805"/>
                  </a:moveTo>
                  <a:lnTo>
                    <a:pt x="3133" y="7846"/>
                  </a:lnTo>
                  <a:lnTo>
                    <a:pt x="1" y="6041"/>
                  </a:lnTo>
                  <a:lnTo>
                    <a:pt x="10452"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3626725" y="2346525"/>
              <a:ext cx="110925" cy="63925"/>
            </a:xfrm>
            <a:custGeom>
              <a:avLst/>
              <a:gdLst/>
              <a:ahLst/>
              <a:cxnLst/>
              <a:rect l="l" t="t" r="r" b="b"/>
              <a:pathLst>
                <a:path w="4437" h="2557" extrusionOk="0">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3169950" y="2040750"/>
              <a:ext cx="442375" cy="429850"/>
            </a:xfrm>
            <a:custGeom>
              <a:avLst/>
              <a:gdLst/>
              <a:ahLst/>
              <a:cxnLst/>
              <a:rect l="l" t="t" r="r" b="b"/>
              <a:pathLst>
                <a:path w="17695" h="17194" extrusionOk="0">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3453775" y="1955550"/>
              <a:ext cx="303300" cy="409800"/>
            </a:xfrm>
            <a:custGeom>
              <a:avLst/>
              <a:gdLst/>
              <a:ahLst/>
              <a:cxnLst/>
              <a:rect l="l" t="t" r="r" b="b"/>
              <a:pathLst>
                <a:path w="12132" h="16392" extrusionOk="0">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3706925" y="2317700"/>
              <a:ext cx="142875" cy="124075"/>
            </a:xfrm>
            <a:custGeom>
              <a:avLst/>
              <a:gdLst/>
              <a:ahLst/>
              <a:cxnLst/>
              <a:rect l="l" t="t" r="r" b="b"/>
              <a:pathLst>
                <a:path w="5715" h="4963" extrusionOk="0">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3575975" y="2368450"/>
              <a:ext cx="183600" cy="92750"/>
            </a:xfrm>
            <a:custGeom>
              <a:avLst/>
              <a:gdLst/>
              <a:ahLst/>
              <a:cxnLst/>
              <a:rect l="l" t="t" r="r" b="b"/>
              <a:pathLst>
                <a:path w="7344" h="3710" extrusionOk="0">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3403025" y="1729975"/>
              <a:ext cx="146650" cy="272575"/>
            </a:xfrm>
            <a:custGeom>
              <a:avLst/>
              <a:gdLst/>
              <a:ahLst/>
              <a:cxnLst/>
              <a:rect l="l" t="t" r="r" b="b"/>
              <a:pathLst>
                <a:path w="5866" h="10903" extrusionOk="0">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22200" y="1887875"/>
              <a:ext cx="131600" cy="177975"/>
            </a:xfrm>
            <a:custGeom>
              <a:avLst/>
              <a:gdLst/>
              <a:ahLst/>
              <a:cxnLst/>
              <a:rect l="l" t="t" r="r" b="b"/>
              <a:pathLst>
                <a:path w="5264" h="7119" extrusionOk="0">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18450" y="1686750"/>
              <a:ext cx="195500" cy="280100"/>
            </a:xfrm>
            <a:custGeom>
              <a:avLst/>
              <a:gdLst/>
              <a:ahLst/>
              <a:cxnLst/>
              <a:rect l="l" t="t" r="r" b="b"/>
              <a:pathLst>
                <a:path w="7820" h="11204" extrusionOk="0">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238250" y="1676100"/>
              <a:ext cx="231225" cy="354025"/>
            </a:xfrm>
            <a:custGeom>
              <a:avLst/>
              <a:gdLst/>
              <a:ahLst/>
              <a:cxnLst/>
              <a:rect l="l" t="t" r="r" b="b"/>
              <a:pathLst>
                <a:path w="9249" h="14161" extrusionOk="0">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3400525" y="1664800"/>
              <a:ext cx="138500" cy="157925"/>
            </a:xfrm>
            <a:custGeom>
              <a:avLst/>
              <a:gdLst/>
              <a:ahLst/>
              <a:cxnLst/>
              <a:rect l="l" t="t" r="r" b="b"/>
              <a:pathLst>
                <a:path w="5540" h="6317" extrusionOk="0">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3666825" y="2171075"/>
              <a:ext cx="367825" cy="364075"/>
            </a:xfrm>
            <a:custGeom>
              <a:avLst/>
              <a:gdLst/>
              <a:ahLst/>
              <a:cxnLst/>
              <a:rect l="l" t="t" r="r" b="b"/>
              <a:pathLst>
                <a:path w="14713" h="14563" extrusionOk="0">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463800" y="2917950"/>
              <a:ext cx="144150" cy="42000"/>
            </a:xfrm>
            <a:custGeom>
              <a:avLst/>
              <a:gdLst/>
              <a:ahLst/>
              <a:cxnLst/>
              <a:rect l="l" t="t" r="r" b="b"/>
              <a:pathLst>
                <a:path w="5766" h="1680" extrusionOk="0">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438750" y="1953650"/>
              <a:ext cx="30100" cy="41400"/>
            </a:xfrm>
            <a:custGeom>
              <a:avLst/>
              <a:gdLst/>
              <a:ahLst/>
              <a:cxnLst/>
              <a:rect l="l" t="t" r="r" b="b"/>
              <a:pathLst>
                <a:path w="1204" h="1656" extrusionOk="0">
                  <a:moveTo>
                    <a:pt x="151" y="1"/>
                  </a:moveTo>
                  <a:cubicBezTo>
                    <a:pt x="151" y="1"/>
                    <a:pt x="0" y="1079"/>
                    <a:pt x="50" y="1254"/>
                  </a:cubicBezTo>
                  <a:cubicBezTo>
                    <a:pt x="126" y="1430"/>
                    <a:pt x="476" y="1655"/>
                    <a:pt x="476" y="1655"/>
                  </a:cubicBezTo>
                  <a:lnTo>
                    <a:pt x="1203" y="1655"/>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3532725" y="2051400"/>
              <a:ext cx="29475" cy="211800"/>
            </a:xfrm>
            <a:custGeom>
              <a:avLst/>
              <a:gdLst/>
              <a:ahLst/>
              <a:cxnLst/>
              <a:rect l="l" t="t" r="r" b="b"/>
              <a:pathLst>
                <a:path w="1179" h="8472" extrusionOk="0">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889875" y="2349025"/>
              <a:ext cx="43875" cy="235000"/>
            </a:xfrm>
            <a:custGeom>
              <a:avLst/>
              <a:gdLst/>
              <a:ahLst/>
              <a:cxnLst/>
              <a:rect l="l" t="t" r="r" b="b"/>
              <a:pathLst>
                <a:path w="1755" h="9400" extrusionOk="0">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894250" y="1685500"/>
              <a:ext cx="68325" cy="224950"/>
            </a:xfrm>
            <a:custGeom>
              <a:avLst/>
              <a:gdLst/>
              <a:ahLst/>
              <a:cxnLst/>
              <a:rect l="l" t="t" r="r" b="b"/>
              <a:pathLst>
                <a:path w="2733" h="8998" extrusionOk="0">
                  <a:moveTo>
                    <a:pt x="2733" y="8998"/>
                  </a:moveTo>
                  <a:lnTo>
                    <a:pt x="1" y="7419"/>
                  </a:lnTo>
                  <a:lnTo>
                    <a:pt x="1" y="0"/>
                  </a:lnTo>
                  <a:lnTo>
                    <a:pt x="2733" y="1579"/>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787100" y="1553275"/>
              <a:ext cx="67700" cy="295150"/>
            </a:xfrm>
            <a:custGeom>
              <a:avLst/>
              <a:gdLst/>
              <a:ahLst/>
              <a:cxnLst/>
              <a:rect l="l" t="t" r="r" b="b"/>
              <a:pathLst>
                <a:path w="2708" h="11806" extrusionOk="0">
                  <a:moveTo>
                    <a:pt x="2708" y="11805"/>
                  </a:moveTo>
                  <a:lnTo>
                    <a:pt x="1" y="10226"/>
                  </a:lnTo>
                  <a:lnTo>
                    <a:pt x="1" y="1"/>
                  </a:lnTo>
                  <a:lnTo>
                    <a:pt x="2708" y="1580"/>
                  </a:ln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3002025" y="1557050"/>
              <a:ext cx="68325" cy="415425"/>
            </a:xfrm>
            <a:custGeom>
              <a:avLst/>
              <a:gdLst/>
              <a:ahLst/>
              <a:cxnLst/>
              <a:rect l="l" t="t" r="r" b="b"/>
              <a:pathLst>
                <a:path w="2733" h="16617" extrusionOk="0">
                  <a:moveTo>
                    <a:pt x="2732" y="16617"/>
                  </a:moveTo>
                  <a:lnTo>
                    <a:pt x="1" y="15063"/>
                  </a:lnTo>
                  <a:lnTo>
                    <a:pt x="1" y="0"/>
                  </a:lnTo>
                  <a:lnTo>
                    <a:pt x="2732" y="15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3812175" y="1713050"/>
              <a:ext cx="173600" cy="189250"/>
            </a:xfrm>
            <a:custGeom>
              <a:avLst/>
              <a:gdLst/>
              <a:ahLst/>
              <a:cxnLst/>
              <a:rect l="l" t="t" r="r" b="b"/>
              <a:pathLst>
                <a:path w="6944" h="7570" extrusionOk="0">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3684350" y="1236250"/>
              <a:ext cx="418575" cy="562675"/>
            </a:xfrm>
            <a:custGeom>
              <a:avLst/>
              <a:gdLst/>
              <a:ahLst/>
              <a:cxnLst/>
              <a:rect l="l" t="t" r="r" b="b"/>
              <a:pathLst>
                <a:path w="16743" h="22507" extrusionOk="0">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3829100" y="1415900"/>
              <a:ext cx="147275" cy="347400"/>
            </a:xfrm>
            <a:custGeom>
              <a:avLst/>
              <a:gdLst/>
              <a:ahLst/>
              <a:cxnLst/>
              <a:rect l="l" t="t" r="r" b="b"/>
              <a:pathLst>
                <a:path w="5891" h="13896" extrusionOk="0">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4911800" y="2335875"/>
              <a:ext cx="154175" cy="199900"/>
            </a:xfrm>
            <a:custGeom>
              <a:avLst/>
              <a:gdLst/>
              <a:ahLst/>
              <a:cxnLst/>
              <a:rect l="l" t="t" r="r" b="b"/>
              <a:pathLst>
                <a:path w="6167" h="7996" extrusionOk="0">
                  <a:moveTo>
                    <a:pt x="6166" y="5965"/>
                  </a:moveTo>
                  <a:cubicBezTo>
                    <a:pt x="5765" y="6291"/>
                    <a:pt x="5364" y="6567"/>
                    <a:pt x="4938" y="6792"/>
                  </a:cubicBezTo>
                  <a:cubicBezTo>
                    <a:pt x="2883" y="7995"/>
                    <a:pt x="1054" y="7845"/>
                    <a:pt x="1" y="6617"/>
                  </a:cubicBezTo>
                  <a:lnTo>
                    <a:pt x="4938"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035250" y="2117825"/>
              <a:ext cx="148525" cy="367200"/>
            </a:xfrm>
            <a:custGeom>
              <a:avLst/>
              <a:gdLst/>
              <a:ahLst/>
              <a:cxnLst/>
              <a:rect l="l" t="t" r="r" b="b"/>
              <a:pathLst>
                <a:path w="5941" h="14688" extrusionOk="0">
                  <a:moveTo>
                    <a:pt x="5940" y="5289"/>
                  </a:moveTo>
                  <a:cubicBezTo>
                    <a:pt x="5940" y="8572"/>
                    <a:pt x="3910" y="12482"/>
                    <a:pt x="1228" y="14687"/>
                  </a:cubicBezTo>
                  <a:lnTo>
                    <a:pt x="0" y="8722"/>
                  </a:lnTo>
                  <a:lnTo>
                    <a:pt x="0" y="1905"/>
                  </a:lnTo>
                  <a:cubicBezTo>
                    <a:pt x="3284" y="0"/>
                    <a:pt x="5940" y="1529"/>
                    <a:pt x="5940" y="52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4887375" y="2165450"/>
              <a:ext cx="147900" cy="335850"/>
            </a:xfrm>
            <a:custGeom>
              <a:avLst/>
              <a:gdLst/>
              <a:ahLst/>
              <a:cxnLst/>
              <a:rect l="l" t="t" r="r" b="b"/>
              <a:pathLst>
                <a:path w="5916" h="13434" extrusionOk="0">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358550" y="1805800"/>
              <a:ext cx="286975" cy="212425"/>
            </a:xfrm>
            <a:custGeom>
              <a:avLst/>
              <a:gdLst/>
              <a:ahLst/>
              <a:cxnLst/>
              <a:rect l="l" t="t" r="r" b="b"/>
              <a:pathLst>
                <a:path w="11479" h="8497" extrusionOk="0">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4134250" y="1667950"/>
              <a:ext cx="106525" cy="97150"/>
            </a:xfrm>
            <a:custGeom>
              <a:avLst/>
              <a:gdLst/>
              <a:ahLst/>
              <a:cxnLst/>
              <a:rect l="l" t="t" r="r" b="b"/>
              <a:pathLst>
                <a:path w="4261" h="3886" extrusionOk="0">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146;p26">
            <a:extLst>
              <a:ext uri="{FF2B5EF4-FFF2-40B4-BE49-F238E27FC236}">
                <a16:creationId xmlns:a16="http://schemas.microsoft.com/office/drawing/2014/main" id="{2FDE3F86-AC29-430C-B66A-15D76F408547}"/>
              </a:ext>
            </a:extLst>
          </p:cNvPr>
          <p:cNvSpPr txBox="1">
            <a:spLocks/>
          </p:cNvSpPr>
          <p:nvPr/>
        </p:nvSpPr>
        <p:spPr>
          <a:xfrm>
            <a:off x="455947" y="3779361"/>
            <a:ext cx="4010585" cy="9617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Overpass Black"/>
              <a:buNone/>
              <a:defRPr sz="5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9pPr>
          </a:lstStyle>
          <a:p>
            <a:r>
              <a:rPr lang="en-US" sz="2000" dirty="0">
                <a:solidFill>
                  <a:schemeClr val="accent5">
                    <a:lumMod val="50000"/>
                  </a:schemeClr>
                </a:solidFill>
                <a:latin typeface="Arial Narrow" panose="020B0606020202030204" pitchFamily="34" charset="0"/>
                <a:ea typeface="Overpass SemiBold"/>
                <a:cs typeface="Overpass SemiBold"/>
                <a:sym typeface="Overpass SemiBold"/>
              </a:rPr>
              <a:t>Manually Extracting the Grand total from so many invoices is a very difficult task</a:t>
            </a:r>
          </a:p>
          <a:p>
            <a:r>
              <a:rPr lang="en-US" sz="2000" dirty="0">
                <a:solidFill>
                  <a:schemeClr val="accent5">
                    <a:lumMod val="50000"/>
                  </a:schemeClr>
                </a:solidFill>
                <a:latin typeface="Arial Narrow" panose="020B0606020202030204" pitchFamily="34" charset="0"/>
                <a:ea typeface="Overpass SemiBold"/>
                <a:cs typeface="Overpass SemiBold"/>
                <a:sym typeface="Overpass SemiBold"/>
              </a:rPr>
              <a:t>So, here’s my solution for the same</a:t>
            </a:r>
          </a:p>
        </p:txBody>
      </p:sp>
      <p:sp>
        <p:nvSpPr>
          <p:cNvPr id="332" name="Google Shape;146;p26">
            <a:extLst>
              <a:ext uri="{FF2B5EF4-FFF2-40B4-BE49-F238E27FC236}">
                <a16:creationId xmlns:a16="http://schemas.microsoft.com/office/drawing/2014/main" id="{0183152C-AD52-4D67-A7C1-972B0C1AE78B}"/>
              </a:ext>
            </a:extLst>
          </p:cNvPr>
          <p:cNvSpPr txBox="1">
            <a:spLocks/>
          </p:cNvSpPr>
          <p:nvPr/>
        </p:nvSpPr>
        <p:spPr>
          <a:xfrm>
            <a:off x="6192849" y="4123748"/>
            <a:ext cx="4010585" cy="9617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Overpass Black"/>
              <a:buNone/>
              <a:defRPr sz="5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5200"/>
              <a:buFont typeface="Overpass Black"/>
              <a:buNone/>
              <a:defRPr sz="5200" b="0" i="0" u="none" strike="noStrike" cap="none">
                <a:solidFill>
                  <a:schemeClr val="dk1"/>
                </a:solidFill>
                <a:latin typeface="Overpass Black"/>
                <a:ea typeface="Overpass Black"/>
                <a:cs typeface="Overpass Black"/>
                <a:sym typeface="Overpass Black"/>
              </a:defRPr>
            </a:lvl9pPr>
          </a:lstStyle>
          <a:p>
            <a:r>
              <a:rPr lang="en-US" sz="2000" dirty="0">
                <a:solidFill>
                  <a:schemeClr val="accent5">
                    <a:lumMod val="50000"/>
                  </a:schemeClr>
                </a:solidFill>
                <a:latin typeface="Arial Narrow" panose="020B0606020202030204" pitchFamily="34" charset="0"/>
                <a:ea typeface="Overpass SemiBold"/>
                <a:cs typeface="Overpass SemiBold"/>
                <a:sym typeface="Overpass SemiBold"/>
              </a:rPr>
              <a:t>- SargundeepKaur Sachdeo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1"/>
                                        </p:tgtEl>
                                        <p:attrNameLst>
                                          <p:attrName>style.visibility</p:attrName>
                                        </p:attrNameLst>
                                      </p:cBhvr>
                                      <p:to>
                                        <p:strVal val="visible"/>
                                      </p:to>
                                    </p:set>
                                    <p:anim calcmode="lin" valueType="num">
                                      <p:cBhvr additive="base">
                                        <p:cTn id="7" dur="500" fill="hold"/>
                                        <p:tgtEl>
                                          <p:spTgt spid="331"/>
                                        </p:tgtEl>
                                        <p:attrNameLst>
                                          <p:attrName>ppt_x</p:attrName>
                                        </p:attrNameLst>
                                      </p:cBhvr>
                                      <p:tavLst>
                                        <p:tav tm="0">
                                          <p:val>
                                            <p:strVal val="#ppt_x"/>
                                          </p:val>
                                        </p:tav>
                                        <p:tav tm="100000">
                                          <p:val>
                                            <p:strVal val="#ppt_x"/>
                                          </p:val>
                                        </p:tav>
                                      </p:tavLst>
                                    </p:anim>
                                    <p:anim calcmode="lin" valueType="num">
                                      <p:cBhvr additive="base">
                                        <p:cTn id="8" dur="500" fill="hold"/>
                                        <p:tgtEl>
                                          <p:spTgt spid="3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2"/>
                                        </p:tgtEl>
                                        <p:attrNameLst>
                                          <p:attrName>style.visibility</p:attrName>
                                        </p:attrNameLst>
                                      </p:cBhvr>
                                      <p:to>
                                        <p:strVal val="visible"/>
                                      </p:to>
                                    </p:set>
                                    <p:anim calcmode="lin" valueType="num">
                                      <p:cBhvr additive="base">
                                        <p:cTn id="13" dur="500" fill="hold"/>
                                        <p:tgtEl>
                                          <p:spTgt spid="332"/>
                                        </p:tgtEl>
                                        <p:attrNameLst>
                                          <p:attrName>ppt_x</p:attrName>
                                        </p:attrNameLst>
                                      </p:cBhvr>
                                      <p:tavLst>
                                        <p:tav tm="0">
                                          <p:val>
                                            <p:strVal val="#ppt_x"/>
                                          </p:val>
                                        </p:tav>
                                        <p:tav tm="100000">
                                          <p:val>
                                            <p:strVal val="#ppt_x"/>
                                          </p:val>
                                        </p:tav>
                                      </p:tavLst>
                                    </p:anim>
                                    <p:anim calcmode="lin" valueType="num">
                                      <p:cBhvr additive="base">
                                        <p:cTn id="14" dur="500" fill="hold"/>
                                        <p:tgtEl>
                                          <p:spTgt spid="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0"/>
      <p:bldP spid="3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88079D-B32F-4215-82A3-C480A3471FA3}"/>
              </a:ext>
            </a:extLst>
          </p:cNvPr>
          <p:cNvPicPr>
            <a:picLocks noChangeAspect="1"/>
          </p:cNvPicPr>
          <p:nvPr/>
        </p:nvPicPr>
        <p:blipFill>
          <a:blip r:embed="rId2"/>
          <a:stretch>
            <a:fillRect/>
          </a:stretch>
        </p:blipFill>
        <p:spPr>
          <a:xfrm>
            <a:off x="4450980" y="1186094"/>
            <a:ext cx="4361169" cy="3416400"/>
          </a:xfrm>
          <a:prstGeom prst="rect">
            <a:avLst/>
          </a:prstGeom>
        </p:spPr>
      </p:pic>
      <p:sp>
        <p:nvSpPr>
          <p:cNvPr id="10" name="Google Shape;335;p27">
            <a:extLst>
              <a:ext uri="{FF2B5EF4-FFF2-40B4-BE49-F238E27FC236}">
                <a16:creationId xmlns:a16="http://schemas.microsoft.com/office/drawing/2014/main" id="{ED605C50-5D39-4C20-8DFB-1BB25EF9B363}"/>
              </a:ext>
            </a:extLst>
          </p:cNvPr>
          <p:cNvSpPr txBox="1">
            <a:spLocks noGrp="1"/>
          </p:cNvSpPr>
          <p:nvPr>
            <p:ph type="title"/>
          </p:nvPr>
        </p:nvSpPr>
        <p:spPr>
          <a:xfrm>
            <a:off x="1660712" y="342787"/>
            <a:ext cx="6512702" cy="759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ym typeface="Overpass Black"/>
              </a:rPr>
              <a:t>Salient Features of My Solution:</a:t>
            </a:r>
            <a:endParaRPr sz="3200" dirty="0">
              <a:solidFill>
                <a:schemeClr val="accent1"/>
              </a:solidFill>
              <a:latin typeface="Overpass SemiBold"/>
              <a:ea typeface="Overpass SemiBold"/>
              <a:cs typeface="Overpass SemiBold"/>
              <a:sym typeface="Overpass SemiBold"/>
            </a:endParaRPr>
          </a:p>
        </p:txBody>
      </p:sp>
      <p:sp>
        <p:nvSpPr>
          <p:cNvPr id="11" name="Google Shape;336;p27">
            <a:extLst>
              <a:ext uri="{FF2B5EF4-FFF2-40B4-BE49-F238E27FC236}">
                <a16:creationId xmlns:a16="http://schemas.microsoft.com/office/drawing/2014/main" id="{2FE13724-F158-4461-B237-4D533FB1C9BC}"/>
              </a:ext>
            </a:extLst>
          </p:cNvPr>
          <p:cNvSpPr txBox="1">
            <a:spLocks/>
          </p:cNvSpPr>
          <p:nvPr/>
        </p:nvSpPr>
        <p:spPr>
          <a:xfrm>
            <a:off x="0" y="1374354"/>
            <a:ext cx="4361169" cy="34934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SzPts val="1100"/>
              <a:buFont typeface="Wingdings" panose="05000000000000000000" pitchFamily="2" charset="2"/>
              <a:buChar char="q"/>
            </a:pPr>
            <a:r>
              <a:rPr lang="en-IN" sz="1600" dirty="0">
                <a:latin typeface="Bahnschrift SemiLight SemiConde" panose="020B0502040204020203" pitchFamily="34" charset="0"/>
              </a:rPr>
              <a:t>This app is very user friendly. The user just need to specify the path of the PDF file. When clicked on Submit Button, the app gives you the grand total in seconds as shown in the figure.</a:t>
            </a:r>
            <a:endParaRPr lang="en-US" sz="1600" dirty="0">
              <a:latin typeface="Bahnschrift SemiLight SemiConde" panose="020B0502040204020203" pitchFamily="34" charset="0"/>
            </a:endParaRPr>
          </a:p>
          <a:p>
            <a:pPr marL="285750" indent="-285750">
              <a:buSzPts val="1100"/>
              <a:buFont typeface="Wingdings" panose="05000000000000000000" pitchFamily="2" charset="2"/>
              <a:buChar char="q"/>
            </a:pPr>
            <a:r>
              <a:rPr lang="en-US" sz="1600" dirty="0">
                <a:latin typeface="Bahnschrift SemiLight SemiConde" panose="020B0502040204020203" pitchFamily="34" charset="0"/>
              </a:rPr>
              <a:t>This solution will basically convert the PDFs into Image and then to Text and will extract the floating point numbers from which the Max is the Grand Total.</a:t>
            </a:r>
          </a:p>
          <a:p>
            <a:pPr marL="285750" indent="-285750">
              <a:buSzPts val="1100"/>
              <a:buFont typeface="Wingdings" panose="05000000000000000000" pitchFamily="2" charset="2"/>
              <a:buChar char="q"/>
            </a:pPr>
            <a:r>
              <a:rPr lang="en-US" sz="1600" dirty="0">
                <a:latin typeface="Bahnschrift SemiLight SemiConde" panose="020B0502040204020203" pitchFamily="34" charset="0"/>
              </a:rPr>
              <a:t>The converted Image and Text from the PDF will also be available in the directory.</a:t>
            </a:r>
          </a:p>
          <a:p>
            <a:pPr marL="285750" indent="-285750">
              <a:buSzPts val="1100"/>
            </a:pPr>
            <a:endParaRPr lang="en-US" sz="1800" dirty="0"/>
          </a:p>
        </p:txBody>
      </p:sp>
    </p:spTree>
    <p:extLst>
      <p:ext uri="{BB962C8B-B14F-4D97-AF65-F5344CB8AC3E}">
        <p14:creationId xmlns:p14="http://schemas.microsoft.com/office/powerpoint/2010/main" val="12345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 calcmode="lin" valueType="num">
                                      <p:cBhvr additive="base">
                                        <p:cTn id="1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 calcmode="lin" valueType="num">
                                      <p:cBhvr additive="base">
                                        <p:cTn id="2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 calcmode="lin" valueType="num">
                                      <p:cBhvr additive="base">
                                        <p:cTn id="26"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ublic Consulting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D665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118</Words>
  <Application>Microsoft Office PowerPoint</Application>
  <PresentationFormat>On-screen Show (16:9)</PresentationFormat>
  <Paragraphs>8</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Wingdings</vt:lpstr>
      <vt:lpstr>Overpass Black</vt:lpstr>
      <vt:lpstr>Arial Narrow</vt:lpstr>
      <vt:lpstr>Bahnschrift SemiLight SemiConde</vt:lpstr>
      <vt:lpstr>Arial</vt:lpstr>
      <vt:lpstr>Source Sans Pro</vt:lpstr>
      <vt:lpstr>Overpass SemiBold</vt:lpstr>
      <vt:lpstr>Public Consulting by Slidesgo</vt:lpstr>
      <vt:lpstr>PROJECT</vt:lpstr>
      <vt:lpstr>Salient Features of My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CONSULTING</dc:title>
  <dc:creator>Sargundeep Sachdeo</dc:creator>
  <cp:lastModifiedBy>Sargundeep Sachdeo</cp:lastModifiedBy>
  <cp:revision>3</cp:revision>
  <dcterms:modified xsi:type="dcterms:W3CDTF">2021-10-24T09:08:23Z</dcterms:modified>
</cp:coreProperties>
</file>