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1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2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81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74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42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40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729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0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69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64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72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63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51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1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93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56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81671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Akash.D</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6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Corbel</vt:lpstr>
      <vt:lpstr>Parallax</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Nandha Kumar</cp:lastModifiedBy>
  <cp:revision>11</cp:revision>
  <dcterms:created xsi:type="dcterms:W3CDTF">2024-04-03T00:18:32Z</dcterms:created>
  <dcterms:modified xsi:type="dcterms:W3CDTF">2024-04-03T08:29:41Z</dcterms:modified>
</cp:coreProperties>
</file>