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800E-6D9F-56C8-3F86-4A6559439E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A3FCA2-EFD7-AB4A-E54B-C041C2461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60C310-B977-47EE-2A93-D9E84BE44D55}"/>
              </a:ext>
            </a:extLst>
          </p:cNvPr>
          <p:cNvSpPr>
            <a:spLocks noGrp="1"/>
          </p:cNvSpPr>
          <p:nvPr>
            <p:ph type="dt" sz="half" idx="10"/>
          </p:nvPr>
        </p:nvSpPr>
        <p:spPr/>
        <p:txBody>
          <a:bodyPr/>
          <a:lstStyle/>
          <a:p>
            <a:fld id="{E12D0866-142B-4A85-8B76-F79DACF880EE}" type="datetimeFigureOut">
              <a:rPr lang="en-IN" smtClean="0"/>
              <a:t>22-01-2023</a:t>
            </a:fld>
            <a:endParaRPr lang="en-IN"/>
          </a:p>
        </p:txBody>
      </p:sp>
      <p:sp>
        <p:nvSpPr>
          <p:cNvPr id="5" name="Footer Placeholder 4">
            <a:extLst>
              <a:ext uri="{FF2B5EF4-FFF2-40B4-BE49-F238E27FC236}">
                <a16:creationId xmlns:a16="http://schemas.microsoft.com/office/drawing/2014/main" id="{01C58DC2-4D2A-ED46-DD25-CA56A4B46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FEB5C8-E208-6F68-53D7-03D17255537D}"/>
              </a:ext>
            </a:extLst>
          </p:cNvPr>
          <p:cNvSpPr>
            <a:spLocks noGrp="1"/>
          </p:cNvSpPr>
          <p:nvPr>
            <p:ph type="sldNum" sz="quarter" idx="12"/>
          </p:nvPr>
        </p:nvSpPr>
        <p:spPr/>
        <p:txBody>
          <a:bodyPr/>
          <a:lstStyle/>
          <a:p>
            <a:fld id="{2E61EFF2-BDF0-42E9-972A-731D51C37D11}" type="slidenum">
              <a:rPr lang="en-IN" smtClean="0"/>
              <a:t>‹#›</a:t>
            </a:fld>
            <a:endParaRPr lang="en-IN"/>
          </a:p>
        </p:txBody>
      </p:sp>
    </p:spTree>
    <p:extLst>
      <p:ext uri="{BB962C8B-B14F-4D97-AF65-F5344CB8AC3E}">
        <p14:creationId xmlns:p14="http://schemas.microsoft.com/office/powerpoint/2010/main" val="225473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4CB1-EAE6-AE6B-17E1-F6B5792043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B47785-C445-8DDA-111C-9F1D409395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C0FC70-371E-CF8C-8B55-04F1AD768800}"/>
              </a:ext>
            </a:extLst>
          </p:cNvPr>
          <p:cNvSpPr>
            <a:spLocks noGrp="1"/>
          </p:cNvSpPr>
          <p:nvPr>
            <p:ph type="dt" sz="half" idx="10"/>
          </p:nvPr>
        </p:nvSpPr>
        <p:spPr/>
        <p:txBody>
          <a:bodyPr/>
          <a:lstStyle/>
          <a:p>
            <a:fld id="{E12D0866-142B-4A85-8B76-F79DACF880EE}" type="datetimeFigureOut">
              <a:rPr lang="en-IN" smtClean="0"/>
              <a:t>22-01-2023</a:t>
            </a:fld>
            <a:endParaRPr lang="en-IN"/>
          </a:p>
        </p:txBody>
      </p:sp>
      <p:sp>
        <p:nvSpPr>
          <p:cNvPr id="5" name="Footer Placeholder 4">
            <a:extLst>
              <a:ext uri="{FF2B5EF4-FFF2-40B4-BE49-F238E27FC236}">
                <a16:creationId xmlns:a16="http://schemas.microsoft.com/office/drawing/2014/main" id="{F28CAF2D-6E98-5894-0F0A-49E2AE4603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7BD67-A8B0-393B-7F40-AFA90E3F8076}"/>
              </a:ext>
            </a:extLst>
          </p:cNvPr>
          <p:cNvSpPr>
            <a:spLocks noGrp="1"/>
          </p:cNvSpPr>
          <p:nvPr>
            <p:ph type="sldNum" sz="quarter" idx="12"/>
          </p:nvPr>
        </p:nvSpPr>
        <p:spPr/>
        <p:txBody>
          <a:bodyPr/>
          <a:lstStyle/>
          <a:p>
            <a:fld id="{2E61EFF2-BDF0-42E9-972A-731D51C37D11}" type="slidenum">
              <a:rPr lang="en-IN" smtClean="0"/>
              <a:t>‹#›</a:t>
            </a:fld>
            <a:endParaRPr lang="en-IN"/>
          </a:p>
        </p:txBody>
      </p:sp>
    </p:spTree>
    <p:extLst>
      <p:ext uri="{BB962C8B-B14F-4D97-AF65-F5344CB8AC3E}">
        <p14:creationId xmlns:p14="http://schemas.microsoft.com/office/powerpoint/2010/main" val="138200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6F4DD4-5260-1DBC-B7BB-337D5A6CC0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48328C-2747-8FEA-8E77-B2EB73BFE3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3C22AA-0D7E-2CCE-E3BA-AAA69322ECAC}"/>
              </a:ext>
            </a:extLst>
          </p:cNvPr>
          <p:cNvSpPr>
            <a:spLocks noGrp="1"/>
          </p:cNvSpPr>
          <p:nvPr>
            <p:ph type="dt" sz="half" idx="10"/>
          </p:nvPr>
        </p:nvSpPr>
        <p:spPr/>
        <p:txBody>
          <a:bodyPr/>
          <a:lstStyle/>
          <a:p>
            <a:fld id="{E12D0866-142B-4A85-8B76-F79DACF880EE}" type="datetimeFigureOut">
              <a:rPr lang="en-IN" smtClean="0"/>
              <a:t>22-01-2023</a:t>
            </a:fld>
            <a:endParaRPr lang="en-IN"/>
          </a:p>
        </p:txBody>
      </p:sp>
      <p:sp>
        <p:nvSpPr>
          <p:cNvPr id="5" name="Footer Placeholder 4">
            <a:extLst>
              <a:ext uri="{FF2B5EF4-FFF2-40B4-BE49-F238E27FC236}">
                <a16:creationId xmlns:a16="http://schemas.microsoft.com/office/drawing/2014/main" id="{09501484-0B8C-0D3C-16FD-9EFA7B69F9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271F7-E2D0-B17C-A741-555E544768BB}"/>
              </a:ext>
            </a:extLst>
          </p:cNvPr>
          <p:cNvSpPr>
            <a:spLocks noGrp="1"/>
          </p:cNvSpPr>
          <p:nvPr>
            <p:ph type="sldNum" sz="quarter" idx="12"/>
          </p:nvPr>
        </p:nvSpPr>
        <p:spPr/>
        <p:txBody>
          <a:bodyPr/>
          <a:lstStyle/>
          <a:p>
            <a:fld id="{2E61EFF2-BDF0-42E9-972A-731D51C37D11}" type="slidenum">
              <a:rPr lang="en-IN" smtClean="0"/>
              <a:t>‹#›</a:t>
            </a:fld>
            <a:endParaRPr lang="en-IN"/>
          </a:p>
        </p:txBody>
      </p:sp>
    </p:spTree>
    <p:extLst>
      <p:ext uri="{BB962C8B-B14F-4D97-AF65-F5344CB8AC3E}">
        <p14:creationId xmlns:p14="http://schemas.microsoft.com/office/powerpoint/2010/main" val="122134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4C00-7ACC-FDC1-BE40-4B74685A7D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65CAFC-D141-640A-68CD-39E4AEAEA2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01D3F7-CFB3-0636-BC0E-EBE8D73B4F28}"/>
              </a:ext>
            </a:extLst>
          </p:cNvPr>
          <p:cNvSpPr>
            <a:spLocks noGrp="1"/>
          </p:cNvSpPr>
          <p:nvPr>
            <p:ph type="dt" sz="half" idx="10"/>
          </p:nvPr>
        </p:nvSpPr>
        <p:spPr/>
        <p:txBody>
          <a:bodyPr/>
          <a:lstStyle/>
          <a:p>
            <a:fld id="{E12D0866-142B-4A85-8B76-F79DACF880EE}" type="datetimeFigureOut">
              <a:rPr lang="en-IN" smtClean="0"/>
              <a:t>22-01-2023</a:t>
            </a:fld>
            <a:endParaRPr lang="en-IN"/>
          </a:p>
        </p:txBody>
      </p:sp>
      <p:sp>
        <p:nvSpPr>
          <p:cNvPr id="5" name="Footer Placeholder 4">
            <a:extLst>
              <a:ext uri="{FF2B5EF4-FFF2-40B4-BE49-F238E27FC236}">
                <a16:creationId xmlns:a16="http://schemas.microsoft.com/office/drawing/2014/main" id="{9BB8E48E-8156-CB12-FDC2-2F7EA59D5E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A42BF-2A0E-D929-8189-B9DC59F8296D}"/>
              </a:ext>
            </a:extLst>
          </p:cNvPr>
          <p:cNvSpPr>
            <a:spLocks noGrp="1"/>
          </p:cNvSpPr>
          <p:nvPr>
            <p:ph type="sldNum" sz="quarter" idx="12"/>
          </p:nvPr>
        </p:nvSpPr>
        <p:spPr/>
        <p:txBody>
          <a:bodyPr/>
          <a:lstStyle/>
          <a:p>
            <a:fld id="{2E61EFF2-BDF0-42E9-972A-731D51C37D11}" type="slidenum">
              <a:rPr lang="en-IN" smtClean="0"/>
              <a:t>‹#›</a:t>
            </a:fld>
            <a:endParaRPr lang="en-IN"/>
          </a:p>
        </p:txBody>
      </p:sp>
    </p:spTree>
    <p:extLst>
      <p:ext uri="{BB962C8B-B14F-4D97-AF65-F5344CB8AC3E}">
        <p14:creationId xmlns:p14="http://schemas.microsoft.com/office/powerpoint/2010/main" val="303622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60ED-45BF-76B0-7FE1-EA763D8ABE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5F8AA2-0ACE-ABDD-0C29-42A1991ACC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E407AB-37A2-7F94-7F12-2901D68F4D55}"/>
              </a:ext>
            </a:extLst>
          </p:cNvPr>
          <p:cNvSpPr>
            <a:spLocks noGrp="1"/>
          </p:cNvSpPr>
          <p:nvPr>
            <p:ph type="dt" sz="half" idx="10"/>
          </p:nvPr>
        </p:nvSpPr>
        <p:spPr/>
        <p:txBody>
          <a:bodyPr/>
          <a:lstStyle/>
          <a:p>
            <a:fld id="{E12D0866-142B-4A85-8B76-F79DACF880EE}" type="datetimeFigureOut">
              <a:rPr lang="en-IN" smtClean="0"/>
              <a:t>22-01-2023</a:t>
            </a:fld>
            <a:endParaRPr lang="en-IN"/>
          </a:p>
        </p:txBody>
      </p:sp>
      <p:sp>
        <p:nvSpPr>
          <p:cNvPr id="5" name="Footer Placeholder 4">
            <a:extLst>
              <a:ext uri="{FF2B5EF4-FFF2-40B4-BE49-F238E27FC236}">
                <a16:creationId xmlns:a16="http://schemas.microsoft.com/office/drawing/2014/main" id="{8AFE91B3-9342-B02E-72F6-DB1737807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E172DD-8138-0B02-B057-CA6D79046AC6}"/>
              </a:ext>
            </a:extLst>
          </p:cNvPr>
          <p:cNvSpPr>
            <a:spLocks noGrp="1"/>
          </p:cNvSpPr>
          <p:nvPr>
            <p:ph type="sldNum" sz="quarter" idx="12"/>
          </p:nvPr>
        </p:nvSpPr>
        <p:spPr/>
        <p:txBody>
          <a:bodyPr/>
          <a:lstStyle/>
          <a:p>
            <a:fld id="{2E61EFF2-BDF0-42E9-972A-731D51C37D11}" type="slidenum">
              <a:rPr lang="en-IN" smtClean="0"/>
              <a:t>‹#›</a:t>
            </a:fld>
            <a:endParaRPr lang="en-IN"/>
          </a:p>
        </p:txBody>
      </p:sp>
    </p:spTree>
    <p:extLst>
      <p:ext uri="{BB962C8B-B14F-4D97-AF65-F5344CB8AC3E}">
        <p14:creationId xmlns:p14="http://schemas.microsoft.com/office/powerpoint/2010/main" val="61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B70E-DC21-1737-8E57-FB833C5246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03EDDF-14BC-2DCC-FFAD-3ADEE99E32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C48304-B311-CD4A-CFA2-5F7765922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06CB7B-9FE1-7D7E-646C-095F30356F28}"/>
              </a:ext>
            </a:extLst>
          </p:cNvPr>
          <p:cNvSpPr>
            <a:spLocks noGrp="1"/>
          </p:cNvSpPr>
          <p:nvPr>
            <p:ph type="dt" sz="half" idx="10"/>
          </p:nvPr>
        </p:nvSpPr>
        <p:spPr/>
        <p:txBody>
          <a:bodyPr/>
          <a:lstStyle/>
          <a:p>
            <a:fld id="{E12D0866-142B-4A85-8B76-F79DACF880EE}" type="datetimeFigureOut">
              <a:rPr lang="en-IN" smtClean="0"/>
              <a:t>22-01-2023</a:t>
            </a:fld>
            <a:endParaRPr lang="en-IN"/>
          </a:p>
        </p:txBody>
      </p:sp>
      <p:sp>
        <p:nvSpPr>
          <p:cNvPr id="6" name="Footer Placeholder 5">
            <a:extLst>
              <a:ext uri="{FF2B5EF4-FFF2-40B4-BE49-F238E27FC236}">
                <a16:creationId xmlns:a16="http://schemas.microsoft.com/office/drawing/2014/main" id="{3818DAFE-A376-8A71-0517-6C4793CC14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D5D1AB-4E0C-70F4-6765-016DAD74C1F0}"/>
              </a:ext>
            </a:extLst>
          </p:cNvPr>
          <p:cNvSpPr>
            <a:spLocks noGrp="1"/>
          </p:cNvSpPr>
          <p:nvPr>
            <p:ph type="sldNum" sz="quarter" idx="12"/>
          </p:nvPr>
        </p:nvSpPr>
        <p:spPr/>
        <p:txBody>
          <a:bodyPr/>
          <a:lstStyle/>
          <a:p>
            <a:fld id="{2E61EFF2-BDF0-42E9-972A-731D51C37D11}" type="slidenum">
              <a:rPr lang="en-IN" smtClean="0"/>
              <a:t>‹#›</a:t>
            </a:fld>
            <a:endParaRPr lang="en-IN"/>
          </a:p>
        </p:txBody>
      </p:sp>
    </p:spTree>
    <p:extLst>
      <p:ext uri="{BB962C8B-B14F-4D97-AF65-F5344CB8AC3E}">
        <p14:creationId xmlns:p14="http://schemas.microsoft.com/office/powerpoint/2010/main" val="3038918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33F9-57D7-3558-210E-402E888A11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383D4D-32EE-9B5C-902F-B762C5B74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E45E06-6CC5-87B7-2715-2CDD006AD8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453CC9-09AB-6017-76C8-1129BEA87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DEBCF3-FFA0-E38D-4ED6-ED718FB6A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25A8F4-D4B3-8575-4E46-EDBE7D83D257}"/>
              </a:ext>
            </a:extLst>
          </p:cNvPr>
          <p:cNvSpPr>
            <a:spLocks noGrp="1"/>
          </p:cNvSpPr>
          <p:nvPr>
            <p:ph type="dt" sz="half" idx="10"/>
          </p:nvPr>
        </p:nvSpPr>
        <p:spPr/>
        <p:txBody>
          <a:bodyPr/>
          <a:lstStyle/>
          <a:p>
            <a:fld id="{E12D0866-142B-4A85-8B76-F79DACF880EE}" type="datetimeFigureOut">
              <a:rPr lang="en-IN" smtClean="0"/>
              <a:t>22-01-2023</a:t>
            </a:fld>
            <a:endParaRPr lang="en-IN"/>
          </a:p>
        </p:txBody>
      </p:sp>
      <p:sp>
        <p:nvSpPr>
          <p:cNvPr id="8" name="Footer Placeholder 7">
            <a:extLst>
              <a:ext uri="{FF2B5EF4-FFF2-40B4-BE49-F238E27FC236}">
                <a16:creationId xmlns:a16="http://schemas.microsoft.com/office/drawing/2014/main" id="{78241645-10D1-BFFB-9BE3-DE03AFF74B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5761EF-D8D2-F6E6-B44B-7C66E8A92819}"/>
              </a:ext>
            </a:extLst>
          </p:cNvPr>
          <p:cNvSpPr>
            <a:spLocks noGrp="1"/>
          </p:cNvSpPr>
          <p:nvPr>
            <p:ph type="sldNum" sz="quarter" idx="12"/>
          </p:nvPr>
        </p:nvSpPr>
        <p:spPr/>
        <p:txBody>
          <a:bodyPr/>
          <a:lstStyle/>
          <a:p>
            <a:fld id="{2E61EFF2-BDF0-42E9-972A-731D51C37D11}" type="slidenum">
              <a:rPr lang="en-IN" smtClean="0"/>
              <a:t>‹#›</a:t>
            </a:fld>
            <a:endParaRPr lang="en-IN"/>
          </a:p>
        </p:txBody>
      </p:sp>
    </p:spTree>
    <p:extLst>
      <p:ext uri="{BB962C8B-B14F-4D97-AF65-F5344CB8AC3E}">
        <p14:creationId xmlns:p14="http://schemas.microsoft.com/office/powerpoint/2010/main" val="254484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83EF-05DC-7D8E-EF78-4771660BB1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945AF7-0C76-3DAD-45F9-380FFCF9B55C}"/>
              </a:ext>
            </a:extLst>
          </p:cNvPr>
          <p:cNvSpPr>
            <a:spLocks noGrp="1"/>
          </p:cNvSpPr>
          <p:nvPr>
            <p:ph type="dt" sz="half" idx="10"/>
          </p:nvPr>
        </p:nvSpPr>
        <p:spPr/>
        <p:txBody>
          <a:bodyPr/>
          <a:lstStyle/>
          <a:p>
            <a:fld id="{E12D0866-142B-4A85-8B76-F79DACF880EE}" type="datetimeFigureOut">
              <a:rPr lang="en-IN" smtClean="0"/>
              <a:t>22-01-2023</a:t>
            </a:fld>
            <a:endParaRPr lang="en-IN"/>
          </a:p>
        </p:txBody>
      </p:sp>
      <p:sp>
        <p:nvSpPr>
          <p:cNvPr id="4" name="Footer Placeholder 3">
            <a:extLst>
              <a:ext uri="{FF2B5EF4-FFF2-40B4-BE49-F238E27FC236}">
                <a16:creationId xmlns:a16="http://schemas.microsoft.com/office/drawing/2014/main" id="{7319422E-69EC-BA5D-B3C9-4EE6FFB928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E26908-7CF0-37BF-2DC6-8F1D1B647548}"/>
              </a:ext>
            </a:extLst>
          </p:cNvPr>
          <p:cNvSpPr>
            <a:spLocks noGrp="1"/>
          </p:cNvSpPr>
          <p:nvPr>
            <p:ph type="sldNum" sz="quarter" idx="12"/>
          </p:nvPr>
        </p:nvSpPr>
        <p:spPr/>
        <p:txBody>
          <a:bodyPr/>
          <a:lstStyle/>
          <a:p>
            <a:fld id="{2E61EFF2-BDF0-42E9-972A-731D51C37D11}" type="slidenum">
              <a:rPr lang="en-IN" smtClean="0"/>
              <a:t>‹#›</a:t>
            </a:fld>
            <a:endParaRPr lang="en-IN"/>
          </a:p>
        </p:txBody>
      </p:sp>
    </p:spTree>
    <p:extLst>
      <p:ext uri="{BB962C8B-B14F-4D97-AF65-F5344CB8AC3E}">
        <p14:creationId xmlns:p14="http://schemas.microsoft.com/office/powerpoint/2010/main" val="237342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18514-B001-F41C-EFEB-4EB54478868E}"/>
              </a:ext>
            </a:extLst>
          </p:cNvPr>
          <p:cNvSpPr>
            <a:spLocks noGrp="1"/>
          </p:cNvSpPr>
          <p:nvPr>
            <p:ph type="dt" sz="half" idx="10"/>
          </p:nvPr>
        </p:nvSpPr>
        <p:spPr/>
        <p:txBody>
          <a:bodyPr/>
          <a:lstStyle/>
          <a:p>
            <a:fld id="{E12D0866-142B-4A85-8B76-F79DACF880EE}" type="datetimeFigureOut">
              <a:rPr lang="en-IN" smtClean="0"/>
              <a:t>22-01-2023</a:t>
            </a:fld>
            <a:endParaRPr lang="en-IN"/>
          </a:p>
        </p:txBody>
      </p:sp>
      <p:sp>
        <p:nvSpPr>
          <p:cNvPr id="3" name="Footer Placeholder 2">
            <a:extLst>
              <a:ext uri="{FF2B5EF4-FFF2-40B4-BE49-F238E27FC236}">
                <a16:creationId xmlns:a16="http://schemas.microsoft.com/office/drawing/2014/main" id="{20DA49A6-A8A5-8CAB-4B83-7C838A3E99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44D488-B632-B2B1-2C02-F5125B02754B}"/>
              </a:ext>
            </a:extLst>
          </p:cNvPr>
          <p:cNvSpPr>
            <a:spLocks noGrp="1"/>
          </p:cNvSpPr>
          <p:nvPr>
            <p:ph type="sldNum" sz="quarter" idx="12"/>
          </p:nvPr>
        </p:nvSpPr>
        <p:spPr/>
        <p:txBody>
          <a:bodyPr/>
          <a:lstStyle/>
          <a:p>
            <a:fld id="{2E61EFF2-BDF0-42E9-972A-731D51C37D11}" type="slidenum">
              <a:rPr lang="en-IN" smtClean="0"/>
              <a:t>‹#›</a:t>
            </a:fld>
            <a:endParaRPr lang="en-IN"/>
          </a:p>
        </p:txBody>
      </p:sp>
    </p:spTree>
    <p:extLst>
      <p:ext uri="{BB962C8B-B14F-4D97-AF65-F5344CB8AC3E}">
        <p14:creationId xmlns:p14="http://schemas.microsoft.com/office/powerpoint/2010/main" val="261250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8244-49FC-E22E-551F-C16802167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0FBD43-3871-159B-0AE5-7DA6A2B13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C5F05D-B069-8017-F42D-B916A9B25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867FE-39D0-E43D-9C73-13CED0F7FFD3}"/>
              </a:ext>
            </a:extLst>
          </p:cNvPr>
          <p:cNvSpPr>
            <a:spLocks noGrp="1"/>
          </p:cNvSpPr>
          <p:nvPr>
            <p:ph type="dt" sz="half" idx="10"/>
          </p:nvPr>
        </p:nvSpPr>
        <p:spPr/>
        <p:txBody>
          <a:bodyPr/>
          <a:lstStyle/>
          <a:p>
            <a:fld id="{E12D0866-142B-4A85-8B76-F79DACF880EE}" type="datetimeFigureOut">
              <a:rPr lang="en-IN" smtClean="0"/>
              <a:t>22-01-2023</a:t>
            </a:fld>
            <a:endParaRPr lang="en-IN"/>
          </a:p>
        </p:txBody>
      </p:sp>
      <p:sp>
        <p:nvSpPr>
          <p:cNvPr id="6" name="Footer Placeholder 5">
            <a:extLst>
              <a:ext uri="{FF2B5EF4-FFF2-40B4-BE49-F238E27FC236}">
                <a16:creationId xmlns:a16="http://schemas.microsoft.com/office/drawing/2014/main" id="{BABDEF0C-82DC-9780-9502-5DAF7510AF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0880A0-F8EB-7E38-90C7-EADAFBE94D6F}"/>
              </a:ext>
            </a:extLst>
          </p:cNvPr>
          <p:cNvSpPr>
            <a:spLocks noGrp="1"/>
          </p:cNvSpPr>
          <p:nvPr>
            <p:ph type="sldNum" sz="quarter" idx="12"/>
          </p:nvPr>
        </p:nvSpPr>
        <p:spPr/>
        <p:txBody>
          <a:bodyPr/>
          <a:lstStyle/>
          <a:p>
            <a:fld id="{2E61EFF2-BDF0-42E9-972A-731D51C37D11}" type="slidenum">
              <a:rPr lang="en-IN" smtClean="0"/>
              <a:t>‹#›</a:t>
            </a:fld>
            <a:endParaRPr lang="en-IN"/>
          </a:p>
        </p:txBody>
      </p:sp>
    </p:spTree>
    <p:extLst>
      <p:ext uri="{BB962C8B-B14F-4D97-AF65-F5344CB8AC3E}">
        <p14:creationId xmlns:p14="http://schemas.microsoft.com/office/powerpoint/2010/main" val="2629311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A76F-08A5-7B55-656C-724A32DF2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02408E-0611-2B16-676C-E6C61E5DA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A12651-5011-9533-F2BE-E38426865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B1771-E501-00CE-E6B4-6C45BC1FCB38}"/>
              </a:ext>
            </a:extLst>
          </p:cNvPr>
          <p:cNvSpPr>
            <a:spLocks noGrp="1"/>
          </p:cNvSpPr>
          <p:nvPr>
            <p:ph type="dt" sz="half" idx="10"/>
          </p:nvPr>
        </p:nvSpPr>
        <p:spPr/>
        <p:txBody>
          <a:bodyPr/>
          <a:lstStyle/>
          <a:p>
            <a:fld id="{E12D0866-142B-4A85-8B76-F79DACF880EE}" type="datetimeFigureOut">
              <a:rPr lang="en-IN" smtClean="0"/>
              <a:t>22-01-2023</a:t>
            </a:fld>
            <a:endParaRPr lang="en-IN"/>
          </a:p>
        </p:txBody>
      </p:sp>
      <p:sp>
        <p:nvSpPr>
          <p:cNvPr id="6" name="Footer Placeholder 5">
            <a:extLst>
              <a:ext uri="{FF2B5EF4-FFF2-40B4-BE49-F238E27FC236}">
                <a16:creationId xmlns:a16="http://schemas.microsoft.com/office/drawing/2014/main" id="{387E9CD3-1D84-59AB-3FC0-D2E14837E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A4E925-9606-915C-3BA8-43CCE3189E80}"/>
              </a:ext>
            </a:extLst>
          </p:cNvPr>
          <p:cNvSpPr>
            <a:spLocks noGrp="1"/>
          </p:cNvSpPr>
          <p:nvPr>
            <p:ph type="sldNum" sz="quarter" idx="12"/>
          </p:nvPr>
        </p:nvSpPr>
        <p:spPr/>
        <p:txBody>
          <a:bodyPr/>
          <a:lstStyle/>
          <a:p>
            <a:fld id="{2E61EFF2-BDF0-42E9-972A-731D51C37D11}" type="slidenum">
              <a:rPr lang="en-IN" smtClean="0"/>
              <a:t>‹#›</a:t>
            </a:fld>
            <a:endParaRPr lang="en-IN"/>
          </a:p>
        </p:txBody>
      </p:sp>
    </p:spTree>
    <p:extLst>
      <p:ext uri="{BB962C8B-B14F-4D97-AF65-F5344CB8AC3E}">
        <p14:creationId xmlns:p14="http://schemas.microsoft.com/office/powerpoint/2010/main" val="53197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3BAFEC-3651-AA4B-9675-AE494B1AC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9C0C08-3F65-CB33-888E-ADD7EBEDAA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A832B-A069-3F5B-865F-CB1F9B1BB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D0866-142B-4A85-8B76-F79DACF880EE}" type="datetimeFigureOut">
              <a:rPr lang="en-IN" smtClean="0"/>
              <a:t>22-01-2023</a:t>
            </a:fld>
            <a:endParaRPr lang="en-IN"/>
          </a:p>
        </p:txBody>
      </p:sp>
      <p:sp>
        <p:nvSpPr>
          <p:cNvPr id="5" name="Footer Placeholder 4">
            <a:extLst>
              <a:ext uri="{FF2B5EF4-FFF2-40B4-BE49-F238E27FC236}">
                <a16:creationId xmlns:a16="http://schemas.microsoft.com/office/drawing/2014/main" id="{32793408-CF64-4DAC-4A4F-120872CFD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1040B3-7D00-FDD9-1EE4-C23D62E8A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1EFF2-BDF0-42E9-972A-731D51C37D11}" type="slidenum">
              <a:rPr lang="en-IN" smtClean="0"/>
              <a:t>‹#›</a:t>
            </a:fld>
            <a:endParaRPr lang="en-IN"/>
          </a:p>
        </p:txBody>
      </p:sp>
    </p:spTree>
    <p:extLst>
      <p:ext uri="{BB962C8B-B14F-4D97-AF65-F5344CB8AC3E}">
        <p14:creationId xmlns:p14="http://schemas.microsoft.com/office/powerpoint/2010/main" val="221607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0320-367F-1949-6BB9-667FCB96E6DD}"/>
              </a:ext>
            </a:extLst>
          </p:cNvPr>
          <p:cNvSpPr>
            <a:spLocks noGrp="1"/>
          </p:cNvSpPr>
          <p:nvPr>
            <p:ph type="ctrTitle"/>
          </p:nvPr>
        </p:nvSpPr>
        <p:spPr>
          <a:xfrm>
            <a:off x="1270571" y="392897"/>
            <a:ext cx="9397429" cy="891372"/>
          </a:xfrm>
        </p:spPr>
        <p:txBody>
          <a:bodyPr>
            <a:normAutofit fontScale="90000"/>
          </a:bodyPr>
          <a:lstStyle/>
          <a:p>
            <a:r>
              <a:rPr lang="en-IN" dirty="0"/>
              <a:t>Approach Towards the Problem</a:t>
            </a:r>
          </a:p>
        </p:txBody>
      </p:sp>
      <p:sp>
        <p:nvSpPr>
          <p:cNvPr id="3" name="Subtitle 2">
            <a:extLst>
              <a:ext uri="{FF2B5EF4-FFF2-40B4-BE49-F238E27FC236}">
                <a16:creationId xmlns:a16="http://schemas.microsoft.com/office/drawing/2014/main" id="{FE8FD1A3-B184-A31D-3CCE-BF90ABDF6927}"/>
              </a:ext>
            </a:extLst>
          </p:cNvPr>
          <p:cNvSpPr>
            <a:spLocks noGrp="1"/>
          </p:cNvSpPr>
          <p:nvPr>
            <p:ph type="subTitle" idx="1"/>
          </p:nvPr>
        </p:nvSpPr>
        <p:spPr>
          <a:xfrm>
            <a:off x="1397284" y="1495834"/>
            <a:ext cx="9503597" cy="5182367"/>
          </a:xfrm>
        </p:spPr>
        <p:txBody>
          <a:bodyPr>
            <a:normAutofit/>
          </a:bodyPr>
          <a:lstStyle/>
          <a:p>
            <a:pPr marL="342900" indent="-342900" algn="just">
              <a:buFont typeface="Arial" panose="020B0604020202020204" pitchFamily="34" charset="0"/>
              <a:buChar char="•"/>
            </a:pPr>
            <a:r>
              <a:rPr lang="en-IN" dirty="0"/>
              <a:t>Created a basic draft version where I simply converted all the categorical data in binary column using hot-encoding and simply using various regressor to check worst case performance of data.</a:t>
            </a:r>
          </a:p>
          <a:p>
            <a:pPr marL="342900" indent="-342900" algn="just">
              <a:buFont typeface="Arial" panose="020B0604020202020204" pitchFamily="34" charset="0"/>
              <a:buChar char="•"/>
            </a:pPr>
            <a:r>
              <a:rPr lang="en-IN" dirty="0"/>
              <a:t>I also checked for correlation for each of the columns after performing the one-hot encoding which I then used in my </a:t>
            </a:r>
            <a:r>
              <a:rPr lang="en-IN" dirty="0" err="1"/>
              <a:t>final_solution</a:t>
            </a:r>
            <a:r>
              <a:rPr lang="en-IN" dirty="0"/>
              <a:t> python file to combine some values in the dataset.</a:t>
            </a:r>
          </a:p>
          <a:p>
            <a:pPr marL="342900" indent="-342900" algn="just">
              <a:buFont typeface="Arial" panose="020B0604020202020204" pitchFamily="34" charset="0"/>
              <a:buChar char="•"/>
            </a:pPr>
            <a:r>
              <a:rPr lang="en-IN" dirty="0"/>
              <a:t>In my final solution I used different plots to get a brief understanding of whether the </a:t>
            </a:r>
            <a:r>
              <a:rPr lang="en-IN" dirty="0" err="1"/>
              <a:t>indepent</a:t>
            </a:r>
            <a:r>
              <a:rPr lang="en-IN" dirty="0"/>
              <a:t> data is affecting the target data or not.</a:t>
            </a:r>
          </a:p>
          <a:p>
            <a:pPr marL="342900" indent="-342900" algn="just">
              <a:buFont typeface="Arial" panose="020B0604020202020204" pitchFamily="34" charset="0"/>
              <a:buChar char="•"/>
            </a:pPr>
            <a:r>
              <a:rPr lang="en-IN" dirty="0"/>
              <a:t>After doing all the analysis and merging some categorical data and doing hot encoding for the remaining, I started using different kind of ML algorithms like Simple Linear Regression, Polynomial Linear Regression, Polynomial Lasso Regression and Polynomial Ridge Regression to find out which has maximum r2_score</a:t>
            </a:r>
          </a:p>
        </p:txBody>
      </p:sp>
    </p:spTree>
    <p:extLst>
      <p:ext uri="{BB962C8B-B14F-4D97-AF65-F5344CB8AC3E}">
        <p14:creationId xmlns:p14="http://schemas.microsoft.com/office/powerpoint/2010/main" val="105095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69EF-96B9-321D-DBC0-07A3463B450E}"/>
              </a:ext>
            </a:extLst>
          </p:cNvPr>
          <p:cNvSpPr>
            <a:spLocks noGrp="1"/>
          </p:cNvSpPr>
          <p:nvPr>
            <p:ph type="title"/>
          </p:nvPr>
        </p:nvSpPr>
        <p:spPr/>
        <p:txBody>
          <a:bodyPr/>
          <a:lstStyle/>
          <a:p>
            <a:r>
              <a:rPr lang="en-IN" b="0" i="0" dirty="0">
                <a:solidFill>
                  <a:srgbClr val="4A4A4A"/>
                </a:solidFill>
                <a:effectLst/>
                <a:latin typeface="Roboto" panose="02000000000000000000" pitchFamily="2" charset="0"/>
              </a:rPr>
              <a:t>Data-</a:t>
            </a:r>
            <a:r>
              <a:rPr lang="en-IN" b="0" i="0" dirty="0" err="1">
                <a:solidFill>
                  <a:srgbClr val="4A4A4A"/>
                </a:solidFill>
                <a:effectLst/>
                <a:latin typeface="Roboto" panose="02000000000000000000" pitchFamily="2" charset="0"/>
              </a:rPr>
              <a:t>preprocessing</a:t>
            </a:r>
            <a:r>
              <a:rPr lang="en-IN" b="0" i="0" dirty="0">
                <a:solidFill>
                  <a:srgbClr val="4A4A4A"/>
                </a:solidFill>
                <a:effectLst/>
                <a:latin typeface="Roboto" panose="02000000000000000000" pitchFamily="2" charset="0"/>
              </a:rPr>
              <a:t> / Feature Engineering</a:t>
            </a:r>
            <a:endParaRPr lang="en-IN" dirty="0"/>
          </a:p>
        </p:txBody>
      </p:sp>
      <p:sp>
        <p:nvSpPr>
          <p:cNvPr id="3" name="Content Placeholder 2">
            <a:extLst>
              <a:ext uri="{FF2B5EF4-FFF2-40B4-BE49-F238E27FC236}">
                <a16:creationId xmlns:a16="http://schemas.microsoft.com/office/drawing/2014/main" id="{892E2B83-AB62-584E-64B8-C59B51B47F4B}"/>
              </a:ext>
            </a:extLst>
          </p:cNvPr>
          <p:cNvSpPr>
            <a:spLocks noGrp="1"/>
          </p:cNvSpPr>
          <p:nvPr>
            <p:ph idx="1"/>
          </p:nvPr>
        </p:nvSpPr>
        <p:spPr>
          <a:xfrm>
            <a:off x="838200" y="1825624"/>
            <a:ext cx="10515600" cy="4832029"/>
          </a:xfrm>
        </p:spPr>
        <p:txBody>
          <a:bodyPr>
            <a:normAutofit fontScale="85000" lnSpcReduction="20000"/>
          </a:bodyPr>
          <a:lstStyle/>
          <a:p>
            <a:r>
              <a:rPr lang="en-IN" dirty="0"/>
              <a:t>Merging two values in a same column to make it a column with two unique categories and then converting them into binary (0,1) values in order to make it numeric without making it ordinal for most of the categorical columns. This thought came to my mind because I saw the correlation of all the one hot encoded categorical data and its effect on model performance.</a:t>
            </a:r>
          </a:p>
          <a:p>
            <a:r>
              <a:rPr lang="en-IN" dirty="0"/>
              <a:t>One-hot encoding for the remaining categorical columns generating multiple columns based on categorical data. This I used because I wanted to avoid ordinality in any categorical column.</a:t>
            </a:r>
          </a:p>
          <a:p>
            <a:r>
              <a:rPr lang="en-IN" dirty="0"/>
              <a:t>Standardization of vintage column since it has data like 1,2,3,4 which is not in between 0 and 1 and may overpower the other binary columns while training and also doing the same for </a:t>
            </a:r>
            <a:r>
              <a:rPr lang="en-IN" dirty="0" err="1"/>
              <a:t>claim_amount</a:t>
            </a:r>
            <a:r>
              <a:rPr lang="en-IN" dirty="0"/>
              <a:t> column as well for the same reason. This I used because apart for these 2 columns all other are binary only.</a:t>
            </a:r>
          </a:p>
          <a:p>
            <a:r>
              <a:rPr lang="en-IN" dirty="0"/>
              <a:t>I also try to use </a:t>
            </a:r>
            <a:r>
              <a:rPr lang="en-IN" dirty="0" err="1"/>
              <a:t>SelectKBest</a:t>
            </a:r>
            <a:r>
              <a:rPr lang="en-IN" dirty="0"/>
              <a:t> method to get best set of features for identification and it turned out the best performance was observed when all the columns are used for training.</a:t>
            </a:r>
          </a:p>
        </p:txBody>
      </p:sp>
    </p:spTree>
    <p:extLst>
      <p:ext uri="{BB962C8B-B14F-4D97-AF65-F5344CB8AC3E}">
        <p14:creationId xmlns:p14="http://schemas.microsoft.com/office/powerpoint/2010/main" val="165253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E8FD-651E-904C-E3B4-3DD989DE87C1}"/>
              </a:ext>
            </a:extLst>
          </p:cNvPr>
          <p:cNvSpPr>
            <a:spLocks noGrp="1"/>
          </p:cNvSpPr>
          <p:nvPr>
            <p:ph type="title"/>
          </p:nvPr>
        </p:nvSpPr>
        <p:spPr/>
        <p:txBody>
          <a:bodyPr/>
          <a:lstStyle/>
          <a:p>
            <a:pPr algn="ctr"/>
            <a:r>
              <a:rPr lang="en-IN" dirty="0"/>
              <a:t>Final Model – Polynomial Ridge Regression</a:t>
            </a:r>
          </a:p>
        </p:txBody>
      </p:sp>
      <p:sp>
        <p:nvSpPr>
          <p:cNvPr id="3" name="Content Placeholder 2">
            <a:extLst>
              <a:ext uri="{FF2B5EF4-FFF2-40B4-BE49-F238E27FC236}">
                <a16:creationId xmlns:a16="http://schemas.microsoft.com/office/drawing/2014/main" id="{67EC5A6D-93D1-E503-2582-66B9BCFEE77A}"/>
              </a:ext>
            </a:extLst>
          </p:cNvPr>
          <p:cNvSpPr>
            <a:spLocks noGrp="1"/>
          </p:cNvSpPr>
          <p:nvPr>
            <p:ph idx="1"/>
          </p:nvPr>
        </p:nvSpPr>
        <p:spPr/>
        <p:txBody>
          <a:bodyPr/>
          <a:lstStyle/>
          <a:p>
            <a:pPr algn="just"/>
            <a:r>
              <a:rPr lang="en-IN" dirty="0"/>
              <a:t>As for my final model I decided to go for this model because it performed slightly better than other models that I used i.e. Simple Linear Regression, Polynomial Linear Regression, Polynomial Lasso Regression.</a:t>
            </a:r>
          </a:p>
          <a:p>
            <a:pPr algn="just"/>
            <a:r>
              <a:rPr lang="en-IN" dirty="0"/>
              <a:t>However I was unable to use </a:t>
            </a:r>
            <a:r>
              <a:rPr lang="en-IN" dirty="0" err="1"/>
              <a:t>Artifical</a:t>
            </a:r>
            <a:r>
              <a:rPr lang="en-IN" dirty="0"/>
              <a:t> Neural Network for training due to system issue otherwise it would get me better result. Other ensemble models like </a:t>
            </a:r>
            <a:r>
              <a:rPr lang="en-IN" dirty="0" err="1"/>
              <a:t>XGBoost</a:t>
            </a:r>
            <a:r>
              <a:rPr lang="en-IN" dirty="0"/>
              <a:t> may have given better score as well but I was unable to install the library in my system.</a:t>
            </a:r>
          </a:p>
        </p:txBody>
      </p:sp>
    </p:spTree>
    <p:extLst>
      <p:ext uri="{BB962C8B-B14F-4D97-AF65-F5344CB8AC3E}">
        <p14:creationId xmlns:p14="http://schemas.microsoft.com/office/powerpoint/2010/main" val="1715848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432</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Roboto</vt:lpstr>
      <vt:lpstr>Office Theme</vt:lpstr>
      <vt:lpstr>Approach Towards the Problem</vt:lpstr>
      <vt:lpstr>Data-preprocessing / Feature Engineering</vt:lpstr>
      <vt:lpstr>Final Model – Polynomial Ridge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 Towards the Problem</dc:title>
  <dc:creator>sarhad Gautam</dc:creator>
  <cp:lastModifiedBy>sarhad Gautam</cp:lastModifiedBy>
  <cp:revision>2</cp:revision>
  <dcterms:created xsi:type="dcterms:W3CDTF">2023-01-22T17:44:32Z</dcterms:created>
  <dcterms:modified xsi:type="dcterms:W3CDTF">2023-01-22T18:23:01Z</dcterms:modified>
</cp:coreProperties>
</file>