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97" r:id="rId4"/>
    <p:sldId id="276" r:id="rId5"/>
    <p:sldId id="286" r:id="rId6"/>
    <p:sldId id="287" r:id="rId7"/>
    <p:sldId id="291" r:id="rId8"/>
    <p:sldId id="292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rhanosmanbhuiya.github.io/CSE482_7_SARHAN_OSMAN_BHUIYA_1611008042_github.io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9122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CSE 482 PROJECT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1499502" y="4627303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bg1"/>
                </a:solidFill>
              </a:rPr>
              <a:t>SARHAN OSMAN BHUIYA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accent4"/>
                </a:solidFill>
              </a:rPr>
              <a:t>ID-1611008042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" y="0"/>
            <a:ext cx="78212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6853" y="181154"/>
            <a:ext cx="346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</a:t>
            </a:r>
            <a:endParaRPr lang="en-GB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7789613" y="372365"/>
            <a:ext cx="1061089" cy="448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46853" y="1860429"/>
            <a:ext cx="346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SLIDER</a:t>
            </a:r>
            <a:endParaRPr lang="en-GB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789613" y="2051640"/>
            <a:ext cx="1061089" cy="448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50370" y="4836543"/>
            <a:ext cx="384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DESCRIPTION</a:t>
            </a:r>
            <a:endParaRPr lang="en-GB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893131" y="5027754"/>
            <a:ext cx="595262" cy="448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8589" y="1344082"/>
            <a:ext cx="4209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TASKS AND HOMEWORK TABLE</a:t>
            </a:r>
            <a:endParaRPr lang="en-GB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211018" y="2577852"/>
            <a:ext cx="1061089" cy="448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272107" y="5891358"/>
            <a:ext cx="384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FOOTER</a:t>
            </a:r>
            <a:endParaRPr lang="en-GB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6280031" y="6114683"/>
            <a:ext cx="992076" cy="448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3" y="23098"/>
            <a:ext cx="5394265" cy="68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682810" y="2532489"/>
            <a:ext cx="4890427" cy="242243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SE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551184" y="3653603"/>
            <a:ext cx="2422439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CODE AND </a:t>
            </a:r>
          </a:p>
          <a:p>
            <a:pPr algn="ctr">
              <a:lnSpc>
                <a:spcPts val="1900"/>
              </a:lnSpc>
            </a:pPr>
            <a:r>
              <a:rPr lang="en-US" sz="2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FIX </a:t>
            </a:r>
          </a:p>
          <a:p>
            <a:pPr algn="ctr">
              <a:lnSpc>
                <a:spcPts val="1900"/>
              </a:lnSpc>
            </a:pPr>
            <a:r>
              <a:rPr lang="en-US" sz="2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MODEL. </a:t>
            </a:r>
            <a:endParaRPr lang="en-US" sz="2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1562" y="1768415"/>
            <a:ext cx="5365630" cy="362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40" y="2487341"/>
            <a:ext cx="5828531" cy="4759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0510" y="1440611"/>
            <a:ext cx="6291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and fix model probably is the most frequently used development methodology in software engineering.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little or no initial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planning.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fix model is appropriate only for small projects that are not intended to serve as the basis for future development.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352339" y="258709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1129932" y="280029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939711" y="3809180"/>
            <a:ext cx="1752042" cy="2756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2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GITHUB</a:t>
            </a:r>
            <a:endParaRPr lang="en-US" sz="32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628734" y="221407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30510" y="1440611"/>
            <a:ext cx="6291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is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hosting service, but it adds many of its own features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a repository in GitHub we can host it by using GIST.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hlinkClick r:id="rId2"/>
              </a:rPr>
              <a:t>https://sarhanosmanbhuiya.github.io/CSE482_7_SARHAN_OSMAN_BHUIYA_1611008042_github.io/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95" y="3609435"/>
            <a:ext cx="4037761" cy="25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682812" y="2491548"/>
            <a:ext cx="4890427" cy="242243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813891" y="3210324"/>
            <a:ext cx="189701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Language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ANALYSIS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1562" y="1768415"/>
            <a:ext cx="5365630" cy="362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30510" y="1440611"/>
            <a:ext cx="6291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HTML-5--</a:t>
            </a:r>
            <a:r>
              <a:rPr lang="en-US" dirty="0"/>
              <a:t>HTML 5 is a software solution stack that defines the properties and behaviors of web page content by implementing a markup based pattern to it.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CSS-3--</a:t>
            </a:r>
            <a:r>
              <a:rPr lang="en-US" dirty="0"/>
              <a:t>Cascading Style Sheets is a style sheet language used for describing the presentation of a document written in a markup language like HTML. 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BOOTSTRAP--</a:t>
            </a:r>
            <a:r>
              <a:rPr lang="en-US" dirty="0"/>
              <a:t>Bootstrap is a free and open-source CSS framework directed at responsive, mobile-first front-end web development.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PHP-</a:t>
            </a:r>
            <a:r>
              <a:rPr lang="en-US" dirty="0"/>
              <a:t>Hypertext Preprocessor is a general-purpose programming language originally designed for web development.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SQL--</a:t>
            </a:r>
            <a:r>
              <a:rPr lang="en-US" dirty="0"/>
              <a:t>SQL is a domain-specific language used in programming and designed for managing data held in a relational database management system, or for stream processing in a relational data stream management system.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352339" y="258709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1129932" y="280029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939711" y="3573192"/>
            <a:ext cx="1752042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Project Timeline ANALYSIS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628734" y="221407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4"/>
          <a:stretch/>
        </p:blipFill>
        <p:spPr>
          <a:xfrm>
            <a:off x="2920354" y="572057"/>
            <a:ext cx="4205066" cy="6002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"/>
          <a:stretch/>
        </p:blipFill>
        <p:spPr>
          <a:xfrm>
            <a:off x="7625751" y="572057"/>
            <a:ext cx="4178387" cy="59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12471" y="2150570"/>
            <a:ext cx="4336142" cy="29694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744014" y="3487324"/>
            <a:ext cx="289633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APPLICATIONS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971772" y="2869094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30510" y="1440611"/>
            <a:ext cx="6291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languages used to make my portfolio can be used to make all kinds of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Brochure-</a:t>
            </a:r>
            <a:r>
              <a:rPr lang="en-US" sz="2400" b="1" dirty="0"/>
              <a:t>the simplest type of website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/>
              <a:t>pay for a product or service online</a:t>
            </a:r>
            <a:r>
              <a:rPr lang="en-US" sz="2400" dirty="0"/>
              <a:t>.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Portal-</a:t>
            </a:r>
            <a:r>
              <a:rPr lang="en-US" sz="2400" b="1" dirty="0"/>
              <a:t>brings together information from lots of different sources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Wiki-</a:t>
            </a:r>
            <a:r>
              <a:rPr lang="en-US" sz="2400" b="1" dirty="0"/>
              <a:t>allows people to collaborate online and write content </a:t>
            </a:r>
            <a:r>
              <a:rPr lang="en-US" sz="2400" b="1" dirty="0" smtClean="0"/>
              <a:t>together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media-</a:t>
            </a:r>
            <a:r>
              <a:rPr lang="en-US" sz="2400" dirty="0"/>
              <a:t> </a:t>
            </a:r>
            <a:r>
              <a:rPr lang="en-US" sz="2400" b="1" dirty="0"/>
              <a:t>sharing of images or ideas</a:t>
            </a:r>
            <a:r>
              <a:rPr lang="en-US" sz="2400" dirty="0"/>
              <a:t>. </a:t>
            </a: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269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Times New Roman</vt:lpstr>
      <vt:lpstr>Wingdings</vt:lpstr>
      <vt:lpstr>Office Theme</vt:lpstr>
      <vt:lpstr>CSE 482 PROJECT Presentation</vt:lpstr>
      <vt:lpstr>PowerPoint Presentation</vt:lpstr>
      <vt:lpstr>PowerPoint Presentation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2019-08-24T07:10:13Z</dcterms:created>
  <dcterms:modified xsi:type="dcterms:W3CDTF">2019-08-24T16:07:50Z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