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4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78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9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91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5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1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1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0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368C1-0E64-460A-A588-FB6FA56BE08D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D19-787F-44D7-BBCB-119DF345D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4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/>
              <a:t>PHP,BOOTSTRAP,HTML-5 </a:t>
            </a:r>
            <a:r>
              <a:rPr lang="en-GB" dirty="0" smtClean="0"/>
              <a:t>and </a:t>
            </a:r>
            <a:r>
              <a:rPr lang="en-GB" dirty="0" smtClean="0"/>
              <a:t>CSS-3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SARHAN OSMAN BHUIYA -1611008042</a:t>
            </a:r>
          </a:p>
          <a:p>
            <a:r>
              <a:rPr lang="en-GB" sz="3200" dirty="0" smtClean="0"/>
              <a:t>SHAHRIAR ALAM               -1430024042</a:t>
            </a:r>
          </a:p>
          <a:p>
            <a:r>
              <a:rPr lang="en-GB" sz="3200" dirty="0" smtClean="0"/>
              <a:t>SAMEER AQIB HASHMI     -1520180642</a:t>
            </a:r>
          </a:p>
          <a:p>
            <a:r>
              <a:rPr lang="en-GB" sz="3200" dirty="0" smtClean="0"/>
              <a:t>MD.ASIF KIBRIYA               -1510950042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399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8-10 pages designed with HTML,CSS and BOOTSTRAP</a:t>
            </a:r>
          </a:p>
          <a:p>
            <a:r>
              <a:rPr lang="en-GB" sz="3200" dirty="0" smtClean="0"/>
              <a:t>Database will be created with SQL concept</a:t>
            </a:r>
          </a:p>
          <a:p>
            <a:r>
              <a:rPr lang="en-GB" sz="3200" dirty="0" smtClean="0"/>
              <a:t>Each page will be connected to database using PHP</a:t>
            </a:r>
          </a:p>
          <a:p>
            <a:r>
              <a:rPr lang="en-GB" sz="3200" dirty="0" smtClean="0"/>
              <a:t>There will be both inputs and outputs in each page</a:t>
            </a:r>
          </a:p>
        </p:txBody>
      </p:sp>
    </p:spTree>
    <p:extLst>
      <p:ext uri="{BB962C8B-B14F-4D97-AF65-F5344CB8AC3E}">
        <p14:creationId xmlns:p14="http://schemas.microsoft.com/office/powerpoint/2010/main" val="1845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1: Design ERD</a:t>
            </a:r>
            <a:endParaRPr lang="en-GB" sz="2800" dirty="0"/>
          </a:p>
          <a:p>
            <a:r>
              <a:rPr lang="en-US" sz="2800" dirty="0"/>
              <a:t>Task 2: Transform the ERD into relational schema</a:t>
            </a:r>
            <a:endParaRPr lang="en-GB" sz="2800" dirty="0"/>
          </a:p>
          <a:p>
            <a:r>
              <a:rPr lang="en-US" sz="2800" dirty="0"/>
              <a:t>Task 3: Create tables using SQL </a:t>
            </a:r>
            <a:r>
              <a:rPr lang="en-US" sz="2800" dirty="0" smtClean="0"/>
              <a:t>DML </a:t>
            </a:r>
            <a:endParaRPr lang="en-GB" sz="2800" dirty="0"/>
          </a:p>
          <a:p>
            <a:r>
              <a:rPr lang="en-US" sz="2800" dirty="0"/>
              <a:t>Task 4: Design and implement all of the interfaces mentioned in text and all forms for data entry into the system.</a:t>
            </a:r>
            <a:endParaRPr lang="en-GB" sz="2800" dirty="0"/>
          </a:p>
          <a:p>
            <a:r>
              <a:rPr lang="en-US" sz="2800" dirty="0"/>
              <a:t>Task 5: Sample data entry and showing all of the functionality of the system.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79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LOG IN </a:t>
            </a:r>
            <a:r>
              <a:rPr lang="en-GB" sz="3200" dirty="0" smtClean="0"/>
              <a:t>ACCESS</a:t>
            </a:r>
          </a:p>
          <a:p>
            <a:r>
              <a:rPr lang="en-GB" sz="3200" dirty="0" smtClean="0"/>
              <a:t>NAVIGATION BAR</a:t>
            </a:r>
          </a:p>
          <a:p>
            <a:r>
              <a:rPr lang="en-GB" sz="3200" dirty="0" smtClean="0"/>
              <a:t>NURSE, PESCRIPTION, WARD, BED, PATIENT, MEDICINE, DOCTOR, SUPERVISOR,RECEIPT etc.</a:t>
            </a:r>
          </a:p>
        </p:txBody>
      </p:sp>
    </p:spTree>
    <p:extLst>
      <p:ext uri="{BB962C8B-B14F-4D97-AF65-F5344CB8AC3E}">
        <p14:creationId xmlns:p14="http://schemas.microsoft.com/office/powerpoint/2010/main" val="3520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29" y="2608777"/>
            <a:ext cx="9404723" cy="1400530"/>
          </a:xfrm>
        </p:spPr>
        <p:txBody>
          <a:bodyPr/>
          <a:lstStyle/>
          <a:p>
            <a:pPr algn="ctr"/>
            <a:r>
              <a:rPr lang="en-GB" sz="8800" dirty="0" smtClean="0"/>
              <a:t>THANK YOU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5363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148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MANAGEMENT SYSTEM</vt:lpstr>
      <vt:lpstr>GROUP MEMBERS</vt:lpstr>
      <vt:lpstr>PROJECT IDEA</vt:lpstr>
      <vt:lpstr>DATABASE</vt:lpstr>
      <vt:lpstr>FEATURES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SARHAN SAMI</dc:creator>
  <cp:lastModifiedBy>SARHAN SAMI</cp:lastModifiedBy>
  <cp:revision>7</cp:revision>
  <dcterms:created xsi:type="dcterms:W3CDTF">2018-10-20T06:43:49Z</dcterms:created>
  <dcterms:modified xsi:type="dcterms:W3CDTF">2018-10-27T14:24:07Z</dcterms:modified>
</cp:coreProperties>
</file>