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7010400" cy="92964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Fira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19">
          <p15:clr>
            <a:srgbClr val="A4A3A4"/>
          </p15:clr>
        </p15:guide>
        <p15:guide id="2" pos="156">
          <p15:clr>
            <a:srgbClr val="A4A3A4"/>
          </p15:clr>
        </p15:guide>
        <p15:guide id="3" pos="7524">
          <p15:clr>
            <a:srgbClr val="A4A3A4"/>
          </p15:clr>
        </p15:guide>
        <p15:guide id="4" pos="419">
          <p15:clr>
            <a:srgbClr val="A4A3A4"/>
          </p15:clr>
        </p15:guide>
        <p15:guide id="5" pos="7261">
          <p15:clr>
            <a:srgbClr val="A4A3A4"/>
          </p15:clr>
        </p15:guide>
      </p15:sldGuideLst>
    </p:ext>
    <p:ext uri="{2D200454-40CA-4A62-9FC3-DE9A4176ACB9}">
      <p15:notesGuideLst>
        <p15:guide id="1" orient="horz" pos="57">
          <p15:clr>
            <a:srgbClr val="A4A3A4"/>
          </p15:clr>
        </p15:guide>
        <p15:guide id="2" pos="4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19" orient="horz"/>
        <p:guide pos="156"/>
        <p:guide pos="7524"/>
        <p:guide pos="419"/>
        <p:guide pos="726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57" orient="horz"/>
        <p:guide pos="435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-bold.fntdata"/><Relationship Id="rId23" Type="http://schemas.openxmlformats.org/officeDocument/2006/relationships/font" Target="fonts/Fira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boldItalic.fntdata"/><Relationship Id="rId25" Type="http://schemas.openxmlformats.org/officeDocument/2006/relationships/font" Target="fonts/Fira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46525" y="76200"/>
            <a:ext cx="3370263" cy="18970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14325" y="795338"/>
            <a:ext cx="6286500" cy="823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ammobile.com/news/our-first-look-at-the-freestyle-samsung-most-fun-product-yet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ammobile.com/news/our-first-look-at-the-freestyle-samsung-most-fun-product-yet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:notes"/>
          <p:cNvSpPr txBox="1"/>
          <p:nvPr>
            <p:ph idx="1" type="body"/>
          </p:nvPr>
        </p:nvSpPr>
        <p:spPr>
          <a:xfrm>
            <a:off x="314325" y="795338"/>
            <a:ext cx="6286500" cy="8232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What product? (Introduction about the product) - </a:t>
            </a:r>
            <a:r>
              <a:rPr b="1" lang="en-US"/>
              <a:t>Ponareay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What important feature or function that the product has? - </a:t>
            </a:r>
            <a:r>
              <a:rPr b="1" lang="en-US"/>
              <a:t>Sophanon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how human centered design being implemented in this product - </a:t>
            </a:r>
            <a:r>
              <a:rPr b="1" lang="en-US"/>
              <a:t>Chandara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Pros - </a:t>
            </a:r>
            <a:r>
              <a:rPr b="1" lang="en-US"/>
              <a:t>Vikreth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cons - </a:t>
            </a:r>
            <a:r>
              <a:rPr b="1" lang="en-US"/>
              <a:t>Sreylin</a:t>
            </a:r>
            <a:endParaRPr b="1"/>
          </a:p>
        </p:txBody>
      </p:sp>
      <p:sp>
        <p:nvSpPr>
          <p:cNvPr id="57" name="Google Shape;57;p12:notes"/>
          <p:cNvSpPr/>
          <p:nvPr>
            <p:ph idx="2" type="sldImg"/>
          </p:nvPr>
        </p:nvSpPr>
        <p:spPr>
          <a:xfrm>
            <a:off x="3946525" y="76200"/>
            <a:ext cx="3370263" cy="18970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cb4344e5_0_5:notes"/>
          <p:cNvSpPr txBox="1"/>
          <p:nvPr>
            <p:ph idx="1" type="body"/>
          </p:nvPr>
        </p:nvSpPr>
        <p:spPr>
          <a:xfrm>
            <a:off x="314325" y="795338"/>
            <a:ext cx="6286500" cy="823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What product? (Introduction about the product) - </a:t>
            </a:r>
            <a:r>
              <a:rPr b="1" lang="en-US"/>
              <a:t>Ponareay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What important feature or function that the product has? - </a:t>
            </a:r>
            <a:r>
              <a:rPr b="1" lang="en-US"/>
              <a:t>Sophanon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how human centered design being implemented in this product - </a:t>
            </a:r>
            <a:r>
              <a:rPr b="1" lang="en-US"/>
              <a:t>Chandara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Pros - </a:t>
            </a:r>
            <a:r>
              <a:rPr b="1" lang="en-US"/>
              <a:t>Vikreth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cons - </a:t>
            </a:r>
            <a:r>
              <a:rPr b="1" lang="en-US"/>
              <a:t>Sreylin</a:t>
            </a:r>
            <a:endParaRPr b="1"/>
          </a:p>
        </p:txBody>
      </p:sp>
      <p:sp>
        <p:nvSpPr>
          <p:cNvPr id="64" name="Google Shape;64;g11dcb4344e5_0_5:notes"/>
          <p:cNvSpPr/>
          <p:nvPr>
            <p:ph idx="2" type="sldImg"/>
          </p:nvPr>
        </p:nvSpPr>
        <p:spPr>
          <a:xfrm>
            <a:off x="3946525" y="76200"/>
            <a:ext cx="3370200" cy="18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dcb4344e5_1_7:notes"/>
          <p:cNvSpPr txBox="1"/>
          <p:nvPr>
            <p:ph idx="1" type="body"/>
          </p:nvPr>
        </p:nvSpPr>
        <p:spPr>
          <a:xfrm>
            <a:off x="314325" y="795338"/>
            <a:ext cx="6286500" cy="823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1dcb4344e5_1_7:notes"/>
          <p:cNvSpPr/>
          <p:nvPr>
            <p:ph idx="2" type="sldImg"/>
          </p:nvPr>
        </p:nvSpPr>
        <p:spPr>
          <a:xfrm>
            <a:off x="3946525" y="76200"/>
            <a:ext cx="3370200" cy="18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2bed8cfa_1_16:notes"/>
          <p:cNvSpPr txBox="1"/>
          <p:nvPr>
            <p:ph idx="1" type="body"/>
          </p:nvPr>
        </p:nvSpPr>
        <p:spPr>
          <a:xfrm>
            <a:off x="314325" y="795338"/>
            <a:ext cx="6286500" cy="823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The first portable projector to include far-field voice control allowing user to choose their favorite voice assistants for using the device hand-free.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/>
              <a:t>Including the ambient light mode, which automatically changing the display screen according to the surroundings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The Freestyle adjusts and calibrates the image based on the color of the wall on which it’s projected.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There’s more. It also takes advantage of keystone correction and auto-leveling. These technologies, combined, deliver a seamless user experience with no complicated setup process standing between you and your entertainment.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u="sng">
                <a:solidFill>
                  <a:schemeClr val="hlink"/>
                </a:solidFill>
                <a:hlinkClick r:id="rId2"/>
              </a:rPr>
              <a:t>https://www.sammobile.com/news/our-first-look-at-the-freestyle-samsung-most-fun-product-yet/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https://news.samsung.com/us/samsung-freestyle-portable-screen-entertainment-ces2022/#:~:text=The%20Freestyle%20offers%20Smart%20TV,Android%20and%20iOS%20mobile%20devices.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b="1"/>
          </a:p>
        </p:txBody>
      </p:sp>
      <p:sp>
        <p:nvSpPr>
          <p:cNvPr id="80" name="Google Shape;80;g11e2bed8cfa_1_16:notes"/>
          <p:cNvSpPr/>
          <p:nvPr>
            <p:ph idx="2" type="sldImg"/>
          </p:nvPr>
        </p:nvSpPr>
        <p:spPr>
          <a:xfrm>
            <a:off x="3946525" y="76200"/>
            <a:ext cx="3370200" cy="18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67418258_2_4:notes"/>
          <p:cNvSpPr txBox="1"/>
          <p:nvPr>
            <p:ph idx="1" type="body"/>
          </p:nvPr>
        </p:nvSpPr>
        <p:spPr>
          <a:xfrm>
            <a:off x="314325" y="795338"/>
            <a:ext cx="6286500" cy="823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The first portable projector to include far-field voice control allowing user to choose their favorite voice assistants for using the device hand-free.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400"/>
              <a:t>Including the ambient light mode, which automatically changing the display screen according to the surroundings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The Freestyle adjusts and calibrates the image based on the color of the wall on which it’s projected.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There’s more. It also takes advantage of keystone correction and auto-leveling. These technologies, combined, deliver a seamless user experience with no complicated setup process standing between you and your entertainment.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u="sng">
                <a:solidFill>
                  <a:schemeClr val="hlink"/>
                </a:solidFill>
                <a:hlinkClick r:id="rId2"/>
              </a:rPr>
              <a:t>https://www.sammobile.com/news/our-first-look-at-the-freestyle-samsung-most-fun-product-yet/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https://news.samsung.com/us/samsung-freestyle-portable-screen-entertainment-ces2022/#:~:text=The%20Freestyle%20offers%20Smart%20TV,Android%20and%20iOS%20mobile%20devices.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b="1"/>
          </a:p>
        </p:txBody>
      </p:sp>
      <p:sp>
        <p:nvSpPr>
          <p:cNvPr id="95" name="Google Shape;95;g11d67418258_2_4:notes"/>
          <p:cNvSpPr/>
          <p:nvPr>
            <p:ph idx="2" type="sldImg"/>
          </p:nvPr>
        </p:nvSpPr>
        <p:spPr>
          <a:xfrm>
            <a:off x="3946525" y="76200"/>
            <a:ext cx="3370200" cy="18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d67418258_3_0:notes"/>
          <p:cNvSpPr/>
          <p:nvPr>
            <p:ph idx="2" type="sldImg"/>
          </p:nvPr>
        </p:nvSpPr>
        <p:spPr>
          <a:xfrm>
            <a:off x="3946525" y="76200"/>
            <a:ext cx="3370200" cy="18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d67418258_3_0:notes"/>
          <p:cNvSpPr txBox="1"/>
          <p:nvPr>
            <p:ph idx="1" type="body"/>
          </p:nvPr>
        </p:nvSpPr>
        <p:spPr>
          <a:xfrm>
            <a:off x="314325" y="795338"/>
            <a:ext cx="6286500" cy="823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1d67418258_3_0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 txBox="1"/>
          <p:nvPr>
            <p:ph idx="1" type="body"/>
          </p:nvPr>
        </p:nvSpPr>
        <p:spPr>
          <a:xfrm>
            <a:off x="314325" y="795338"/>
            <a:ext cx="6286500" cy="8232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:notes"/>
          <p:cNvSpPr/>
          <p:nvPr>
            <p:ph idx="2" type="sldImg"/>
          </p:nvPr>
        </p:nvSpPr>
        <p:spPr>
          <a:xfrm>
            <a:off x="3946525" y="76200"/>
            <a:ext cx="3370263" cy="18970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e2bed8cfa_1_0:notes"/>
          <p:cNvSpPr txBox="1"/>
          <p:nvPr>
            <p:ph idx="1" type="body"/>
          </p:nvPr>
        </p:nvSpPr>
        <p:spPr>
          <a:xfrm>
            <a:off x="314325" y="795338"/>
            <a:ext cx="6286500" cy="823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1e2bed8cfa_1_0:notes"/>
          <p:cNvSpPr/>
          <p:nvPr>
            <p:ph idx="2" type="sldImg"/>
          </p:nvPr>
        </p:nvSpPr>
        <p:spPr>
          <a:xfrm>
            <a:off x="3946525" y="76200"/>
            <a:ext cx="3370200" cy="18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:notes"/>
          <p:cNvSpPr txBox="1"/>
          <p:nvPr>
            <p:ph idx="1" type="body"/>
          </p:nvPr>
        </p:nvSpPr>
        <p:spPr>
          <a:xfrm>
            <a:off x="314325" y="795338"/>
            <a:ext cx="6286500" cy="8232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:notes"/>
          <p:cNvSpPr/>
          <p:nvPr>
            <p:ph idx="2" type="sldImg"/>
          </p:nvPr>
        </p:nvSpPr>
        <p:spPr>
          <a:xfrm>
            <a:off x="3946525" y="76200"/>
            <a:ext cx="3370263" cy="18970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Verdana"/>
              <a:buNone/>
              <a:defRPr b="0" i="0" sz="2000" u="none" cap="none" strike="noStrike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lt2"/>
              </a:buClr>
              <a:buSzPts val="1920"/>
              <a:buFont typeface="Verdana"/>
              <a:buNone/>
              <a:defRPr b="0" i="0" sz="2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2D4A6D"/>
              </a:buClr>
              <a:buSzPts val="1440"/>
              <a:buFont typeface="Quattrocento Sans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2D4A6D"/>
              </a:buClr>
              <a:buSzPts val="144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2D4A6D"/>
              </a:buClr>
              <a:buSzPts val="144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2D4A6D"/>
              </a:buClr>
              <a:buSzPts val="144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2D4A6D"/>
              </a:buClr>
              <a:buSzPts val="144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2D4A6D"/>
              </a:buClr>
              <a:buSzPts val="144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11"/>
          <p:cNvPicPr preferRelativeResize="0"/>
          <p:nvPr/>
        </p:nvPicPr>
        <p:blipFill rotWithShape="1">
          <a:blip r:embed="rId2">
            <a:alphaModFix/>
          </a:blip>
          <a:srcRect b="11417" l="0" r="0" t="0"/>
          <a:stretch/>
        </p:blipFill>
        <p:spPr>
          <a:xfrm>
            <a:off x="2412" y="0"/>
            <a:ext cx="12187175" cy="6074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178" y="6188864"/>
            <a:ext cx="1723697" cy="58666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1"/>
          <p:cNvSpPr/>
          <p:nvPr/>
        </p:nvSpPr>
        <p:spPr>
          <a:xfrm>
            <a:off x="1712075" y="1138125"/>
            <a:ext cx="9036900" cy="481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>
  <p:cSld name="1_Vertical Title and 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Vertical Title and Text">
  <p:cSld name="2_Vertical Title and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9"/>
          <p:cNvPicPr preferRelativeResize="0"/>
          <p:nvPr/>
        </p:nvPicPr>
        <p:blipFill rotWithShape="1">
          <a:blip r:embed="rId2">
            <a:alphaModFix/>
          </a:blip>
          <a:srcRect b="0" l="4637" r="0" t="8121"/>
          <a:stretch/>
        </p:blipFill>
        <p:spPr>
          <a:xfrm>
            <a:off x="3021" y="4"/>
            <a:ext cx="12649490" cy="685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178" y="6188864"/>
            <a:ext cx="1723697" cy="586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/>
          <p:cNvPicPr preferRelativeResize="0"/>
          <p:nvPr/>
        </p:nvPicPr>
        <p:blipFill rotWithShape="1">
          <a:blip r:embed="rId2">
            <a:alphaModFix/>
          </a:blip>
          <a:srcRect b="10498" l="0" r="0" t="0"/>
          <a:stretch/>
        </p:blipFill>
        <p:spPr>
          <a:xfrm>
            <a:off x="2412" y="0"/>
            <a:ext cx="12187176" cy="613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/>
          <p:nvPr/>
        </p:nvSpPr>
        <p:spPr>
          <a:xfrm>
            <a:off x="115619" y="147144"/>
            <a:ext cx="2606565" cy="6611007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35921">
              <a:srgbClr val="AFAFAF"/>
            </a:outerShdw>
          </a:effectLst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27;p9"/>
          <p:cNvSpPr/>
          <p:nvPr/>
        </p:nvSpPr>
        <p:spPr>
          <a:xfrm>
            <a:off x="2722184" y="147144"/>
            <a:ext cx="9354197" cy="6611007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12" y="0"/>
            <a:ext cx="1218717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2178" y="6188864"/>
            <a:ext cx="1723697" cy="586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42178" y="6188864"/>
            <a:ext cx="1723697" cy="5866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6lnY8oqVh3A" TargetMode="External"/><Relationship Id="rId4" Type="http://schemas.openxmlformats.org/officeDocument/2006/relationships/image" Target="../media/image21.jp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hyperlink" Target="https://www.sammobile.com/news/our-first-look-at-the-freestyle-samsung-most-fun-product-yet/" TargetMode="External"/><Relationship Id="rId9" Type="http://schemas.openxmlformats.org/officeDocument/2006/relationships/hyperlink" Target="https://www.samsung.com/us/televisions-home-theater/tvs/portable-projector/the-freestyle-sp-lsp3blaxza/#reviews" TargetMode="External"/><Relationship Id="rId5" Type="http://schemas.openxmlformats.org/officeDocument/2006/relationships/hyperlink" Target="https://news.samsung.com/us/samsung-freestyle-portable-screen-entertainment-ces2022/#:~:text=The%20Freestyle%20offers%20Smart%20TV,Android%20and%20iOS%20mobile%20devices" TargetMode="External"/><Relationship Id="rId6" Type="http://schemas.openxmlformats.org/officeDocument/2006/relationships/hyperlink" Target="https://www.youtube.com/watch?v=6lnY8oqVh3A" TargetMode="External"/><Relationship Id="rId7" Type="http://schemas.openxmlformats.org/officeDocument/2006/relationships/hyperlink" Target="https://userguiding.com/blog/human-centered-design/" TargetMode="External"/><Relationship Id="rId8" Type="http://schemas.openxmlformats.org/officeDocument/2006/relationships/hyperlink" Target="https://www.trustedreviews.com/reviews/samsung-freestyle-re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/>
        </p:nvSpPr>
        <p:spPr>
          <a:xfrm>
            <a:off x="3764975" y="1797175"/>
            <a:ext cx="7678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latin typeface="Impact"/>
                <a:ea typeface="Impact"/>
                <a:cs typeface="Impact"/>
                <a:sym typeface="Impact"/>
              </a:rPr>
              <a:t>TOPIC :</a:t>
            </a:r>
            <a:endParaRPr sz="4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latin typeface="Impact"/>
                <a:ea typeface="Impact"/>
                <a:cs typeface="Impact"/>
                <a:sym typeface="Impact"/>
              </a:rPr>
              <a:t> 		The SAMSUNG Freestyle </a:t>
            </a:r>
            <a:endParaRPr sz="4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0" name="Google Shape;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850" y="1797163"/>
            <a:ext cx="3262125" cy="326367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0"/>
          <p:cNvSpPr txBox="1"/>
          <p:nvPr/>
        </p:nvSpPr>
        <p:spPr>
          <a:xfrm>
            <a:off x="3764975" y="5060850"/>
            <a:ext cx="73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Presented By : Group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Chey SreyLin, Oun Vireak, Choun Sophanon, Yi Chandara, Sari PuthiPonareay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/>
        </p:nvSpPr>
        <p:spPr>
          <a:xfrm>
            <a:off x="3391800" y="822500"/>
            <a:ext cx="5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What is</a:t>
            </a:r>
            <a:r>
              <a:rPr b="1" lang="en-US" sz="2200">
                <a:solidFill>
                  <a:srgbClr val="434343"/>
                </a:solidFill>
                <a:latin typeface="Fira Sans"/>
                <a:ea typeface="Fira Sans"/>
                <a:cs typeface="Fira Sans"/>
                <a:sym typeface="Fira Sans"/>
              </a:rPr>
              <a:t> SAMSUNG Freestyle product ?</a:t>
            </a:r>
            <a:endParaRPr b="1" sz="2200">
              <a:solidFill>
                <a:srgbClr val="43434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67" name="Google Shape;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5" y="96025"/>
            <a:ext cx="1975201" cy="197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050" y="1743900"/>
            <a:ext cx="5859900" cy="43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/>
          <p:nvPr/>
        </p:nvSpPr>
        <p:spPr>
          <a:xfrm>
            <a:off x="0" y="0"/>
            <a:ext cx="3445200" cy="685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/>
        </p:nvSpPr>
        <p:spPr>
          <a:xfrm>
            <a:off x="880400" y="869450"/>
            <a:ext cx="4134300" cy="6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Impact"/>
                <a:ea typeface="Impact"/>
                <a:cs typeface="Impact"/>
                <a:sym typeface="Impact"/>
              </a:rPr>
              <a:t>Introducing Samsung FreeStyle</a:t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njoy new visual experiences at any angle and on all occasions. Watch your favorite content anywhere with #TheFreestyle.&#10;&#10;#CES2022 #Samsung" id="75" name="Google Shape;75;p22" title="The Freestyle: Official introduction film | Samsu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100" y="1552800"/>
            <a:ext cx="5512475" cy="4134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900000" dist="171450">
              <a:schemeClr val="dk2">
                <a:alpha val="46000"/>
              </a:schemeClr>
            </a:outerShdw>
          </a:effectLst>
        </p:spPr>
      </p:pic>
      <p:sp>
        <p:nvSpPr>
          <p:cNvPr id="76" name="Google Shape;76;p22"/>
          <p:cNvSpPr txBox="1"/>
          <p:nvPr/>
        </p:nvSpPr>
        <p:spPr>
          <a:xfrm>
            <a:off x="502350" y="1819075"/>
            <a:ext cx="50196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 Medium"/>
                <a:ea typeface="Roboto Medium"/>
                <a:cs typeface="Roboto Medium"/>
                <a:sym typeface="Roboto Medium"/>
              </a:rPr>
              <a:t>Samsung FreeStyle is the New era of Projector. The Freestyle is an impressively dinky portable projector which work as a standalone stream otherwise you can hook up your smartphone, your personal computer </a:t>
            </a:r>
            <a:r>
              <a:rPr lang="en-US" sz="1500">
                <a:latin typeface="Roboto Medium"/>
                <a:ea typeface="Roboto Medium"/>
                <a:cs typeface="Roboto Medium"/>
                <a:sym typeface="Roboto Medium"/>
              </a:rPr>
              <a:t>(PC) whatever u fancy.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-US" sz="1500">
                <a:latin typeface="Roboto Medium"/>
                <a:ea typeface="Roboto Medium"/>
                <a:cs typeface="Roboto Medium"/>
                <a:sym typeface="Roboto Medium"/>
              </a:rPr>
              <a:t>Freestyle is running on Tizen 6.0 Operating System (OS).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-US" sz="1500">
                <a:latin typeface="Roboto Medium"/>
                <a:ea typeface="Roboto Medium"/>
                <a:cs typeface="Roboto Medium"/>
                <a:sym typeface="Roboto Medium"/>
              </a:rPr>
              <a:t>Instant set up with keystone correction, autofocus and 5 watt audio blaster in there as well(360 degree surround sound).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edium"/>
              <a:buChar char="●"/>
            </a:pPr>
            <a:r>
              <a:rPr lang="en-US" sz="1500">
                <a:latin typeface="Roboto Medium"/>
                <a:ea typeface="Roboto Medium"/>
                <a:cs typeface="Roboto Medium"/>
                <a:sym typeface="Roboto Medium"/>
              </a:rPr>
              <a:t>Despite the dinky size it can pump out massive picture full HD resolution.</a:t>
            </a:r>
            <a:endParaRPr sz="1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7" name="Google Shape;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80600" y="570400"/>
            <a:ext cx="1240526" cy="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2179387"/>
            <a:ext cx="2498051" cy="24992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 txBox="1"/>
          <p:nvPr/>
        </p:nvSpPr>
        <p:spPr>
          <a:xfrm>
            <a:off x="3391800" y="464700"/>
            <a:ext cx="540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Impact"/>
                <a:ea typeface="Impact"/>
                <a:cs typeface="Impact"/>
                <a:sym typeface="Impact"/>
              </a:rPr>
              <a:t>Featuring</a:t>
            </a:r>
            <a:endParaRPr sz="2300"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84" name="Google Shape;84;p23"/>
          <p:cNvGrpSpPr/>
          <p:nvPr/>
        </p:nvGrpSpPr>
        <p:grpSpPr>
          <a:xfrm>
            <a:off x="9001737" y="3847400"/>
            <a:ext cx="2906825" cy="2644550"/>
            <a:chOff x="3542075" y="3836625"/>
            <a:chExt cx="2906825" cy="2644550"/>
          </a:xfrm>
        </p:grpSpPr>
        <p:pic>
          <p:nvPicPr>
            <p:cNvPr id="85" name="Google Shape;8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42075" y="3836625"/>
              <a:ext cx="2906825" cy="264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3"/>
            <p:cNvSpPr txBox="1"/>
            <p:nvPr/>
          </p:nvSpPr>
          <p:spPr>
            <a:xfrm>
              <a:off x="3572588" y="5727550"/>
              <a:ext cx="284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 Medium"/>
                  <a:ea typeface="Roboto Medium"/>
                  <a:cs typeface="Roboto Medium"/>
                  <a:sym typeface="Roboto Medium"/>
                </a:rPr>
                <a:t>Smart voice assistant</a:t>
              </a:r>
              <a:endParaRPr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pic>
        <p:nvPicPr>
          <p:cNvPr id="87" name="Google Shape;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2250" y="636750"/>
            <a:ext cx="2845800" cy="28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3"/>
          <p:cNvSpPr txBox="1"/>
          <p:nvPr/>
        </p:nvSpPr>
        <p:spPr>
          <a:xfrm>
            <a:off x="9032238" y="3292500"/>
            <a:ext cx="28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Providing a perfectly proportional image every time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9" name="Google Shape;8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9260" y="576050"/>
            <a:ext cx="3031850" cy="32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 txBox="1"/>
          <p:nvPr/>
        </p:nvSpPr>
        <p:spPr>
          <a:xfrm>
            <a:off x="3665613" y="3292500"/>
            <a:ext cx="284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Automatically adjust to color according to the wall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1" name="Google Shape;9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0537" y="3847400"/>
            <a:ext cx="2149325" cy="21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3"/>
          <p:cNvSpPr txBox="1"/>
          <p:nvPr/>
        </p:nvSpPr>
        <p:spPr>
          <a:xfrm>
            <a:off x="3572600" y="5746750"/>
            <a:ext cx="376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Analyzing the music to pair visual effects that can be projected on the wall, floors and anywhere else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/>
        </p:nvSpPr>
        <p:spPr>
          <a:xfrm>
            <a:off x="5959975" y="542675"/>
            <a:ext cx="361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Impact"/>
                <a:ea typeface="Impact"/>
                <a:cs typeface="Impact"/>
                <a:sym typeface="Impact"/>
              </a:rPr>
              <a:t>AI Human center designed features</a:t>
            </a:r>
            <a:endParaRPr sz="21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" name="Google Shape;98;p24"/>
          <p:cNvSpPr txBox="1"/>
          <p:nvPr/>
        </p:nvSpPr>
        <p:spPr>
          <a:xfrm>
            <a:off x="4158450" y="1888475"/>
            <a:ext cx="387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The first portable projector to </a:t>
            </a: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include far-field </a:t>
            </a:r>
            <a:r>
              <a:rPr lang="en-US" u="sng">
                <a:latin typeface="Roboto Medium"/>
                <a:ea typeface="Roboto Medium"/>
                <a:cs typeface="Roboto Medium"/>
                <a:sym typeface="Roboto Medium"/>
              </a:rPr>
              <a:t>voice control</a:t>
            </a: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 via voice assistants: </a:t>
            </a:r>
            <a:r>
              <a:rPr lang="en-US" u="sng">
                <a:latin typeface="Roboto Medium"/>
                <a:ea typeface="Roboto Medium"/>
                <a:cs typeface="Roboto Medium"/>
                <a:sym typeface="Roboto Medium"/>
              </a:rPr>
              <a:t>Bixby</a:t>
            </a:r>
            <a:endParaRPr u="sng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Including the ambient light mode, which </a:t>
            </a:r>
            <a:r>
              <a:rPr lang="en-US" u="sng">
                <a:latin typeface="Roboto Medium"/>
                <a:ea typeface="Roboto Medium"/>
                <a:cs typeface="Roboto Medium"/>
                <a:sym typeface="Roboto Medium"/>
              </a:rPr>
              <a:t>automatically adjusting</a:t>
            </a: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 the display screen according to the surroundings.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The Freestyle </a:t>
            </a:r>
            <a:r>
              <a:rPr lang="en-US" u="sng">
                <a:latin typeface="Roboto Medium"/>
                <a:ea typeface="Roboto Medium"/>
                <a:cs typeface="Roboto Medium"/>
                <a:sym typeface="Roboto Medium"/>
              </a:rPr>
              <a:t>adjusts and calibrates</a:t>
            </a: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 the image based on the color of the wall.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It also takes advantage of </a:t>
            </a:r>
            <a:r>
              <a:rPr lang="en-US" u="sng">
                <a:latin typeface="Roboto Medium"/>
                <a:ea typeface="Roboto Medium"/>
                <a:cs typeface="Roboto Medium"/>
                <a:sym typeface="Roboto Medium"/>
              </a:rPr>
              <a:t>keystone correction</a:t>
            </a: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 and auto-leveling.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9" name="Google Shape;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2166041"/>
            <a:ext cx="2702250" cy="270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950" y="1590950"/>
            <a:ext cx="3853650" cy="38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2369375" y="1263650"/>
            <a:ext cx="85035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Pros of </a:t>
            </a:r>
            <a:r>
              <a:rPr lang="en-US" sz="3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SAMSUNG</a:t>
            </a:r>
            <a:r>
              <a:rPr lang="en-US" sz="3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Freestyle product</a:t>
            </a:r>
            <a:endParaRPr sz="3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4127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Medium"/>
              <a:buChar char="→"/>
            </a:pPr>
            <a:r>
              <a:rPr lang="en-US"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180 degree design gives you the flexibility to point</a:t>
            </a:r>
            <a:endParaRPr sz="2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4127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Medium"/>
              <a:buChar char="→"/>
            </a:pPr>
            <a:r>
              <a:rPr lang="en-US"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projector optimizes screen size, auto-focuses and level the image even </a:t>
            </a:r>
            <a:r>
              <a:rPr lang="en-US"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pointed on an angle.</a:t>
            </a:r>
            <a:r>
              <a:rPr lang="en-US"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2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4127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Roboto Medium"/>
              <a:buChar char="→"/>
            </a:pPr>
            <a:r>
              <a:rPr lang="en-US"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speaker sound waves in </a:t>
            </a:r>
            <a:r>
              <a:rPr lang="en-US"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every</a:t>
            </a:r>
            <a:r>
              <a:rPr lang="en-US" sz="2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direction for a deeply immersives and cinematic audio experience.</a:t>
            </a:r>
            <a:endParaRPr sz="2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/>
        </p:nvSpPr>
        <p:spPr>
          <a:xfrm>
            <a:off x="2256325" y="1658850"/>
            <a:ext cx="83952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Cons of </a:t>
            </a:r>
            <a:r>
              <a:rPr lang="en-US" sz="4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SAMSUNG Freestyle product</a:t>
            </a:r>
            <a:endParaRPr sz="4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edium"/>
              <a:buChar char="➔"/>
            </a:pPr>
            <a:r>
              <a:rPr lang="en-US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Not as bright as some latest generation compact projectors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edium"/>
              <a:buChar char="➔"/>
            </a:pPr>
            <a:r>
              <a:rPr lang="en-US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No 3.5mm audio input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Medium"/>
              <a:buChar char="➔"/>
            </a:pPr>
            <a:r>
              <a:rPr lang="en-US" sz="2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Does not accept a 4K signal</a:t>
            </a:r>
            <a:endParaRPr sz="21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25" y="255975"/>
            <a:ext cx="1146049" cy="114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/>
        </p:nvSpPr>
        <p:spPr>
          <a:xfrm>
            <a:off x="1147875" y="1536950"/>
            <a:ext cx="4134300" cy="6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REFERENCE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437750" y="2305450"/>
            <a:ext cx="501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454575" y="2450700"/>
            <a:ext cx="10889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Human Centered Design on Freestyle Resources: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u="sng">
                <a:solidFill>
                  <a:srgbClr val="00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https://www.sammobile.com/news/our-first-look-at-the-freestyle-samsung-most-fun-product-yet/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https://news.samsung.com/us/samsung-freestyle-portable-screen-entertainment-ces2022/#:~:text=The%20Freestyle%20offers%20Smart%20TV,Android%20and%20iOS%20mobile%20devices</a:t>
            </a:r>
            <a:r>
              <a:rPr lang="en-US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Video of Samsung Freestyle: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https://www.youtube.com/watch?v=6lnY8oqVh3A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Inspire from: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https://userguiding.com/blog/human-centered-design/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Introducing of The Samsung FreeStyle resource: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https://www.trustedreviews.com/reviews/samsung-freestyle-review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https://www.samsung.com/us/televisions-home-theater/tvs/portable-projector/the-freestyle-sp-lsp3blaxza/#reviews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5" y="156300"/>
            <a:ext cx="2359674" cy="236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Master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