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1CA9-A298-93CA-ECEA-36BCA4EA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941C-1964-3497-908A-0ADFC629E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ED4A2-9BAD-E0F3-51D8-B7723FAA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655E-1A7D-28DC-FF0E-6305437E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7F0A-0FC8-B4AB-6B5A-2E93CD53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364A-F3A8-1C46-67F9-4E552C5A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8707-3E18-1ED6-3816-44A2D23DF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5057D-637F-BA87-FC12-5766C792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A02D-A025-047E-C376-6198B68C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17F8-E6CC-9CD6-E34C-C38B2A95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EB627-EE32-22FE-5F8E-159EEFAD9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39C6-7E0F-4F66-E7CB-CF7DE8A4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FA31-BCC9-5332-B0BC-472A432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1E8E-9A58-8A86-1F2A-F4528225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D03E-C319-DF80-47D3-B9512B74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9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1846-790A-0DCD-A1A9-F56389A2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FC98-BA12-5137-0D1F-EC2352A1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0D5D2-5220-46BB-E9CE-203BAC0B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6FFA9-0E0F-169C-0E9A-36C0B070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1316-5CCF-93F9-0E14-FAF146C6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76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DDC3-336D-9070-3232-1C50EDB4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66EB-E760-D419-BB7B-6123F120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B4EB-67B4-4685-DEB2-666F68BE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7ACEE-F5C2-BDE1-C3E2-C53028E1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22F3-696F-84C9-DDE2-AA70CCAD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8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4FCC-57D6-86A5-E268-461DF682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7A42-47A0-322F-5B9D-19F1B3F6F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D69A-EEC5-0F48-FA26-8FE881A18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67179-0A69-E76E-D691-E00051FC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4E231-E49E-6FE3-83A0-0855BE8A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F2E23-E7E1-335E-3877-40A93FC3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16BC-09BA-0264-6782-3F861512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E409-775C-66A9-2843-35A5F005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C5B4E-779C-04CC-9E4B-1CBEAA9E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C209B-920D-E5B5-DD97-5AB36D326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587BC-7EFF-1E5D-6D0F-3CB1F2A87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77904-55F7-19CA-851F-650C7996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9EBA-8E50-FB4B-5E57-D8C839F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A039-B2F9-2F7A-7C47-79ED18A4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10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70AA-34FB-3C79-F002-BAF227F6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B0935-F703-305A-8308-8F06795C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164C3-A254-0095-5F64-17E3B60B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74AD8-5F40-9BBE-7587-B4A7AB8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C9CED-01D6-D065-DE54-99070EFE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DD9C6-5208-38FD-3F4A-D2096009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93746-F930-8565-813D-4B308BCB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68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AAC-2603-6865-6352-5675DCE2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1958-05A3-ED80-6AAE-A64050A6F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2123B-6761-C416-431E-84E07BDE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C267D-32B3-E39F-C74F-09BE3CA7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8E22-3D4E-2397-9B3D-B461229C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374A9-FE6E-4C66-F532-1F0258FC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92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4758-708A-7933-8CA4-8BD0FC11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F79EA-CB39-B7F4-A040-0CEDE272C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FB729-3300-8722-D8E8-C84C4CCC4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9BF46-540B-4933-97C8-AA6EF9BB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64B3C-3174-5102-53AA-711B8090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61492-0FF3-E48E-786E-27412308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8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E7F4E-4503-8E9B-99F9-E296522F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E0EA6-2158-9048-C596-CA31B227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BAA1-AD7A-F375-FC28-FFF6FD3B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5499D-5CA1-4DD0-AE80-897A1352987D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E9A1-E5F4-52DE-20DA-39618C9BC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83F9-AF7E-0F43-7386-7CAF19930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5ABF7-336C-43B1-93FB-58C75493A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73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D6902F-58A7-C013-78B1-0BB535C5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361" y="6467460"/>
            <a:ext cx="3286408" cy="381487"/>
          </a:xfrm>
        </p:spPr>
        <p:txBody>
          <a:bodyPr>
            <a:normAutofit fontScale="55000" lnSpcReduction="20000"/>
          </a:bodyPr>
          <a:lstStyle/>
          <a:p>
            <a:r>
              <a:rPr lang="en-GB" sz="1800" b="1" i="0" dirty="0">
                <a:solidFill>
                  <a:srgbClr val="131413"/>
                </a:solidFill>
                <a:effectLst/>
                <a:latin typeface="DjpxmvMinionProRegular"/>
              </a:rPr>
              <a:t>Partial deployment diagram of the experiment</a:t>
            </a:r>
            <a:r>
              <a:rPr lang="en-GB" b="1" dirty="0"/>
              <a:t> </a:t>
            </a:r>
            <a:br>
              <a:rPr lang="en-GB" b="1" dirty="0"/>
            </a:br>
            <a:endParaRPr lang="en-GB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6AE620-46E3-863D-8F84-B8917E20F362}"/>
              </a:ext>
            </a:extLst>
          </p:cNvPr>
          <p:cNvGrpSpPr/>
          <p:nvPr/>
        </p:nvGrpSpPr>
        <p:grpSpPr>
          <a:xfrm>
            <a:off x="418936" y="127137"/>
            <a:ext cx="6465258" cy="6192182"/>
            <a:chOff x="418936" y="127137"/>
            <a:chExt cx="6465258" cy="61921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01AE3C-2182-209A-09C8-91EAAB755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936" y="127137"/>
              <a:ext cx="6465258" cy="6192182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48CED99-3F7D-8758-8DE3-B9A2E3003252}"/>
                </a:ext>
              </a:extLst>
            </p:cNvPr>
            <p:cNvSpPr/>
            <p:nvPr/>
          </p:nvSpPr>
          <p:spPr>
            <a:xfrm>
              <a:off x="1610008" y="679009"/>
              <a:ext cx="608090" cy="199178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Node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ACA01D-6CEC-8BD0-3CB0-4E08E88A0FE1}"/>
                </a:ext>
              </a:extLst>
            </p:cNvPr>
            <p:cNvSpPr/>
            <p:nvPr/>
          </p:nvSpPr>
          <p:spPr>
            <a:xfrm rot="2049152">
              <a:off x="3939581" y="1031702"/>
              <a:ext cx="608090" cy="199178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Node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9260435-FD85-AA08-DF86-058C5123A5EC}"/>
                </a:ext>
              </a:extLst>
            </p:cNvPr>
            <p:cNvSpPr/>
            <p:nvPr/>
          </p:nvSpPr>
          <p:spPr>
            <a:xfrm rot="20902645">
              <a:off x="5674260" y="3424697"/>
              <a:ext cx="608090" cy="199178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Node 3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3239E70-4518-11BD-1454-E38589B074AB}"/>
                </a:ext>
              </a:extLst>
            </p:cNvPr>
            <p:cNvSpPr/>
            <p:nvPr/>
          </p:nvSpPr>
          <p:spPr>
            <a:xfrm>
              <a:off x="1190534" y="4930366"/>
              <a:ext cx="817827" cy="456445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/>
                <a:t>Gateway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4DEF90-6471-83E2-328A-59AD86DF11BB}"/>
              </a:ext>
            </a:extLst>
          </p:cNvPr>
          <p:cNvSpPr txBox="1"/>
          <p:nvPr/>
        </p:nvSpPr>
        <p:spPr>
          <a:xfrm>
            <a:off x="7228225" y="392627"/>
            <a:ext cx="368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Distance from Gateway to each Node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Node 1 </a:t>
            </a:r>
            <a:r>
              <a:rPr lang="en-GB" dirty="0">
                <a:sym typeface="Wingdings" panose="05000000000000000000" pitchFamily="2" charset="2"/>
              </a:rPr>
              <a:t>--&gt; Gateway = 0.2km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Node 2 --&gt; Gateway = 0.6km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Node 3 --&gt; Gateway = 1.09km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19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DjpxmvMinionProRegular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PuthiPonareay Sari</dc:creator>
  <cp:lastModifiedBy>PuthiPonareay Sari</cp:lastModifiedBy>
  <cp:revision>1</cp:revision>
  <dcterms:created xsi:type="dcterms:W3CDTF">2024-02-19T14:40:21Z</dcterms:created>
  <dcterms:modified xsi:type="dcterms:W3CDTF">2024-02-19T14:51:42Z</dcterms:modified>
</cp:coreProperties>
</file>