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92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17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44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04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1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956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40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70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78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91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8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1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22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8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5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745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B5B2E7-2C66-4C2F-A83B-7FC28959AC70}" type="datetimeFigureOut">
              <a:rPr lang="he-IL" smtClean="0"/>
              <a:t>י"ט/אדר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5B738-EA15-4415-8AFA-59E1270E3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24E5-362E-4888-B604-D9130E0DF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1862666"/>
            <a:ext cx="11817983" cy="9990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https://Phishing_URL_Classification</a:t>
            </a:r>
            <a:endParaRPr lang="he-IL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8E6A5-4312-4555-8EED-1AC3F771C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9680" y="2948095"/>
            <a:ext cx="5254622" cy="514773"/>
          </a:xfrm>
        </p:spPr>
        <p:txBody>
          <a:bodyPr/>
          <a:lstStyle/>
          <a:p>
            <a:pPr algn="ctr"/>
            <a:r>
              <a:rPr lang="en-US" dirty="0"/>
              <a:t>By Simcha (323104562) &amp; </a:t>
            </a:r>
            <a:r>
              <a:rPr lang="en-US" dirty="0" err="1"/>
              <a:t>Sary</a:t>
            </a:r>
            <a:r>
              <a:rPr lang="en-US" dirty="0"/>
              <a:t> (324832914)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45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BF8368-C96D-4B05-8F49-D0183B44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18" y="736600"/>
            <a:ext cx="8349244" cy="4653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634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1A4-0A5E-4F68-B039-086C331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0" y="574041"/>
            <a:ext cx="3181984" cy="746760"/>
          </a:xfrm>
        </p:spPr>
        <p:txBody>
          <a:bodyPr/>
          <a:lstStyle/>
          <a:p>
            <a:r>
              <a:rPr lang="en-US" b="1" dirty="0"/>
              <a:t>Dataset</a:t>
            </a:r>
            <a:endParaRPr lang="he-IL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B1A761-12BD-4E6C-B11F-B5ACC2F3919D}"/>
              </a:ext>
            </a:extLst>
          </p:cNvPr>
          <p:cNvSpPr txBox="1">
            <a:spLocks/>
          </p:cNvSpPr>
          <p:nvPr/>
        </p:nvSpPr>
        <p:spPr>
          <a:xfrm>
            <a:off x="2522858" y="1046481"/>
            <a:ext cx="9093200" cy="995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/>
              <a:t> 37,175 Phishing + 36400 Legitimate = 75535 URLs</a:t>
            </a:r>
            <a:endParaRPr lang="he-IL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B4224-BCCA-4A1A-9983-048C0B11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58" y="2130525"/>
            <a:ext cx="3702732" cy="3680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B19B7-2F02-42E3-9BE5-31EE70D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56" y="2130525"/>
            <a:ext cx="2765085" cy="3726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78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1A4-0A5E-4F68-B039-086C331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0" y="574041"/>
            <a:ext cx="3181984" cy="746760"/>
          </a:xfrm>
        </p:spPr>
        <p:txBody>
          <a:bodyPr/>
          <a:lstStyle/>
          <a:p>
            <a:r>
              <a:rPr lang="en-US" b="1" dirty="0"/>
              <a:t>Solution</a:t>
            </a:r>
            <a:endParaRPr lang="he-IL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B1A761-12BD-4E6C-B11F-B5ACC2F3919D}"/>
              </a:ext>
            </a:extLst>
          </p:cNvPr>
          <p:cNvSpPr txBox="1">
            <a:spLocks/>
          </p:cNvSpPr>
          <p:nvPr/>
        </p:nvSpPr>
        <p:spPr>
          <a:xfrm>
            <a:off x="2522858" y="1046481"/>
            <a:ext cx="2770502" cy="995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/>
              <a:t>Pre-</a:t>
            </a:r>
            <a:r>
              <a:rPr lang="en-US" sz="3200" b="1" dirty="0" err="1"/>
              <a:t>procesing</a:t>
            </a:r>
            <a:endParaRPr lang="he-IL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E140A-64B1-4758-A4D0-2058DD9B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49" y="0"/>
            <a:ext cx="614855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508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1A4-0A5E-4F68-B039-086C331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0" y="574041"/>
            <a:ext cx="3181984" cy="746760"/>
          </a:xfrm>
        </p:spPr>
        <p:txBody>
          <a:bodyPr/>
          <a:lstStyle/>
          <a:p>
            <a:r>
              <a:rPr lang="en-US" b="1" dirty="0"/>
              <a:t>Solution</a:t>
            </a:r>
            <a:endParaRPr lang="he-IL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B1A761-12BD-4E6C-B11F-B5ACC2F3919D}"/>
              </a:ext>
            </a:extLst>
          </p:cNvPr>
          <p:cNvSpPr txBox="1">
            <a:spLocks/>
          </p:cNvSpPr>
          <p:nvPr/>
        </p:nvSpPr>
        <p:spPr>
          <a:xfrm>
            <a:off x="2522858" y="1046481"/>
            <a:ext cx="3664582" cy="995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/>
              <a:t>Feature extraction</a:t>
            </a:r>
            <a:endParaRPr lang="he-IL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942B7-5533-463B-97F3-B45689BE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58" y="2042162"/>
            <a:ext cx="9577702" cy="2435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663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1A4-0A5E-4F68-B039-086C331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0" y="574041"/>
            <a:ext cx="3181984" cy="746760"/>
          </a:xfrm>
        </p:spPr>
        <p:txBody>
          <a:bodyPr/>
          <a:lstStyle/>
          <a:p>
            <a:r>
              <a:rPr lang="en-US" b="1" dirty="0"/>
              <a:t>Solution</a:t>
            </a:r>
            <a:endParaRPr lang="he-IL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B1A761-12BD-4E6C-B11F-B5ACC2F3919D}"/>
              </a:ext>
            </a:extLst>
          </p:cNvPr>
          <p:cNvSpPr txBox="1">
            <a:spLocks/>
          </p:cNvSpPr>
          <p:nvPr/>
        </p:nvSpPr>
        <p:spPr>
          <a:xfrm>
            <a:off x="2522858" y="1046481"/>
            <a:ext cx="3664582" cy="995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/>
              <a:t>Model</a:t>
            </a:r>
            <a:endParaRPr lang="he-IL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8414D-3FA0-44F3-8179-9E0089D1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46" y="1412259"/>
            <a:ext cx="6782747" cy="4277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301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1A4-0A5E-4F68-B039-086C331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0" y="574041"/>
            <a:ext cx="3181984" cy="746760"/>
          </a:xfrm>
        </p:spPr>
        <p:txBody>
          <a:bodyPr/>
          <a:lstStyle/>
          <a:p>
            <a:r>
              <a:rPr lang="en-US" b="1" dirty="0"/>
              <a:t>Solution</a:t>
            </a:r>
            <a:endParaRPr lang="he-IL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B1A761-12BD-4E6C-B11F-B5ACC2F3919D}"/>
              </a:ext>
            </a:extLst>
          </p:cNvPr>
          <p:cNvSpPr txBox="1">
            <a:spLocks/>
          </p:cNvSpPr>
          <p:nvPr/>
        </p:nvSpPr>
        <p:spPr>
          <a:xfrm>
            <a:off x="2522858" y="1046481"/>
            <a:ext cx="3664582" cy="995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/>
              <a:t>Results</a:t>
            </a:r>
            <a:endParaRPr lang="he-IL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BB140-F39A-48A9-ADF1-350081D9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29" y="1656081"/>
            <a:ext cx="3981011" cy="433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3F529-8356-45FB-87A6-5141441A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58" y="2219795"/>
            <a:ext cx="4952357" cy="3769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8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1A4-0A5E-4F68-B039-086C331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008" y="3055620"/>
            <a:ext cx="3181984" cy="746760"/>
          </a:xfrm>
        </p:spPr>
        <p:txBody>
          <a:bodyPr/>
          <a:lstStyle/>
          <a:p>
            <a:r>
              <a:rPr lang="en-US" b="1" dirty="0"/>
              <a:t>Demo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0745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37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Miriam</vt:lpstr>
      <vt:lpstr>Parallax</vt:lpstr>
      <vt:lpstr>https://Phishing_URL_Classification</vt:lpstr>
      <vt:lpstr>PowerPoint Presentation</vt:lpstr>
      <vt:lpstr>Dataset</vt:lpstr>
      <vt:lpstr>Solution</vt:lpstr>
      <vt:lpstr>Solution</vt:lpstr>
      <vt:lpstr>Solution</vt:lpstr>
      <vt:lpstr>Solution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https://Phishing_URL_Classification</dc:title>
  <dc:creator>IMOE001</dc:creator>
  <cp:lastModifiedBy>IMOE001</cp:lastModifiedBy>
  <cp:revision>4</cp:revision>
  <dcterms:created xsi:type="dcterms:W3CDTF">2024-02-28T08:17:52Z</dcterms:created>
  <dcterms:modified xsi:type="dcterms:W3CDTF">2024-02-28T08:43:31Z</dcterms:modified>
</cp:coreProperties>
</file>