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25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1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C8CEC33-962E-401C-A831-5A9624C4A4C8}" type="datetimeFigureOut">
              <a:rPr lang="he-IL" smtClean="0"/>
              <a:pPr/>
              <a:t>כ"ג/אדר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E60032D-4821-4835-AF02-CD138C5223D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477871" y="3187599"/>
            <a:ext cx="7275648" cy="701718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הפינה </a:t>
            </a:r>
            <a:r>
              <a:rPr lang="he-IL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החמה</a:t>
            </a:r>
            <a:r>
              <a:rPr lang="he-IL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he-IL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לחיילים בצומת גוש עציון</a:t>
            </a:r>
            <a:endParaRPr lang="he-IL" sz="3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-313099" y="6208454"/>
            <a:ext cx="3652174" cy="447841"/>
          </a:xfrm>
          <a:noFill/>
          <a:effectLst>
            <a:outerShdw blurRad="1257300" dist="25400" dir="5400000" algn="ctr" rotWithShape="0">
              <a:schemeClr val="accent2">
                <a:lumMod val="75000"/>
              </a:schemeClr>
            </a:outerShdw>
            <a:softEdge rad="12700"/>
          </a:effectLst>
        </p:spPr>
        <p:txBody>
          <a:bodyPr>
            <a:noAutofit/>
          </a:bodyPr>
          <a:lstStyle/>
          <a:p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</a:rPr>
              <a:t>מגישות: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he-IL" sz="2000" dirty="0" smtClean="0">
                <a:solidFill>
                  <a:schemeClr val="tx2">
                    <a:lumMod val="75000"/>
                  </a:schemeClr>
                </a:solidFill>
              </a:rPr>
              <a:t>אלונה יגן ומורן </a:t>
            </a:r>
            <a:r>
              <a:rPr lang="he-IL" sz="2000" dirty="0" err="1" smtClean="0">
                <a:solidFill>
                  <a:schemeClr val="tx2">
                    <a:lumMod val="75000"/>
                  </a:schemeClr>
                </a:solidFill>
              </a:rPr>
              <a:t>אסיאג</a:t>
            </a:r>
            <a:endParaRPr lang="he-IL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>
          <a:xfrm>
            <a:off x="1414463" y="329976"/>
            <a:ext cx="6116678" cy="123013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 extrusionH="114300">
            <a:bevelT w="63500"/>
            <a:extrusionClr>
              <a:schemeClr val="tx2"/>
            </a:extrusionClr>
          </a:sp3d>
        </p:spPr>
        <p:txBody>
          <a:bodyPr vert="horz" lIns="45720" tIns="0" rIns="45720" bIns="0" anchor="b" anchorCtr="0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cap="all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pIna</a:t>
            </a:r>
            <a:r>
              <a:rPr lang="en-US" sz="7200" b="1" cap="all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b="1" cap="all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chama</a:t>
            </a:r>
            <a:endParaRPr lang="en-US" sz="72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0108" y="4133143"/>
            <a:ext cx="3709350" cy="2724857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8" name="תמונה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622905">
            <a:off x="8912915" y="49943"/>
            <a:ext cx="3049524" cy="2824801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8" name="Picture 2" descr="C:\Users\LG\Desktop\pi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78624">
            <a:off x="-422588" y="2331986"/>
            <a:ext cx="4150898" cy="2401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80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75816" y="394143"/>
            <a:ext cx="6104662" cy="838200"/>
          </a:xfrm>
        </p:spPr>
        <p:txBody>
          <a:bodyPr>
            <a:noAutofit/>
          </a:bodyPr>
          <a:lstStyle/>
          <a:p>
            <a:r>
              <a:rPr lang="he-IL" sz="6000" dirty="0" smtClean="0"/>
              <a:t>קצת על הארגון...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599" y="1403134"/>
            <a:ext cx="9953297" cy="51629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dirty="0" smtClean="0"/>
              <a:t>הפינה </a:t>
            </a:r>
            <a:r>
              <a:rPr lang="he-IL" dirty="0" smtClean="0"/>
              <a:t>החמה היא מקום מרכזי בגוש עציון בו כל החיילים ושאר כוחות הביטחון</a:t>
            </a:r>
          </a:p>
          <a:p>
            <a:pPr marL="0" indent="0">
              <a:buNone/>
            </a:pPr>
            <a:r>
              <a:rPr lang="he-IL" dirty="0" smtClean="0"/>
              <a:t>העוברים </a:t>
            </a:r>
            <a:r>
              <a:rPr lang="he-IL" dirty="0" smtClean="0"/>
              <a:t>דרכה מקבלים </a:t>
            </a:r>
            <a:r>
              <a:rPr lang="he-IL" dirty="0" err="1" smtClean="0"/>
              <a:t>שתיה</a:t>
            </a:r>
            <a:r>
              <a:rPr lang="he-IL" dirty="0" smtClean="0"/>
              <a:t> חמה וקרה, עוגות, ברד, מרק והרבה חיוכים. 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סביב </a:t>
            </a:r>
            <a:r>
              <a:rPr lang="he-IL" dirty="0"/>
              <a:t>הפינה החמה כמאתיים מתנדבים שמאיישים את המקום ומאות אנשים שאופים עוגות. </a:t>
            </a: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 smtClean="0"/>
              <a:t>כיום כל המידע אודות המתנדבים וצרכי החיילים שמורים בצורה ידנית על גבי טפסים.</a:t>
            </a:r>
          </a:p>
          <a:p>
            <a:pPr marL="0" indent="0">
              <a:buNone/>
            </a:pPr>
            <a:r>
              <a:rPr lang="he-IL" dirty="0" smtClean="0"/>
              <a:t>בארגון ישנם מכשירים שדורשים </a:t>
            </a:r>
            <a:r>
              <a:rPr lang="he-IL" dirty="0" smtClean="0"/>
              <a:t>תפעול והדרכה </a:t>
            </a:r>
            <a:r>
              <a:rPr lang="he-IL" dirty="0" smtClean="0"/>
              <a:t>(כגון מכונת קפה, מכונת ברד וכו'). </a:t>
            </a:r>
          </a:p>
          <a:p>
            <a:pPr marL="0" indent="0">
              <a:buNone/>
            </a:pPr>
            <a:r>
              <a:rPr lang="he-IL" dirty="0" smtClean="0"/>
              <a:t>על מנת לשדרג את הפעילות של הארגון, נציג את הבעיות ואת פתרונן.</a:t>
            </a:r>
          </a:p>
        </p:txBody>
      </p:sp>
      <p:pic>
        <p:nvPicPr>
          <p:cNvPr id="1026" name="Picture 2" descr="C:\Users\omri\Desktop\0022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1807" y="2774684"/>
            <a:ext cx="1954924" cy="164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gator3069.hostgator.com/~ruti/wp-content/uploads/2014/07/logo_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6" y="15766"/>
            <a:ext cx="2245430" cy="154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09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18993" y="0"/>
            <a:ext cx="2858813" cy="1143000"/>
          </a:xfrm>
        </p:spPr>
        <p:txBody>
          <a:bodyPr>
            <a:normAutofit/>
          </a:bodyPr>
          <a:lstStyle/>
          <a:p>
            <a:r>
              <a:rPr lang="he-IL" sz="6000" dirty="0" smtClean="0"/>
              <a:t>הבעיות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e-IL" sz="3000" dirty="0" smtClean="0"/>
              <a:t>הארגון שואף לשמור על קשר עם כל המתנדבים. </a:t>
            </a:r>
          </a:p>
          <a:p>
            <a:endParaRPr lang="he-IL" dirty="0" smtClean="0"/>
          </a:p>
          <a:p>
            <a:r>
              <a:rPr lang="he-IL" dirty="0" smtClean="0"/>
              <a:t>המון ניירת, הכל נעשה על גבי טפסים.</a:t>
            </a:r>
          </a:p>
          <a:p>
            <a:endParaRPr lang="he-IL" dirty="0" smtClean="0"/>
          </a:p>
          <a:p>
            <a:r>
              <a:rPr lang="he-IL" dirty="0" smtClean="0"/>
              <a:t>קשה לעקוב אחר המתנדבים. </a:t>
            </a:r>
          </a:p>
          <a:p>
            <a:endParaRPr lang="he-IL" dirty="0" smtClean="0"/>
          </a:p>
          <a:p>
            <a:r>
              <a:rPr lang="he-IL" dirty="0" smtClean="0"/>
              <a:t>אין מענה לבעיות בזמן אמת.</a:t>
            </a:r>
          </a:p>
          <a:p>
            <a:endParaRPr lang="en-US" dirty="0" smtClean="0"/>
          </a:p>
          <a:p>
            <a:r>
              <a:rPr lang="he-IL" dirty="0" smtClean="0"/>
              <a:t>קשה לגייס </a:t>
            </a:r>
            <a:r>
              <a:rPr lang="he-IL" dirty="0"/>
              <a:t>מתנדבים חדשים לצרכים השונים של הארגון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dirty="0" smtClean="0"/>
              <a:t>הדרכה פרטנית לכל מתנדב אודות המכשירים השונים מצריכה מדריך צמוד. </a:t>
            </a:r>
          </a:p>
        </p:txBody>
      </p:sp>
      <p:pic>
        <p:nvPicPr>
          <p:cNvPr id="4" name="Picture 6" descr="http://gator3069.hostgator.com/~ruti/wp-content/uploads/2014/07/logo_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6" y="15766"/>
            <a:ext cx="2245430" cy="15450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810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3751" y="1119351"/>
            <a:ext cx="2757214" cy="1143000"/>
          </a:xfrm>
        </p:spPr>
        <p:txBody>
          <a:bodyPr>
            <a:normAutofit/>
          </a:bodyPr>
          <a:lstStyle/>
          <a:p>
            <a:r>
              <a:rPr lang="he-IL" sz="6000" dirty="0" smtClean="0"/>
              <a:t>הפתרון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2538248"/>
            <a:ext cx="9652000" cy="3917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e-IL" sz="2800" dirty="0" smtClean="0"/>
              <a:t>אפליקציית </a:t>
            </a:r>
            <a:r>
              <a:rPr lang="en-US" sz="2800" dirty="0" smtClean="0"/>
              <a:t>WEB</a:t>
            </a:r>
            <a:r>
              <a:rPr lang="he-IL" sz="2800" dirty="0" smtClean="0"/>
              <a:t> שתכלול: </a:t>
            </a:r>
            <a:endParaRPr lang="he-IL" sz="2800" dirty="0"/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 2" pitchFamily="18" charset="2"/>
              <a:buChar char=""/>
            </a:pPr>
            <a:r>
              <a:rPr lang="he-IL" dirty="0" smtClean="0"/>
              <a:t>ניהול מאגר של המתנדבים השונים.</a:t>
            </a:r>
          </a:p>
          <a:p>
            <a:endParaRPr lang="he-IL" dirty="0" smtClean="0"/>
          </a:p>
          <a:p>
            <a:pPr>
              <a:buFont typeface="Wingdings" pitchFamily="2" charset="2"/>
              <a:buChar char="ü"/>
            </a:pPr>
            <a:r>
              <a:rPr lang="he-IL" dirty="0" smtClean="0"/>
              <a:t>האפליקציה תאפשר שליחת הודעות לאחראי בזמן אמת (למשל, במידה וחסרים מוצרים שונים). </a:t>
            </a:r>
          </a:p>
          <a:p>
            <a:pPr>
              <a:buFont typeface="Wingdings 2" pitchFamily="18" charset="2"/>
              <a:buChar char="P"/>
            </a:pPr>
            <a:endParaRPr lang="he-IL" dirty="0" smtClean="0"/>
          </a:p>
          <a:p>
            <a:pPr>
              <a:buFont typeface="Wingdings 2" pitchFamily="18" charset="2"/>
              <a:buChar char="P"/>
            </a:pPr>
            <a:r>
              <a:rPr lang="he-IL" dirty="0" smtClean="0"/>
              <a:t>מדריכים לשימוש במכשירים השונים הקיימים במקום. </a:t>
            </a:r>
          </a:p>
          <a:p>
            <a:pPr>
              <a:buFont typeface="Wingdings 2" pitchFamily="18" charset="2"/>
              <a:buChar char="P"/>
            </a:pPr>
            <a:endParaRPr lang="he-IL" dirty="0" smtClean="0"/>
          </a:p>
          <a:p>
            <a:pPr>
              <a:buFont typeface="Wingdings 2" pitchFamily="18" charset="2"/>
              <a:buChar char="P"/>
            </a:pPr>
            <a:r>
              <a:rPr lang="he-IL" dirty="0" smtClean="0"/>
              <a:t>באפליקציה יהיה מאגר של ההתנדבויות השונות אותם צריך לאייש במתנדבים.</a:t>
            </a:r>
          </a:p>
          <a:p>
            <a:endParaRPr lang="he-IL" dirty="0" smtClean="0"/>
          </a:p>
        </p:txBody>
      </p:sp>
      <p:pic>
        <p:nvPicPr>
          <p:cNvPr id="4" name="Picture 6" descr="http://gator3069.hostgator.com/~ruti/wp-content/uploads/2014/07/logo_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7" y="10522"/>
            <a:ext cx="2245430" cy="1545021"/>
          </a:xfrm>
          <a:prstGeom prst="rect">
            <a:avLst/>
          </a:prstGeom>
          <a:noFill/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62000" y="215462"/>
            <a:ext cx="9652000" cy="15345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v"/>
              <a:tabLst/>
              <a:defRPr/>
            </a:pPr>
            <a:r>
              <a:rPr kumimoji="0" lang="he-I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לא הגיוני יותר שכל המידע על המתנדבים יהיה מרוכז במקום</a:t>
            </a:r>
            <a:r>
              <a:rPr kumimoji="0" lang="he-IL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אחד?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" pitchFamily="2" charset="2"/>
              <a:buChar char="v"/>
              <a:tabLst/>
              <a:defRPr/>
            </a:pPr>
            <a:r>
              <a:rPr kumimoji="0" lang="he-IL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לא עדיף</a:t>
            </a:r>
            <a:r>
              <a:rPr kumimoji="0" lang="he-IL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לסדר הכל במחשב ולהפסיק לבזבז נייר?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he-IL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3114</TotalTime>
  <Words>219</Words>
  <Application>Microsoft Office PowerPoint</Application>
  <PresentationFormat>מותאם אישית</PresentationFormat>
  <Paragraphs>37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Opulent</vt:lpstr>
      <vt:lpstr>הפינה החמה לחיילים בצומת גוש עציון</vt:lpstr>
      <vt:lpstr>קצת על הארגון...</vt:lpstr>
      <vt:lpstr>הבעיות</vt:lpstr>
      <vt:lpstr>הפתרון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הפינה החמה</dc:title>
  <dc:creator>Moran Asayag</dc:creator>
  <cp:lastModifiedBy>LG</cp:lastModifiedBy>
  <cp:revision>45</cp:revision>
  <dcterms:created xsi:type="dcterms:W3CDTF">2016-03-01T12:33:17Z</dcterms:created>
  <dcterms:modified xsi:type="dcterms:W3CDTF">2016-03-03T18:37:18Z</dcterms:modified>
</cp:coreProperties>
</file>