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10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5.png" ContentType="image/png"/>
  <Override PartName="/ppt/media/image28.png" ContentType="image/png"/>
  <Override PartName="/ppt/media/image15.png" ContentType="image/png"/>
  <Override PartName="/ppt/media/image1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37521A-673B-4D05-8EA8-E87D7B8029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58DE59-8A10-401A-AA7C-1082E941E0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C7D863-E8F3-43B7-B729-E86FB4E298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770F8-5C8D-41E5-96EE-80AC04434B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109BAE-D9CB-4529-B7FC-D548467E80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4A7643-E1CF-494D-BDBE-E50C232D69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D33C0B-2C12-49F4-A625-97B027454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D3B732-2463-45C2-9493-CB3D5F95D8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452576-B97B-41BA-ACF2-7BF2993C70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603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10ECB0-DFC2-4184-8E65-C4DD3D1344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87DF18-F627-4326-9CDE-A242D038AA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49B89-6C0E-4968-B2C8-F91D0B5623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371A6F-D1C0-4E40-B275-FB04461A82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C20317-5939-4CE4-9B1B-940FAFCC10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A3871E-B36B-411B-8431-EDCB22441B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2DED64-8E08-4491-B33E-F5F4F2D917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FAE7FF-105C-4492-954A-B47C3F5E63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ED07E-0B44-4F0B-AFA3-C106DF1FE3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F95FA8-598D-4F58-A117-6EBE438FA2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C9883-7A42-4DE0-8CD1-B1EC511436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603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57B7A-0CC5-4584-AFE8-DBC669BCE0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D9830-78CE-4B42-B000-661E576B3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FA9B48-7D17-44B0-ABCC-C76090A529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28D59C-8545-459B-80A7-E60D5EF4A6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1880"/>
            <a:ext cx="10079640" cy="5677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948120" y="5246280"/>
            <a:ext cx="2022840" cy="39060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953120" y="5246280"/>
            <a:ext cx="1802880" cy="39060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6945BB-7A36-4BEF-AB87-39163AFD6CB2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288720" y="5246280"/>
            <a:ext cx="1677240" cy="39060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4760" y="0"/>
            <a:ext cx="10066320" cy="5669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4"/>
          </p:nvPr>
        </p:nvSpPr>
        <p:spPr>
          <a:xfrm>
            <a:off x="3947760" y="5246280"/>
            <a:ext cx="2022840" cy="39060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5"/>
          </p:nvPr>
        </p:nvSpPr>
        <p:spPr>
          <a:xfrm>
            <a:off x="7952760" y="5246280"/>
            <a:ext cx="1802880" cy="39060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A4F4BA-68C7-4C08-B874-95AF787AE12E}" type="slidenum"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6"/>
          </p:nvPr>
        </p:nvSpPr>
        <p:spPr>
          <a:xfrm>
            <a:off x="288360" y="5246280"/>
            <a:ext cx="1677240" cy="390600"/>
          </a:xfrm>
          <a:prstGeom prst="rect">
            <a:avLst/>
          </a:prstGeom>
          <a:noFill/>
          <a:ln w="2160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11200" y="2487960"/>
            <a:ext cx="58946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509" spc="-1" strike="noStrike">
                <a:solidFill>
                  <a:srgbClr val="ffffff"/>
                </a:solidFill>
                <a:latin typeface="Source Sans Pro Black"/>
              </a:rPr>
              <a:t>Cleo Telecom DBMS</a:t>
            </a:r>
            <a:endParaRPr b="0" lang="en-US" sz="3509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25600" y="2862000"/>
            <a:ext cx="4209840" cy="182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Sari Itani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Roxane Mezher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Reina Al Hariri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76400" y="-83160"/>
            <a:ext cx="3120480" cy="312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41640" y="2215440"/>
            <a:ext cx="3513240" cy="15325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153320" y="1733040"/>
            <a:ext cx="5619960" cy="331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74120" y="1666440"/>
            <a:ext cx="8046720" cy="32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490760" y="1514880"/>
            <a:ext cx="4290480" cy="36630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5066280" y="1029600"/>
            <a:ext cx="5178240" cy="24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124000" y="1695960"/>
            <a:ext cx="5056200" cy="284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850040" y="1919880"/>
            <a:ext cx="7399800" cy="337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869400" y="1837440"/>
            <a:ext cx="7648560" cy="363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222280" y="2198160"/>
            <a:ext cx="6461280" cy="280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139480" y="2078280"/>
            <a:ext cx="6088680" cy="332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057040" y="1994760"/>
            <a:ext cx="7179120" cy="345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451600" y="2064600"/>
            <a:ext cx="5853960" cy="301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Outline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360000" indent="-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Source Sans Pro Black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360000" indent="-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Source Sans Pro Black"/>
              </a:rPr>
              <a:t>ER Diagram</a:t>
            </a:r>
            <a:endParaRPr b="0" lang="en-US" sz="2400" spc="-1" strike="noStrike">
              <a:latin typeface="Arial"/>
            </a:endParaRPr>
          </a:p>
          <a:p>
            <a:pPr marL="360000" indent="-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 marL="360000" indent="-360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313080" y="1528200"/>
            <a:ext cx="6209640" cy="389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777320" y="1987560"/>
            <a:ext cx="7248240" cy="33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774080" y="2304360"/>
            <a:ext cx="6171480" cy="293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Website Features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2426400" y="1895040"/>
            <a:ext cx="6599160" cy="35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THANK YOU!!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We implement a telecom database management system for a company like Touch and Alfa.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236400" y="2928600"/>
            <a:ext cx="3703320" cy="23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ER Diagram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869840" y="2086560"/>
            <a:ext cx="5478840" cy="32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ER Diagram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509200" y="1957680"/>
            <a:ext cx="533340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ER Diagram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048480" y="1989720"/>
            <a:ext cx="5001840" cy="32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ER Diagram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33080" y="1839240"/>
            <a:ext cx="5776200" cy="33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17440" y="1820880"/>
            <a:ext cx="3128760" cy="34599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4475880" y="1800720"/>
            <a:ext cx="5434560" cy="355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603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550" spc="-1" strike="noStrike">
                <a:solidFill>
                  <a:srgbClr val="000000"/>
                </a:solidFill>
                <a:latin typeface="Source Sans Pro Black"/>
              </a:rPr>
              <a:t>Cleo Telecom DBMS</a:t>
            </a:r>
            <a:endParaRPr b="0" lang="en-US" sz="255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57200" y="1550520"/>
            <a:ext cx="8778240" cy="248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latin typeface="Source Sans Pro Black"/>
              </a:rPr>
              <a:t>SQL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302480" y="1997640"/>
            <a:ext cx="3827520" cy="32371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5595840" y="1025280"/>
            <a:ext cx="4075200" cy="416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2024-05-02T13:22:24Z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