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8412F-FDCE-ADF5-0544-541B42BA1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356599-921C-8028-3BC9-0C31E4058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BB6D11-9E2A-A902-45A3-08BDDE8A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BE87-5FB8-487E-B070-55BF3970A858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0C58F8-A0C6-30F6-16DF-C403815C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3FC794-58BD-9E66-E1E8-546CC8C6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113D-1411-4794-A24F-DFF20A8803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99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3C73D-35FB-5139-E480-A1919D20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7270D3-7A32-626E-17A2-981FF474A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FFAB0D-824D-6CD1-315E-04FCE1D4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BE87-5FB8-487E-B070-55BF3970A858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283419-94A3-A60B-779C-169B5A90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76AFE2-D19D-074E-58E5-7B9D4AF2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113D-1411-4794-A24F-DFF20A8803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4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6FD78E-C184-060F-ACD0-67AA536E7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EB9A60-6043-0843-B721-3F285D52C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79FADA-633F-D7CC-8AC2-47340531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BE87-5FB8-487E-B070-55BF3970A858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A34F86-D2E1-561F-1010-E18D0009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9220DA-55ED-6267-441C-DD675BF4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113D-1411-4794-A24F-DFF20A8803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1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76AEE-A287-1F54-F39C-11419CB1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8B64EE-F230-1781-F689-F06B3EF3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21542B-3F82-F2D0-B54C-35CF73D8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BE87-5FB8-487E-B070-55BF3970A858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16039F-5A96-CE93-B070-9BA1FEAD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5DE3C7-46AE-8752-A0DA-51C26E56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113D-1411-4794-A24F-DFF20A8803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00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09BB4-E3EA-A66B-E61D-3F3DE940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36882D-E0D0-319C-B871-3E0332922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6CA38D-9656-23B7-19BB-D3C9ECA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BE87-5FB8-487E-B070-55BF3970A858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DCDB40-DA90-8CC3-C3DB-33D2B56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FBF5E4-835F-4829-3D38-C0C047C9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113D-1411-4794-A24F-DFF20A8803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49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8EC42B-DFEB-79A4-949A-B54D4F6B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1BC3C-828D-E45A-54CF-DEA873EB8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9480DC-C9D1-19D7-DA30-22E2D0268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F33206-26F4-E0BB-D52F-1D4EC02C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BE87-5FB8-487E-B070-55BF3970A858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105806-F67A-5BFE-8B0C-D890E119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781CC6-3B90-D5AC-105D-A0DE5416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113D-1411-4794-A24F-DFF20A8803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1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0D681-7B2F-69A9-5306-C4F7FB1D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695DF4-DE98-2984-967A-1A4A4BB2C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4EBD37-D769-144C-0997-8CDF57B42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EF367-4672-72E0-A98D-81D3C3939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49F37B-F8E4-8EAA-D16D-322A2FE66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CAFA26-4E9A-218C-6F8A-B7FE79C8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BE87-5FB8-487E-B070-55BF3970A858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38E0FF-B845-93DC-A146-13856F13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3B7BA18-736B-6971-5BBA-CBF04DE9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113D-1411-4794-A24F-DFF20A8803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59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6C4A2-07C0-BF48-B237-C93154BC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32AF10-60AF-7E46-8F34-3F7076CC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BE87-5FB8-487E-B070-55BF3970A858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BBEAF7-46B7-E8BC-57E5-F7E0A9A68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880E1D-9CB3-70B7-40FD-1695D029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113D-1411-4794-A24F-DFF20A8803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70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8B6FDD-1482-49E9-9027-5149FC65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BE87-5FB8-487E-B070-55BF3970A858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E723D0-778C-A6AE-3A0B-9B42CE12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B044F6-D9DF-51EC-0D2E-D0BC129A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113D-1411-4794-A24F-DFF20A8803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20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DC606F-DB3C-D30E-4834-B79709EE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B47F0B-0E33-D498-C5FF-1CC8B3C27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E2CE6C-7706-59AD-6184-D2FA59EF4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1BE4E1-15DC-2910-BB66-BE3D2A08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BE87-5FB8-487E-B070-55BF3970A858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045913-BF72-0DF1-21CC-2A579796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A830B9-7173-27E8-CDFE-317B759C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113D-1411-4794-A24F-DFF20A8803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24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D7166-74E4-D334-4A17-8F83E8CC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D6468C2-240E-B809-E66E-944461C8B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73028E-822F-0891-C25A-9699D2830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F7EB27-1E96-C219-A95D-0B0959D7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BE87-5FB8-487E-B070-55BF3970A858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19E63E-EBB1-5764-3112-1A284B09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AB5A97-0200-1686-E41A-1624DEDB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113D-1411-4794-A24F-DFF20A8803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6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060BDA-05EA-70CE-165C-5A4DF13A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9ED931-6F41-31EE-7B4F-3F8D2B72B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E5ECDB-1C72-EE11-7213-A45843913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F1BE87-5FB8-487E-B070-55BF3970A858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7F7FA-B383-D06E-2B92-90C8CB239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22522-5403-5910-E940-8FED080AF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BE113D-1411-4794-A24F-DFF20A8803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33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23DFF4-B7DA-003A-0BBB-4895078B2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fr-FR" sz="4800">
                <a:solidFill>
                  <a:srgbClr val="FFFFFF"/>
                </a:solidFill>
              </a:rPr>
              <a:t>BiblioFind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51C58F-CC91-F520-C681-4FF9383D9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Alexandre Ribes, Nicolas Thomas</a:t>
            </a:r>
          </a:p>
        </p:txBody>
      </p:sp>
    </p:spTree>
    <p:extLst>
      <p:ext uri="{BB962C8B-B14F-4D97-AF65-F5344CB8AC3E}">
        <p14:creationId xmlns:p14="http://schemas.microsoft.com/office/powerpoint/2010/main" val="323853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7E9088-027C-65A5-2B19-AAFA554A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4B27DA-0149-C9C6-9A34-D3B82E87A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fr-FR" sz="2000" dirty="0"/>
              <a:t>Présentation du projet</a:t>
            </a:r>
          </a:p>
          <a:p>
            <a:r>
              <a:rPr lang="fr-FR" sz="2000" dirty="0"/>
              <a:t>Organisation de la base </a:t>
            </a:r>
            <a:r>
              <a:rPr lang="fr-FR" sz="2000"/>
              <a:t>de donnée</a:t>
            </a:r>
          </a:p>
          <a:p>
            <a:r>
              <a:rPr lang="fr-FR" sz="2000"/>
              <a:t>Présentation </a:t>
            </a:r>
            <a:r>
              <a:rPr lang="fr-FR" sz="2000" dirty="0"/>
              <a:t>du code</a:t>
            </a:r>
          </a:p>
        </p:txBody>
      </p:sp>
    </p:spTree>
    <p:extLst>
      <p:ext uri="{BB962C8B-B14F-4D97-AF65-F5344CB8AC3E}">
        <p14:creationId xmlns:p14="http://schemas.microsoft.com/office/powerpoint/2010/main" val="220258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2A7284-FDA1-9C8C-02A1-599D63C6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Présentation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F57F8D-1DC5-4E08-A478-3677EFCE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/>
              <a:t>Création d’une application de gestion de bibliothèque pouvant : </a:t>
            </a:r>
          </a:p>
          <a:p>
            <a:pPr lvl="1"/>
            <a:r>
              <a:rPr lang="fr-FR" sz="2000" dirty="0"/>
              <a:t>Ajouter un livre avec son auteur</a:t>
            </a:r>
          </a:p>
          <a:p>
            <a:pPr lvl="1"/>
            <a:r>
              <a:rPr lang="fr-FR" sz="2000" dirty="0"/>
              <a:t>Assigner un rayon à un livre</a:t>
            </a:r>
          </a:p>
          <a:p>
            <a:pPr lvl="1"/>
            <a:r>
              <a:rPr lang="fr-FR" sz="2000" dirty="0"/>
              <a:t>Lister les livres par rayon</a:t>
            </a:r>
          </a:p>
          <a:p>
            <a:pPr lvl="1"/>
            <a:r>
              <a:rPr lang="fr-FR" sz="2000" dirty="0"/>
              <a:t>Lister les livres par auteur</a:t>
            </a:r>
          </a:p>
          <a:p>
            <a:pPr lvl="1"/>
            <a:r>
              <a:rPr lang="fr-FR" sz="2000" dirty="0"/>
              <a:t>Rechercher un livre par titre</a:t>
            </a:r>
          </a:p>
          <a:p>
            <a:pPr lvl="1"/>
            <a:r>
              <a:rPr lang="fr-FR" sz="2000" dirty="0"/>
              <a:t>Emprunter un livre</a:t>
            </a:r>
          </a:p>
          <a:p>
            <a:pPr lvl="1"/>
            <a:r>
              <a:rPr lang="fr-FR" sz="2000" dirty="0"/>
              <a:t>Rendre un livre</a:t>
            </a:r>
          </a:p>
          <a:p>
            <a:pPr lvl="1"/>
            <a:r>
              <a:rPr lang="fr-FR" sz="2000" dirty="0"/>
              <a:t>Lister les livres empruntés</a:t>
            </a:r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7869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7EA4C0-C0A3-CBA4-728F-5E741F037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096212-C2CF-B248-6726-82C4E0863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Organisation</a:t>
            </a:r>
            <a:r>
              <a:rPr lang="en-US" sz="4000" dirty="0">
                <a:solidFill>
                  <a:srgbClr val="FFFFFF"/>
                </a:solidFill>
              </a:rPr>
              <a:t> de la base de donnée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FAE80F-70C0-721A-ECE9-BECA9856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3" y="1947807"/>
            <a:ext cx="7143733" cy="449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0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262DAE-E532-DE49-76AD-497DFF1AB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E7A3ED-BC30-75A9-5FEE-80A23C0A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Organisation de la base de donnée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6496ED7-78EA-8912-C407-11B91DD12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35" y="1793973"/>
            <a:ext cx="3981655" cy="19813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5261DDC-9F41-C269-3AB8-E965C1EC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78" y="4127617"/>
            <a:ext cx="5031383" cy="24109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7940D5C-8E39-2E2A-CA67-04FC5D0DF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841" y="4465693"/>
            <a:ext cx="4464279" cy="170188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80F21D1-263F-4A39-5C82-E406BE98B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181" y="1885279"/>
            <a:ext cx="3835597" cy="1435174"/>
          </a:xfrm>
          <a:prstGeom prst="rect">
            <a:avLst/>
          </a:prstGeom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3219B5B-545A-3FFE-0A1E-2B33D7969684}"/>
              </a:ext>
            </a:extLst>
          </p:cNvPr>
          <p:cNvCxnSpPr>
            <a:cxnSpLocks/>
          </p:cNvCxnSpPr>
          <p:nvPr/>
        </p:nvCxnSpPr>
        <p:spPr>
          <a:xfrm flipV="1">
            <a:off x="3866255" y="2509997"/>
            <a:ext cx="3510314" cy="3116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5807B52-0D20-BEBE-D49F-B855F815600A}"/>
              </a:ext>
            </a:extLst>
          </p:cNvPr>
          <p:cNvCxnSpPr/>
          <p:nvPr/>
        </p:nvCxnSpPr>
        <p:spPr>
          <a:xfrm>
            <a:off x="1233519" y="3602368"/>
            <a:ext cx="0" cy="525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FB77938-C1BD-D88C-21AD-5301D91498C2}"/>
              </a:ext>
            </a:extLst>
          </p:cNvPr>
          <p:cNvCxnSpPr/>
          <p:nvPr/>
        </p:nvCxnSpPr>
        <p:spPr>
          <a:xfrm flipV="1">
            <a:off x="1869001" y="3559409"/>
            <a:ext cx="0" cy="527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2CE5B8D-C43F-36DE-A17C-8B98445E1079}"/>
              </a:ext>
            </a:extLst>
          </p:cNvPr>
          <p:cNvCxnSpPr>
            <a:cxnSpLocks/>
          </p:cNvCxnSpPr>
          <p:nvPr/>
        </p:nvCxnSpPr>
        <p:spPr>
          <a:xfrm flipH="1">
            <a:off x="4023958" y="3022466"/>
            <a:ext cx="3352611" cy="2846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1EE1A7A-D398-18B4-B2BA-4276150C1D6F}"/>
              </a:ext>
            </a:extLst>
          </p:cNvPr>
          <p:cNvSpPr/>
          <p:nvPr/>
        </p:nvSpPr>
        <p:spPr>
          <a:xfrm>
            <a:off x="275135" y="6038213"/>
            <a:ext cx="5174443" cy="525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91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18C4C4-8FA9-6687-B209-688C730D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Routes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E8CFB-E536-08DA-7B34-179C23267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59" y="1767431"/>
            <a:ext cx="11426932" cy="4909530"/>
          </a:xfrm>
        </p:spPr>
        <p:txBody>
          <a:bodyPr anchor="ctr">
            <a:normAutofit fontScale="92500" lnSpcReduction="20000"/>
          </a:bodyPr>
          <a:lstStyle/>
          <a:p>
            <a:r>
              <a:rPr lang="fr-FR" sz="2000" dirty="0"/>
              <a:t> Lister les livres par auteur</a:t>
            </a:r>
          </a:p>
          <a:p>
            <a:pPr lvl="1"/>
            <a:r>
              <a:rPr lang="fr-FR" sz="1600" dirty="0" err="1"/>
              <a:t>Get</a:t>
            </a:r>
            <a:r>
              <a:rPr lang="fr-FR" sz="1600" dirty="0"/>
              <a:t> api/</a:t>
            </a:r>
            <a:r>
              <a:rPr lang="fr-FR" sz="1600" dirty="0" err="1"/>
              <a:t>author</a:t>
            </a:r>
            <a:endParaRPr lang="fr-FR" sz="1600" dirty="0"/>
          </a:p>
          <a:p>
            <a:r>
              <a:rPr lang="fr-FR" sz="2000" dirty="0"/>
              <a:t> Lister les livres par rayon</a:t>
            </a:r>
          </a:p>
          <a:p>
            <a:pPr lvl="1"/>
            <a:r>
              <a:rPr lang="fr-FR" sz="1600" dirty="0" err="1"/>
              <a:t>Get</a:t>
            </a:r>
            <a:r>
              <a:rPr lang="fr-FR" sz="1600" dirty="0"/>
              <a:t> api/shelf </a:t>
            </a:r>
          </a:p>
          <a:p>
            <a:r>
              <a:rPr lang="fr-FR" sz="2000" dirty="0"/>
              <a:t>Lister les livres empruntés</a:t>
            </a:r>
          </a:p>
          <a:p>
            <a:pPr lvl="1"/>
            <a:r>
              <a:rPr lang="fr-FR" sz="1600" dirty="0" err="1"/>
              <a:t>Get</a:t>
            </a:r>
            <a:r>
              <a:rPr lang="fr-FR" sz="1600" dirty="0"/>
              <a:t> api/</a:t>
            </a:r>
            <a:r>
              <a:rPr lang="fr-FR" sz="1600" dirty="0" err="1"/>
              <a:t>borrowed</a:t>
            </a:r>
            <a:endParaRPr lang="fr-FR" sz="1600" dirty="0"/>
          </a:p>
          <a:p>
            <a:r>
              <a:rPr lang="fr-FR" sz="2000" dirty="0"/>
              <a:t>Emprunter un livre</a:t>
            </a:r>
          </a:p>
          <a:p>
            <a:pPr lvl="1"/>
            <a:r>
              <a:rPr lang="fr-FR" sz="1600" dirty="0"/>
              <a:t>Post api/</a:t>
            </a:r>
            <a:r>
              <a:rPr lang="fr-FR" sz="1600" dirty="0" err="1"/>
              <a:t>borrow</a:t>
            </a:r>
            <a:r>
              <a:rPr lang="fr-FR" sz="1600" dirty="0"/>
              <a:t>/{</a:t>
            </a:r>
            <a:r>
              <a:rPr lang="fr-FR" sz="1600" dirty="0" err="1"/>
              <a:t>bookId</a:t>
            </a:r>
            <a:r>
              <a:rPr lang="fr-FR" sz="1600" dirty="0"/>
              <a:t>}/{</a:t>
            </a:r>
            <a:r>
              <a:rPr lang="fr-FR" sz="1600" dirty="0" err="1"/>
              <a:t>memberId</a:t>
            </a:r>
            <a:r>
              <a:rPr lang="fr-FR" sz="1600" dirty="0"/>
              <a:t>}</a:t>
            </a:r>
          </a:p>
          <a:p>
            <a:r>
              <a:rPr lang="fr-FR" sz="2000" dirty="0"/>
              <a:t>Rendre un livre</a:t>
            </a:r>
          </a:p>
          <a:p>
            <a:pPr lvl="1"/>
            <a:r>
              <a:rPr lang="fr-FR" sz="1600" dirty="0"/>
              <a:t>Post api/return/{</a:t>
            </a:r>
            <a:r>
              <a:rPr lang="fr-FR" sz="1600" dirty="0" err="1"/>
              <a:t>bookId</a:t>
            </a:r>
            <a:r>
              <a:rPr lang="fr-FR" sz="1600" dirty="0"/>
              <a:t>}</a:t>
            </a:r>
            <a:endParaRPr lang="fr-FR" sz="2000" dirty="0"/>
          </a:p>
          <a:p>
            <a:r>
              <a:rPr lang="fr-FR" sz="2000" dirty="0"/>
              <a:t>Assigner livre à Rayon</a:t>
            </a:r>
          </a:p>
          <a:p>
            <a:pPr lvl="1"/>
            <a:r>
              <a:rPr lang="fr-FR" sz="1200" dirty="0"/>
              <a:t>Put api/{</a:t>
            </a:r>
            <a:r>
              <a:rPr lang="fr-FR" sz="1200" dirty="0" err="1"/>
              <a:t>bookId</a:t>
            </a:r>
            <a:r>
              <a:rPr lang="fr-FR" sz="1200" dirty="0"/>
              <a:t>}</a:t>
            </a:r>
          </a:p>
          <a:p>
            <a:r>
              <a:rPr lang="fr-FR" sz="1600" dirty="0"/>
              <a:t>Rechercher livre par titre</a:t>
            </a:r>
          </a:p>
          <a:p>
            <a:pPr lvl="1"/>
            <a:r>
              <a:rPr lang="fr-FR" sz="1200" dirty="0" err="1"/>
              <a:t>Get</a:t>
            </a:r>
            <a:r>
              <a:rPr lang="fr-FR" sz="1200" dirty="0"/>
              <a:t> api/</a:t>
            </a:r>
            <a:r>
              <a:rPr lang="fr-FR" sz="1200" dirty="0" err="1"/>
              <a:t>search</a:t>
            </a:r>
            <a:r>
              <a:rPr lang="fr-FR" sz="1200" dirty="0"/>
              <a:t>/{</a:t>
            </a:r>
            <a:r>
              <a:rPr lang="fr-FR" sz="1200" dirty="0" err="1"/>
              <a:t>title</a:t>
            </a:r>
            <a:r>
              <a:rPr lang="fr-FR" sz="1200" dirty="0"/>
              <a:t>}</a:t>
            </a:r>
            <a:br>
              <a:rPr lang="fr-FR" sz="1200" dirty="0"/>
            </a:br>
            <a:r>
              <a:rPr lang="fr-FR" sz="1200" dirty="0"/>
              <a:t>	</a:t>
            </a:r>
          </a:p>
          <a:p>
            <a:r>
              <a:rPr lang="fr-FR" sz="2000" dirty="0"/>
              <a:t>Ajouter un livre avec son auteur</a:t>
            </a:r>
          </a:p>
          <a:p>
            <a:pPr lvl="1"/>
            <a:r>
              <a:rPr lang="fr-FR" sz="1600" dirty="0"/>
              <a:t>Post("</a:t>
            </a:r>
            <a:r>
              <a:rPr lang="fr-FR" sz="1600" dirty="0" err="1"/>
              <a:t>add</a:t>
            </a:r>
            <a:r>
              <a:rPr lang="fr-FR" sz="1600" dirty="0"/>
              <a:t>")</a:t>
            </a:r>
            <a:br>
              <a:rPr lang="fr-FR" sz="1600" dirty="0"/>
            </a:br>
            <a:br>
              <a:rPr lang="fr-FR" sz="1200" dirty="0"/>
            </a:b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2415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ation de données sur un moniteur d’ordinateur">
            <a:extLst>
              <a:ext uri="{FF2B5EF4-FFF2-40B4-BE49-F238E27FC236}">
                <a16:creationId xmlns:a16="http://schemas.microsoft.com/office/drawing/2014/main" id="{273484AE-2D32-CD6D-D593-3611F65BA5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2054" b="367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B866C1-FB60-686D-6BC2-80A67826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Présentation du code</a:t>
            </a:r>
          </a:p>
        </p:txBody>
      </p:sp>
    </p:spTree>
    <p:extLst>
      <p:ext uri="{BB962C8B-B14F-4D97-AF65-F5344CB8AC3E}">
        <p14:creationId xmlns:p14="http://schemas.microsoft.com/office/powerpoint/2010/main" val="3510192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168</Words>
  <Application>Microsoft Office PowerPoint</Application>
  <PresentationFormat>Grand écran</PresentationFormat>
  <Paragraphs>36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BiblioFind</vt:lpstr>
      <vt:lpstr>Sommaire</vt:lpstr>
      <vt:lpstr>Présentation du projet </vt:lpstr>
      <vt:lpstr>Organisation de la base de donnée</vt:lpstr>
      <vt:lpstr>Organisation de la base de donnée</vt:lpstr>
      <vt:lpstr>Routes</vt:lpstr>
      <vt:lpstr>Présentation du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Ribes</dc:creator>
  <cp:lastModifiedBy>Alexandre Ribes</cp:lastModifiedBy>
  <cp:revision>4</cp:revision>
  <dcterms:created xsi:type="dcterms:W3CDTF">2024-11-27T07:46:06Z</dcterms:created>
  <dcterms:modified xsi:type="dcterms:W3CDTF">2024-11-27T12:48:09Z</dcterms:modified>
</cp:coreProperties>
</file>