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9" r:id="rId3"/>
    <p:sldId id="278" r:id="rId4"/>
    <p:sldId id="261" r:id="rId5"/>
    <p:sldId id="292" r:id="rId6"/>
    <p:sldId id="293" r:id="rId7"/>
    <p:sldId id="281" r:id="rId8"/>
    <p:sldId id="262" r:id="rId9"/>
    <p:sldId id="282" r:id="rId10"/>
    <p:sldId id="283" r:id="rId11"/>
    <p:sldId id="284" r:id="rId12"/>
    <p:sldId id="304" r:id="rId13"/>
    <p:sldId id="305" r:id="rId14"/>
    <p:sldId id="306" r:id="rId15"/>
    <p:sldId id="307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70AE"/>
    <a:srgbClr val="8FD152"/>
    <a:srgbClr val="00B0F0"/>
    <a:srgbClr val="002060"/>
    <a:srgbClr val="FFFFFF"/>
    <a:srgbClr val="5B9BD5"/>
    <a:srgbClr val="225686"/>
    <a:srgbClr val="143350"/>
    <a:srgbClr val="255F93"/>
    <a:srgbClr val="20E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90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22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B4EBC-6B3F-4EF2-AC85-F8E493D52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BF66C-835B-4CF3-9414-C2A488EAE7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7424275">
            <a:off x="3601522" y="264778"/>
            <a:ext cx="5171474" cy="6535186"/>
          </a:xfrm>
          <a:custGeom>
            <a:avLst/>
            <a:gdLst>
              <a:gd name="connsiteX0" fmla="*/ 627111 w 5171474"/>
              <a:gd name="connsiteY0" fmla="*/ 4996729 h 6535186"/>
              <a:gd name="connsiteX1" fmla="*/ 897662 w 5171474"/>
              <a:gd name="connsiteY1" fmla="*/ 1161078 h 6535186"/>
              <a:gd name="connsiteX2" fmla="*/ 2035001 w 5171474"/>
              <a:gd name="connsiteY2" fmla="*/ 842612 h 6535186"/>
              <a:gd name="connsiteX3" fmla="*/ 2039894 w 5171474"/>
              <a:gd name="connsiteY3" fmla="*/ 842985 h 6535186"/>
              <a:gd name="connsiteX4" fmla="*/ 2462358 w 5171474"/>
              <a:gd name="connsiteY4" fmla="*/ 0 h 6535186"/>
              <a:gd name="connsiteX5" fmla="*/ 2993565 w 5171474"/>
              <a:gd name="connsiteY5" fmla="*/ 1059970 h 6535186"/>
              <a:gd name="connsiteX6" fmla="*/ 3023336 w 5171474"/>
              <a:gd name="connsiteY6" fmla="*/ 1071461 h 6535186"/>
              <a:gd name="connsiteX7" fmla="*/ 4544363 w 5171474"/>
              <a:gd name="connsiteY7" fmla="*/ 2380499 h 6535186"/>
              <a:gd name="connsiteX8" fmla="*/ 4273812 w 5171474"/>
              <a:gd name="connsiteY8" fmla="*/ 6216151 h 6535186"/>
              <a:gd name="connsiteX9" fmla="*/ 627111 w 5171474"/>
              <a:gd name="connsiteY9" fmla="*/ 4996729 h 653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71474" h="6535186">
                <a:moveTo>
                  <a:pt x="627111" y="4996729"/>
                </a:moveTo>
                <a:cubicBezTo>
                  <a:pt x="-305187" y="3600809"/>
                  <a:pt x="-184058" y="1883530"/>
                  <a:pt x="897662" y="1161078"/>
                </a:cubicBezTo>
                <a:cubicBezTo>
                  <a:pt x="1235699" y="935311"/>
                  <a:pt x="1627542" y="833413"/>
                  <a:pt x="2035001" y="842612"/>
                </a:cubicBezTo>
                <a:lnTo>
                  <a:pt x="2039894" y="842985"/>
                </a:lnTo>
                <a:lnTo>
                  <a:pt x="2462358" y="0"/>
                </a:lnTo>
                <a:lnTo>
                  <a:pt x="2993565" y="1059970"/>
                </a:lnTo>
                <a:lnTo>
                  <a:pt x="3023336" y="1071461"/>
                </a:lnTo>
                <a:cubicBezTo>
                  <a:pt x="3594545" y="1321758"/>
                  <a:pt x="4136483" y="1769784"/>
                  <a:pt x="4544363" y="2380499"/>
                </a:cubicBezTo>
                <a:cubicBezTo>
                  <a:pt x="5476661" y="3776419"/>
                  <a:pt x="5355532" y="5493699"/>
                  <a:pt x="4273812" y="6216151"/>
                </a:cubicBezTo>
                <a:cubicBezTo>
                  <a:pt x="3192092" y="6938603"/>
                  <a:pt x="1559409" y="6392649"/>
                  <a:pt x="627111" y="4996729"/>
                </a:cubicBezTo>
                <a:close/>
              </a:path>
            </a:pathLst>
          </a:custGeom>
          <a:solidFill>
            <a:srgbClr val="2C70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69723" y="1922780"/>
            <a:ext cx="341693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</a:t>
            </a:r>
            <a:r>
              <a:rPr lang="en-US" altLang="zh-CN" sz="6600" b="1" dirty="0" smtClean="0">
                <a:solidFill>
                  <a:srgbClr val="8FD1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600" b="1" dirty="0">
              <a:solidFill>
                <a:srgbClr val="8FD1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4531117" y="3117016"/>
            <a:ext cx="401112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动态面板高级应用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069723" y="3017897"/>
            <a:ext cx="35803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069723" y="3954106"/>
            <a:ext cx="35803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8129" y="55768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创建流程图</a:t>
            </a:r>
            <a:endParaRPr lang="zh-CN" altLang="en-US" sz="2400" dirty="0" smtClean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871563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1182354" y="6107185"/>
            <a:ext cx="10679679" cy="38376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218489" y="1379944"/>
            <a:ext cx="0" cy="9124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78040" y="1418557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连接线模式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69"/>
          <p:cNvSpPr txBox="1"/>
          <p:nvPr/>
        </p:nvSpPr>
        <p:spPr>
          <a:xfrm>
            <a:off x="593725" y="2844165"/>
            <a:ext cx="58489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在给不同的流程图形状添加连接线之前，必须将选择</a:t>
            </a:r>
            <a:r>
              <a:rPr lang="zh-CN" altLang="en-US" sz="2000" b="1" dirty="0"/>
              <a:t>模式变为连接线模式</a:t>
            </a:r>
            <a:endParaRPr lang="zh-CN" altLang="en-US" sz="2000" b="1" dirty="0"/>
          </a:p>
        </p:txBody>
      </p:sp>
      <p:sp>
        <p:nvSpPr>
          <p:cNvPr id="38" name="文本框 69"/>
          <p:cNvSpPr txBox="1"/>
          <p:nvPr/>
        </p:nvSpPr>
        <p:spPr>
          <a:xfrm>
            <a:off x="692150" y="4302760"/>
            <a:ext cx="5750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可以通过工作栏单击连接线图标或者按下快捷键</a:t>
            </a:r>
            <a:r>
              <a:rPr lang="en-US" altLang="zh-CN" sz="2000" b="1" dirty="0" smtClean="0"/>
              <a:t>ctrl+3/command+3</a:t>
            </a:r>
            <a:r>
              <a:rPr lang="zh-CN" altLang="en-US" sz="2000" b="1" dirty="0" smtClean="0"/>
              <a:t>进行选择</a:t>
            </a:r>
            <a:endParaRPr lang="zh-CN" altLang="en-US" sz="2000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7070" y="3148965"/>
            <a:ext cx="3035300" cy="1431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8129" y="55768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创建流程图</a:t>
            </a:r>
            <a:endParaRPr lang="zh-CN" altLang="en-US" sz="2400" dirty="0" smtClean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871563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1182354" y="6107185"/>
            <a:ext cx="10679679" cy="38376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218489" y="1379944"/>
            <a:ext cx="0" cy="9124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78040" y="1418557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将页面标记为流程图类型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69"/>
          <p:cNvSpPr txBox="1"/>
          <p:nvPr/>
        </p:nvSpPr>
        <p:spPr>
          <a:xfrm>
            <a:off x="593725" y="2844165"/>
            <a:ext cx="58489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页面流程图是使用站点地图中的页面进行管理的。虽然这并不是必要的操作，但这样有助于我们将含有流程图的页面区分开来</a:t>
            </a:r>
            <a:endParaRPr lang="zh-CN" altLang="en-US" sz="2000" b="1" dirty="0"/>
          </a:p>
        </p:txBody>
      </p:sp>
      <p:sp>
        <p:nvSpPr>
          <p:cNvPr id="38" name="文本框 69"/>
          <p:cNvSpPr txBox="1"/>
          <p:nvPr/>
        </p:nvSpPr>
        <p:spPr>
          <a:xfrm>
            <a:off x="642620" y="4302760"/>
            <a:ext cx="57505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要将页面标记为流程图，右键单击该页面，选择【图标类型</a:t>
            </a:r>
            <a:r>
              <a:rPr lang="en-US" altLang="zh-CN" sz="2000" b="1" dirty="0" smtClean="0"/>
              <a:t>&gt;</a:t>
            </a:r>
            <a:r>
              <a:rPr lang="zh-CN" altLang="en-US" sz="2000" b="1" dirty="0" smtClean="0"/>
              <a:t>流程图】，该页的小图标就变为流程图的样式</a:t>
            </a:r>
            <a:endParaRPr lang="zh-CN" altLang="en-US" sz="20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2770" y="2844165"/>
            <a:ext cx="4380230" cy="2172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8129" y="55768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创建流程图</a:t>
            </a:r>
            <a:endParaRPr lang="zh-CN" altLang="en-US" sz="2400" dirty="0" smtClean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871563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1182354" y="6107185"/>
            <a:ext cx="10679679" cy="38376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218489" y="1379944"/>
            <a:ext cx="0" cy="9124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78040" y="1418557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连接线的使用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69"/>
          <p:cNvSpPr txBox="1"/>
          <p:nvPr/>
        </p:nvSpPr>
        <p:spPr>
          <a:xfrm>
            <a:off x="593725" y="2844165"/>
            <a:ext cx="58489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在将选择模式变为连接线模式以后，可以通过点击一个连接点拖拽到另一个连接点建立一条连接线</a:t>
            </a:r>
            <a:endParaRPr lang="zh-CN" altLang="en-US" sz="2000" b="1" dirty="0"/>
          </a:p>
        </p:txBody>
      </p:sp>
      <p:sp>
        <p:nvSpPr>
          <p:cNvPr id="38" name="文本框 69"/>
          <p:cNvSpPr txBox="1"/>
          <p:nvPr/>
        </p:nvSpPr>
        <p:spPr>
          <a:xfrm>
            <a:off x="642620" y="4302760"/>
            <a:ext cx="5750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可一通过选中一条连接线，在工具栏中修改这条连接线的颜色，线宽，箭头形状</a:t>
            </a:r>
            <a:endParaRPr lang="zh-CN" altLang="en-US" sz="2000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3180" y="1752600"/>
            <a:ext cx="4969510" cy="4047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8129" y="55768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添加参照页</a:t>
            </a:r>
            <a:endParaRPr lang="zh-CN" altLang="en-US" sz="2400" dirty="0" smtClean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871563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1182354" y="6107185"/>
            <a:ext cx="10679679" cy="38376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218489" y="1379944"/>
            <a:ext cx="0" cy="9124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78040" y="1418557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添加参照页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69"/>
          <p:cNvSpPr txBox="1"/>
          <p:nvPr/>
        </p:nvSpPr>
        <p:spPr>
          <a:xfrm>
            <a:off x="593725" y="2844165"/>
            <a:ext cx="58489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给流程图添加参照页，允许单机流程图后跳转到站点地图中的指定页面</a:t>
            </a:r>
            <a:endParaRPr lang="zh-CN" altLang="en-US" sz="2000" b="1" dirty="0"/>
          </a:p>
        </p:txBody>
      </p:sp>
      <p:sp>
        <p:nvSpPr>
          <p:cNvPr id="3" name="文本框 69"/>
          <p:cNvSpPr txBox="1"/>
          <p:nvPr/>
        </p:nvSpPr>
        <p:spPr>
          <a:xfrm>
            <a:off x="593725" y="4460875"/>
            <a:ext cx="58489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/>
              <a:t>在弹出的关联形状中要给流程形状指定参照页，右键单击【形状】，然后在弹出的【参照页】中选择对应的页面</a:t>
            </a:r>
            <a:endParaRPr lang="zh-CN" altLang="en-US" sz="20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0920" y="2071370"/>
            <a:ext cx="3714115" cy="3256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8129" y="55768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添加参照页</a:t>
            </a:r>
            <a:endParaRPr lang="zh-CN" altLang="en-US" sz="2400" dirty="0" smtClean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871563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1182354" y="6107185"/>
            <a:ext cx="10679679" cy="38376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218489" y="1379944"/>
            <a:ext cx="0" cy="9124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78040" y="1418557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生成流程图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69"/>
          <p:cNvSpPr txBox="1"/>
          <p:nvPr/>
        </p:nvSpPr>
        <p:spPr>
          <a:xfrm>
            <a:off x="593725" y="2844165"/>
            <a:ext cx="58489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首先打开需要生成流程图的页面，然后选择想要生成流程图的的站点地图的分支的根页，再单击右键，选择【生成流程图</a:t>
            </a:r>
            <a:r>
              <a:rPr lang="zh-CN" altLang="en-US" sz="2000" b="1" dirty="0"/>
              <a:t>】</a:t>
            </a:r>
            <a:endParaRPr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8185" y="1379855"/>
            <a:ext cx="4010660" cy="4884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flipV="1">
            <a:off x="4797079" y="3712699"/>
            <a:ext cx="2546254" cy="1252024"/>
          </a:xfrm>
          <a:prstGeom prst="trapezoid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685732" y="211016"/>
            <a:ext cx="4768948" cy="4600135"/>
          </a:xfrm>
          <a:prstGeom prst="ellips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flipV="1">
            <a:off x="5277137" y="4964723"/>
            <a:ext cx="1586137" cy="2414955"/>
          </a:xfrm>
          <a:prstGeom prst="trapezoid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35301" y="5322277"/>
            <a:ext cx="2869807" cy="464234"/>
          </a:xfrm>
          <a:prstGeom prst="rect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68013" y="6077829"/>
            <a:ext cx="3404381" cy="467751"/>
          </a:xfrm>
          <a:prstGeom prst="rect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V="1">
            <a:off x="6696222" y="5786511"/>
            <a:ext cx="808886" cy="153572"/>
          </a:xfrm>
          <a:prstGeom prst="rtTriangle">
            <a:avLst/>
          </a:prstGeom>
          <a:solidFill>
            <a:srgbClr val="2C70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flipH="1">
            <a:off x="4368012" y="5924257"/>
            <a:ext cx="1076184" cy="139504"/>
          </a:xfrm>
          <a:prstGeom prst="rtTriangle">
            <a:avLst/>
          </a:prstGeom>
          <a:solidFill>
            <a:srgbClr val="2C70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368012" y="3157524"/>
            <a:ext cx="34043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454526" y="612703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2016.1.1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83803" y="1532197"/>
            <a:ext cx="40268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32849" y="3318763"/>
            <a:ext cx="267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The Yearly Report Of 2015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72198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直角三角形 2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5163" y="676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概述</a:t>
            </a:r>
            <a:endParaRPr lang="zh-CN" altLang="en-US" sz="2400" dirty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326087" y="2228671"/>
            <a:ext cx="3274102" cy="3252928"/>
          </a:xfrm>
          <a:prstGeom prst="ellipse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857731" y="2867505"/>
            <a:ext cx="280219" cy="2959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173723" y="2867505"/>
            <a:ext cx="412961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在动态面板中，有几个特定事件，[状态改变时]，[拖动开始时]，[拖动时]，[拖动结束时]，[向左/右/上/下拖动结束时]，滚动时]，[向上/向下时]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23540" y="3132455"/>
            <a:ext cx="20783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动态面板事件</a:t>
            </a:r>
            <a:endParaRPr lang="zh-CN" altLang="en-US" sz="4400" b="1" dirty="0" smtClean="0">
              <a:solidFill>
                <a:schemeClr val="bg1"/>
              </a:solidFill>
            </a:endParaRPr>
          </a:p>
        </p:txBody>
      </p:sp>
      <p:sp>
        <p:nvSpPr>
          <p:cNvPr id="26" name="直角三角形 25"/>
          <p:cNvSpPr/>
          <p:nvPr/>
        </p:nvSpPr>
        <p:spPr>
          <a:xfrm rot="10800000">
            <a:off x="10426349" y="18554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60252" y="170827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60252" y="35935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53218" y="54787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8129" y="5576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动态面板事件</a:t>
            </a:r>
            <a:endParaRPr lang="zh-CN" altLang="en-US" sz="2400" dirty="0" smtClean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871563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1182354" y="6107185"/>
            <a:ext cx="10679679" cy="38376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218489" y="1379944"/>
            <a:ext cx="0" cy="9124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78040" y="1418557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状态改变时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69"/>
          <p:cNvSpPr txBox="1"/>
          <p:nvPr/>
        </p:nvSpPr>
        <p:spPr>
          <a:xfrm>
            <a:off x="3822700" y="1878965"/>
            <a:ext cx="79190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动态面板的【状态改变时】事件是由【设置面板状态】动作触发的、这个事件通常用来触发面板状态改变的一连串交互</a:t>
            </a:r>
            <a:endParaRPr lang="zh-CN" altLang="en-US" sz="2000" b="1" dirty="0" smtClean="0"/>
          </a:p>
          <a:p>
            <a:endParaRPr lang="zh-CN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8129" y="5576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动态面板事件</a:t>
            </a:r>
            <a:endParaRPr lang="zh-CN" altLang="en-US" sz="2400" dirty="0" smtClean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871563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1182354" y="6107185"/>
            <a:ext cx="10679679" cy="38376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218489" y="1379944"/>
            <a:ext cx="0" cy="9124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78040" y="1418557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拖动时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69"/>
          <p:cNvSpPr txBox="1"/>
          <p:nvPr/>
        </p:nvSpPr>
        <p:spPr>
          <a:xfrm>
            <a:off x="3822700" y="1878965"/>
            <a:ext cx="791908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拖动事件是由面板的拖动或者鼠标或手指的快速点击、拖动、释放而触发的。这个事件通常用于</a:t>
            </a:r>
            <a:r>
              <a:rPr lang="en-US" altLang="zh-CN" sz="2000" b="1" dirty="0" smtClean="0"/>
              <a:t>APP</a:t>
            </a:r>
            <a:r>
              <a:rPr lang="zh-CN" altLang="en-US" sz="2000" b="1" dirty="0" smtClean="0"/>
              <a:t>原型中的幻灯和导航。最常用的使用方法是配合【设置面板状态】到【下一个】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【上一个】，比如</a:t>
            </a:r>
            <a:r>
              <a:rPr lang="en-US" altLang="zh-CN" sz="2000" b="1" dirty="0" smtClean="0"/>
              <a:t>APP</a:t>
            </a:r>
            <a:r>
              <a:rPr lang="zh-CN" altLang="en-US" sz="2000" b="1" dirty="0" smtClean="0"/>
              <a:t>中的幻灯轮播交互</a:t>
            </a:r>
            <a:endParaRPr lang="zh-CN" altLang="en-US" sz="2000" b="1" dirty="0" smtClean="0"/>
          </a:p>
          <a:p>
            <a:endParaRPr lang="zh-CN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8129" y="5576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动态面板事件</a:t>
            </a:r>
            <a:endParaRPr lang="zh-CN" altLang="en-US" sz="2400" dirty="0" smtClean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871563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1182354" y="6107185"/>
            <a:ext cx="10679679" cy="38376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218489" y="1379944"/>
            <a:ext cx="0" cy="9124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78040" y="1418557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滚动时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69"/>
          <p:cNvSpPr txBox="1"/>
          <p:nvPr/>
        </p:nvSpPr>
        <p:spPr>
          <a:xfrm>
            <a:off x="3822700" y="1878965"/>
            <a:ext cx="79190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动态面板的滚动事件是由动态面板滚动条的滚动触发的。要触发特定的滚动位置交互，可以添加条件</a:t>
            </a:r>
            <a:endParaRPr lang="zh-CN" altLang="en-US" sz="2000" b="1" dirty="0" smtClean="0"/>
          </a:p>
          <a:p>
            <a:endParaRPr lang="zh-CN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72198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直角三角形 2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5163" y="6766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拖动事件</a:t>
            </a:r>
            <a:endParaRPr lang="zh-CN" altLang="en-US" sz="2400" dirty="0" smtClean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326087" y="2228671"/>
            <a:ext cx="3274102" cy="3252928"/>
          </a:xfrm>
          <a:prstGeom prst="ellipse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857731" y="2867505"/>
            <a:ext cx="280219" cy="2959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173723" y="2867505"/>
            <a:ext cx="412961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【开始拖动时】、【正在拖动时】、【拖动结束时】这三个事件，允许你在拖动的每个阶段添加交互。如果你想让一个部件或者一组部件都能被拖动，就可以将他们放入拖动面板中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16588" y="3470414"/>
            <a:ext cx="20193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拖动事件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26" name="直角三角形 25"/>
          <p:cNvSpPr/>
          <p:nvPr/>
        </p:nvSpPr>
        <p:spPr>
          <a:xfrm rot="10800000">
            <a:off x="10426349" y="18554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60252" y="170827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60252" y="35935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53218" y="54787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rot="7424275">
            <a:off x="3601522" y="264778"/>
            <a:ext cx="5171474" cy="6535186"/>
          </a:xfrm>
          <a:custGeom>
            <a:avLst/>
            <a:gdLst>
              <a:gd name="connsiteX0" fmla="*/ 627111 w 5171474"/>
              <a:gd name="connsiteY0" fmla="*/ 4996729 h 6535186"/>
              <a:gd name="connsiteX1" fmla="*/ 897662 w 5171474"/>
              <a:gd name="connsiteY1" fmla="*/ 1161078 h 6535186"/>
              <a:gd name="connsiteX2" fmla="*/ 2035001 w 5171474"/>
              <a:gd name="connsiteY2" fmla="*/ 842612 h 6535186"/>
              <a:gd name="connsiteX3" fmla="*/ 2039894 w 5171474"/>
              <a:gd name="connsiteY3" fmla="*/ 842985 h 6535186"/>
              <a:gd name="connsiteX4" fmla="*/ 2462358 w 5171474"/>
              <a:gd name="connsiteY4" fmla="*/ 0 h 6535186"/>
              <a:gd name="connsiteX5" fmla="*/ 2993565 w 5171474"/>
              <a:gd name="connsiteY5" fmla="*/ 1059970 h 6535186"/>
              <a:gd name="connsiteX6" fmla="*/ 3023336 w 5171474"/>
              <a:gd name="connsiteY6" fmla="*/ 1071461 h 6535186"/>
              <a:gd name="connsiteX7" fmla="*/ 4544363 w 5171474"/>
              <a:gd name="connsiteY7" fmla="*/ 2380499 h 6535186"/>
              <a:gd name="connsiteX8" fmla="*/ 4273812 w 5171474"/>
              <a:gd name="connsiteY8" fmla="*/ 6216151 h 6535186"/>
              <a:gd name="connsiteX9" fmla="*/ 627111 w 5171474"/>
              <a:gd name="connsiteY9" fmla="*/ 4996729 h 653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71474" h="6535186">
                <a:moveTo>
                  <a:pt x="627111" y="4996729"/>
                </a:moveTo>
                <a:cubicBezTo>
                  <a:pt x="-305187" y="3600809"/>
                  <a:pt x="-184058" y="1883530"/>
                  <a:pt x="897662" y="1161078"/>
                </a:cubicBezTo>
                <a:cubicBezTo>
                  <a:pt x="1235699" y="935311"/>
                  <a:pt x="1627542" y="833413"/>
                  <a:pt x="2035001" y="842612"/>
                </a:cubicBezTo>
                <a:lnTo>
                  <a:pt x="2039894" y="842985"/>
                </a:lnTo>
                <a:lnTo>
                  <a:pt x="2462358" y="0"/>
                </a:lnTo>
                <a:lnTo>
                  <a:pt x="2993565" y="1059970"/>
                </a:lnTo>
                <a:lnTo>
                  <a:pt x="3023336" y="1071461"/>
                </a:lnTo>
                <a:cubicBezTo>
                  <a:pt x="3594545" y="1321758"/>
                  <a:pt x="4136483" y="1769784"/>
                  <a:pt x="4544363" y="2380499"/>
                </a:cubicBezTo>
                <a:cubicBezTo>
                  <a:pt x="5476661" y="3776419"/>
                  <a:pt x="5355532" y="5493699"/>
                  <a:pt x="4273812" y="6216151"/>
                </a:cubicBezTo>
                <a:cubicBezTo>
                  <a:pt x="3192092" y="6938603"/>
                  <a:pt x="1559409" y="6392649"/>
                  <a:pt x="627111" y="4996729"/>
                </a:cubicBezTo>
                <a:close/>
              </a:path>
            </a:pathLst>
          </a:custGeom>
          <a:solidFill>
            <a:srgbClr val="2C70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69723" y="1922780"/>
            <a:ext cx="341693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</a:t>
            </a:r>
            <a:r>
              <a:rPr lang="en-US" altLang="zh-CN" sz="6600" b="1" dirty="0" smtClean="0">
                <a:solidFill>
                  <a:srgbClr val="8FD1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600" b="1" dirty="0">
              <a:solidFill>
                <a:srgbClr val="8FD1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4069723" y="3030776"/>
            <a:ext cx="401112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069723" y="3017897"/>
            <a:ext cx="35803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069723" y="4594186"/>
            <a:ext cx="35803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72198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直角三角形 2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5163" y="676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概述</a:t>
            </a:r>
            <a:endParaRPr lang="zh-CN" altLang="en-US" sz="2400" dirty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326087" y="2228671"/>
            <a:ext cx="3274102" cy="3252928"/>
          </a:xfrm>
          <a:prstGeom prst="ellipse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857731" y="2867505"/>
            <a:ext cx="280219" cy="2959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173723" y="2867505"/>
            <a:ext cx="412961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中使用流程图可以对各种过程进行交流，包括用例，页面流程和业务流程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以下是对流程图的基本介绍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47796" y="3470414"/>
            <a:ext cx="131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概述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6" name="直角三角形 25"/>
          <p:cNvSpPr/>
          <p:nvPr/>
        </p:nvSpPr>
        <p:spPr>
          <a:xfrm rot="10800000">
            <a:off x="10426349" y="18554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60252" y="170827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60252" y="35935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53218" y="54787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8129" y="55768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创建流程图</a:t>
            </a:r>
            <a:endParaRPr lang="zh-CN" altLang="en-US" sz="2400" dirty="0" smtClean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3505" y="871563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1182354" y="6107185"/>
            <a:ext cx="10679679" cy="38376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218489" y="1379944"/>
            <a:ext cx="0" cy="9124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78040" y="1418557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流程图的形状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69"/>
          <p:cNvSpPr txBox="1"/>
          <p:nvPr/>
        </p:nvSpPr>
        <p:spPr>
          <a:xfrm>
            <a:off x="3641891" y="5533899"/>
            <a:ext cx="52457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从部件库下拉</a:t>
            </a:r>
            <a:r>
              <a:rPr lang="en-US" altLang="zh-CN" sz="2000" b="1" dirty="0" smtClean="0"/>
              <a:t>flow</a:t>
            </a:r>
            <a:r>
              <a:rPr lang="zh-CN" altLang="en-US" sz="2000" b="1" dirty="0" smtClean="0"/>
              <a:t>打开，直接拖放来进行使用</a:t>
            </a:r>
            <a:endParaRPr lang="zh-CN" altLang="en-US" sz="2000" b="1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9105" y="1497965"/>
            <a:ext cx="4505960" cy="3862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</Words>
  <Application>WPS 演示</Application>
  <PresentationFormat>自定义</PresentationFormat>
  <Paragraphs>100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华文琥珀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qianwen</dc:creator>
  <cp:lastModifiedBy>Arturia</cp:lastModifiedBy>
  <cp:revision>59</cp:revision>
  <dcterms:created xsi:type="dcterms:W3CDTF">2015-06-03T08:39:00Z</dcterms:created>
  <dcterms:modified xsi:type="dcterms:W3CDTF">2018-11-04T02:58:04Z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2052-10.1.0.7643</vt:lpwstr>
  </property>
</Properties>
</file>