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60" r:id="rId3"/>
    <p:sldId id="290" r:id="rId4"/>
    <p:sldId id="292" r:id="rId5"/>
    <p:sldId id="294" r:id="rId6"/>
    <p:sldId id="276" r:id="rId7"/>
  </p:sldIdLst>
  <p:sldSz cx="12192000" cy="6858000"/>
  <p:notesSz cx="6858000" cy="9144000"/>
  <p:embeddedFontLst>
    <p:embeddedFont>
      <p:font typeface="等线" panose="02010600030101010101" charset="-122"/>
      <p:regular r:id="rId12"/>
    </p:embeddedFont>
    <p:embeddedFont>
      <p:font typeface="等线 Light" panose="02010600030101010101" charset="-122"/>
      <p:regular r:id="rId13"/>
    </p:embeddedFont>
  </p:embeddedFont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73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0" y="150"/>
      </p:cViewPr>
      <p:guideLst>
        <p:guide orient="horz" pos="21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A109EA2A-4C48-4C61-B30A-DAB1A3E93B2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74B31000-9408-426B-B873-D4C066E48AF8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pptstore.net/author/jiangji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616075" y="2057400"/>
            <a:ext cx="2452688" cy="2454275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" name="椭圆 4"/>
          <p:cNvSpPr/>
          <p:nvPr/>
        </p:nvSpPr>
        <p:spPr>
          <a:xfrm>
            <a:off x="3276600" y="3717925"/>
            <a:ext cx="792163" cy="79375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1236980" y="2898775"/>
            <a:ext cx="3063875" cy="772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fontAlgn="auto"/>
            <a:r>
              <a:rPr lang="en-US" sz="2800" noProof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anose="020B0604020202020204" pitchFamily="34" charset="0"/>
              </a:rPr>
              <a:t>3.4</a:t>
            </a:r>
            <a:r>
              <a:rPr lang="en-US" altLang="zh-CN" sz="2800" noProof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anose="020B0604020202020204" pitchFamily="34" charset="0"/>
              </a:rPr>
              <a:t>StarUML</a:t>
            </a:r>
            <a:r>
              <a:rPr lang="zh-CN" altLang="en-US" sz="2800" noProof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 panose="020B0604020202020204" pitchFamily="34" charset="0"/>
              </a:rPr>
              <a:t>的安装和配置</a:t>
            </a:r>
            <a:endParaRPr lang="zh-CN" altLang="en-US" sz="2800" noProof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076" name="文本框 7"/>
          <p:cNvSpPr txBox="1"/>
          <p:nvPr/>
        </p:nvSpPr>
        <p:spPr>
          <a:xfrm>
            <a:off x="4819650" y="3487738"/>
            <a:ext cx="631825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 dirty="0">
                <a:latin typeface="等线" panose="02010600030101010101" charset="-122"/>
                <a:ea typeface="等线" panose="02010600030101010101" charset="-122"/>
              </a:rPr>
              <a:t>安装和配置</a:t>
            </a:r>
            <a:r>
              <a:rPr lang="en-US" altLang="zh-CN" sz="1200" dirty="0">
                <a:latin typeface="等线" panose="02010600030101010101" charset="-122"/>
                <a:ea typeface="等线" panose="02010600030101010101" charset="-122"/>
              </a:rPr>
              <a:t>StarUML5.0.2</a:t>
            </a:r>
            <a:r>
              <a:rPr lang="zh-CN" altLang="en-US" sz="1200" dirty="0">
                <a:latin typeface="等线" panose="02010600030101010101" charset="-122"/>
                <a:ea typeface="等线" panose="02010600030101010101" charset="-122"/>
              </a:rPr>
              <a:t>版本</a:t>
            </a:r>
            <a:endParaRPr lang="zh-CN" altLang="en-US" sz="12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077" name="矩形 1"/>
          <p:cNvSpPr/>
          <p:nvPr/>
        </p:nvSpPr>
        <p:spPr>
          <a:xfrm>
            <a:off x="4819650" y="3040063"/>
            <a:ext cx="690563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2000" b="1" dirty="0">
                <a:latin typeface="等线" panose="02010600030101010101" charset="-122"/>
                <a:ea typeface="等线" panose="02010600030101010101" charset="-122"/>
              </a:rPr>
              <a:t>简述</a:t>
            </a:r>
            <a:endParaRPr lang="zh-CN" altLang="zh-CN" sz="2000" b="1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38150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 dirty="0"/>
              <a:t>网上</a:t>
            </a:r>
            <a:r>
              <a:rPr lang="zh-CN" altLang="en-US" strike="noStrike" noProof="1" dirty="0"/>
              <a:t>下载</a:t>
            </a:r>
            <a:r>
              <a:rPr lang="en-US" altLang="zh-CN" strike="noStrike" noProof="1" dirty="0"/>
              <a:t>StarUML</a:t>
            </a:r>
            <a:r>
              <a:rPr lang="zh-CN" altLang="en-US" strike="noStrike" noProof="1" dirty="0"/>
              <a:t>安装包</a:t>
            </a:r>
            <a:endParaRPr lang="zh-CN" altLang="en-US" strike="noStrike" noProof="1" dirty="0"/>
          </a:p>
        </p:txBody>
      </p:sp>
      <p:sp>
        <p:nvSpPr>
          <p:cNvPr id="6" name="矩形 5"/>
          <p:cNvSpPr/>
          <p:nvPr/>
        </p:nvSpPr>
        <p:spPr>
          <a:xfrm>
            <a:off x="4314508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en-US" strike="noStrike" noProof="1" dirty="0"/>
              <a:t>接受协议</a:t>
            </a:r>
            <a:endParaRPr lang="zh-CN" altLang="en-US" strike="noStrike" noProof="1" dirty="0"/>
          </a:p>
        </p:txBody>
      </p:sp>
      <p:sp>
        <p:nvSpPr>
          <p:cNvPr id="7" name="矩形 6"/>
          <p:cNvSpPr/>
          <p:nvPr/>
        </p:nvSpPr>
        <p:spPr>
          <a:xfrm>
            <a:off x="8225155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strike="noStrike" noProof="1" dirty="0"/>
              <a:t>选择路径</a:t>
            </a:r>
            <a:endParaRPr lang="zh-CN" strike="noStrike" noProof="1" dirty="0"/>
          </a:p>
        </p:txBody>
      </p:sp>
      <p:sp>
        <p:nvSpPr>
          <p:cNvPr id="5124" name="矩形 7"/>
          <p:cNvSpPr/>
          <p:nvPr/>
        </p:nvSpPr>
        <p:spPr>
          <a:xfrm>
            <a:off x="514350" y="4592638"/>
            <a:ext cx="356235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  <a:latin typeface="等线" panose="02010600030101010101" charset="-122"/>
                <a:ea typeface="等线" panose="02010600030101010101" charset="-122"/>
              </a:rPr>
              <a:t>网址https://staruml.en.softonic.com/</a:t>
            </a:r>
            <a:endParaRPr lang="zh-CN" altLang="en-US" sz="1400" dirty="0">
              <a:solidFill>
                <a:srgbClr val="4D402B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en-US" altLang="zh-CN" sz="1400" dirty="0">
                <a:solidFill>
                  <a:srgbClr val="4D402B"/>
                </a:solidFill>
                <a:latin typeface="等线" panose="02010600030101010101" charset="-122"/>
                <a:ea typeface="等线" panose="02010600030101010101" charset="-122"/>
              </a:rPr>
              <a:t>download</a:t>
            </a:r>
            <a:endParaRPr lang="en-US" altLang="zh-CN" sz="1400" dirty="0">
              <a:solidFill>
                <a:srgbClr val="4D402B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  <a:latin typeface="等线" panose="02010600030101010101" charset="-122"/>
                <a:ea typeface="等线" panose="02010600030101010101" charset="-122"/>
              </a:rPr>
              <a:t>下载</a:t>
            </a:r>
            <a:endParaRPr lang="zh-CN" altLang="en-US" sz="1400" dirty="0">
              <a:solidFill>
                <a:srgbClr val="4D402B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打开安装包</a:t>
            </a:r>
            <a:endParaRPr lang="zh-CN" altLang="en-US" sz="1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125" name="矩形 8"/>
          <p:cNvSpPr/>
          <p:nvPr/>
        </p:nvSpPr>
        <p:spPr>
          <a:xfrm>
            <a:off x="4314825" y="4592638"/>
            <a:ext cx="356235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  <a:latin typeface="等线" panose="02010600030101010101" charset="-122"/>
                <a:ea typeface="等线" panose="02010600030101010101" charset="-122"/>
              </a:rPr>
              <a:t>选择接受</a:t>
            </a:r>
            <a:endParaRPr lang="zh-CN" altLang="en-US" sz="1400" dirty="0">
              <a:solidFill>
                <a:srgbClr val="4D402B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4D402B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en-US" altLang="zh-CN" sz="1400" dirty="0">
                <a:solidFill>
                  <a:srgbClr val="4D402B"/>
                </a:solidFill>
                <a:latin typeface="等线" panose="02010600030101010101" charset="-122"/>
                <a:ea typeface="等线" panose="02010600030101010101" charset="-122"/>
              </a:rPr>
              <a:t>Next</a:t>
            </a:r>
            <a:endParaRPr lang="en-US" altLang="zh-CN" sz="1400" dirty="0">
              <a:solidFill>
                <a:srgbClr val="4D402B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>
              <a:buClr>
                <a:srgbClr val="48A2A0"/>
              </a:buClr>
              <a:buFont typeface="Wingdings" panose="05000000000000000000" pitchFamily="2" charset="2"/>
            </a:pPr>
            <a:endParaRPr lang="zh-CN" altLang="en-US" sz="1400" dirty="0">
              <a:solidFill>
                <a:srgbClr val="4D402B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15300" y="4592638"/>
            <a:ext cx="356235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strike="noStrike" noProof="1" dirty="0">
                <a:solidFill>
                  <a:srgbClr val="4D402B"/>
                </a:solidFill>
                <a:latin typeface="+mn-lt"/>
                <a:ea typeface="+mn-ea"/>
                <a:cs typeface="+mn-cs"/>
              </a:rPr>
              <a:t>对话框中的界面为默认路径，如需修改需点击</a:t>
            </a:r>
            <a:r>
              <a:rPr lang="en-US" altLang="zh-CN" sz="1400" strike="noStrike" noProof="1" dirty="0">
                <a:solidFill>
                  <a:srgbClr val="4D402B"/>
                </a:solidFill>
                <a:latin typeface="+mn-lt"/>
                <a:ea typeface="+mn-ea"/>
                <a:cs typeface="+mn-cs"/>
              </a:rPr>
              <a:t>browse</a:t>
            </a:r>
            <a:endParaRPr lang="en-US" altLang="zh-CN" sz="1400" strike="noStrike" noProof="1" dirty="0">
              <a:solidFill>
                <a:srgbClr val="4D402B"/>
              </a:solidFill>
              <a:latin typeface="+mn-lt"/>
              <a:ea typeface="+mn-ea"/>
              <a:cs typeface="+mn-cs"/>
            </a:endParaRPr>
          </a:p>
          <a:p>
            <a:pPr indent="0" fontAlgn="auto">
              <a:buClr>
                <a:srgbClr val="48A2A0"/>
              </a:buClr>
              <a:buFont typeface="Wingdings" panose="05000000000000000000" pitchFamily="2" charset="2"/>
              <a:buNone/>
            </a:pPr>
            <a:endParaRPr lang="en-US" altLang="zh-CN" sz="1400" strike="noStrike" noProof="1" dirty="0">
              <a:solidFill>
                <a:srgbClr val="4D402B"/>
              </a:solidFill>
            </a:endParaRPr>
          </a:p>
          <a:p>
            <a:pPr indent="0" fontAlgn="auto">
              <a:buClr>
                <a:srgbClr val="48A2A0"/>
              </a:buClr>
              <a:buFont typeface="Wingdings" panose="05000000000000000000" pitchFamily="2" charset="2"/>
              <a:buNone/>
            </a:pPr>
            <a:endParaRPr lang="zh-CN" altLang="en-US" sz="1400" strike="noStrike" noProof="1" dirty="0">
              <a:solidFill>
                <a:srgbClr val="4D402B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4" name="椭圆 13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29" name="矩形 14"/>
          <p:cNvSpPr/>
          <p:nvPr/>
        </p:nvSpPr>
        <p:spPr>
          <a:xfrm>
            <a:off x="1344613" y="447675"/>
            <a:ext cx="219392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 dirty="0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StarUML</a:t>
            </a:r>
            <a:r>
              <a:rPr lang="zh-CN" altLang="en-US" sz="2000" b="1" dirty="0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安装</a:t>
            </a:r>
            <a:r>
              <a:rPr lang="zh-CN" altLang="zh-CN" sz="2000" b="1" dirty="0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示例</a:t>
            </a:r>
            <a:endParaRPr lang="zh-CN" altLang="zh-CN" sz="2000" b="1" dirty="0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254125"/>
            <a:ext cx="3134360" cy="2422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1285875"/>
            <a:ext cx="3104515" cy="2390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1267460"/>
            <a:ext cx="3322955" cy="2428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38150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strike="noStrike" noProof="1" dirty="0"/>
              <a:t>选择文件夹</a:t>
            </a:r>
            <a:endParaRPr lang="zh-CN" strike="noStrike" noProof="1" dirty="0"/>
          </a:p>
        </p:txBody>
      </p:sp>
      <p:sp>
        <p:nvSpPr>
          <p:cNvPr id="6" name="矩形 5"/>
          <p:cNvSpPr/>
          <p:nvPr/>
        </p:nvSpPr>
        <p:spPr>
          <a:xfrm>
            <a:off x="4256088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strike="noStrike" noProof="1" dirty="0"/>
              <a:t>选择创建快捷方式</a:t>
            </a:r>
            <a:endParaRPr lang="zh-CN" strike="noStrike" noProof="1" dirty="0"/>
          </a:p>
        </p:txBody>
      </p:sp>
      <p:sp>
        <p:nvSpPr>
          <p:cNvPr id="7" name="矩形 6"/>
          <p:cNvSpPr/>
          <p:nvPr/>
        </p:nvSpPr>
        <p:spPr>
          <a:xfrm>
            <a:off x="8054975" y="3676650"/>
            <a:ext cx="3009900" cy="381000"/>
          </a:xfrm>
          <a:prstGeom prst="rect">
            <a:avLst/>
          </a:prstGeom>
          <a:solidFill>
            <a:srgbClr val="48A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strike="noStrike" noProof="1" dirty="0"/>
              <a:t>成功安装</a:t>
            </a:r>
            <a:endParaRPr lang="zh-CN" strike="noStrike" noProof="1" dirty="0"/>
          </a:p>
        </p:txBody>
      </p:sp>
      <p:sp>
        <p:nvSpPr>
          <p:cNvPr id="13" name="椭圆 12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4" name="椭圆 13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153" name="矩形 14"/>
          <p:cNvSpPr/>
          <p:nvPr/>
        </p:nvSpPr>
        <p:spPr>
          <a:xfrm>
            <a:off x="1344613" y="447675"/>
            <a:ext cx="219392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1" dirty="0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StarUML</a:t>
            </a:r>
            <a:r>
              <a:rPr lang="zh-CN" altLang="en-US" sz="2000" b="1" dirty="0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安装</a:t>
            </a:r>
            <a:r>
              <a:rPr lang="zh-CN" altLang="zh-CN" sz="2000" b="1" dirty="0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示例</a:t>
            </a:r>
            <a:endParaRPr lang="zh-CN" altLang="zh-CN" sz="2000" b="1" dirty="0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154" name="矩形 15"/>
          <p:cNvSpPr/>
          <p:nvPr/>
        </p:nvSpPr>
        <p:spPr>
          <a:xfrm>
            <a:off x="1344613" y="765175"/>
            <a:ext cx="2195512" cy="2619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100" dirty="0">
                <a:solidFill>
                  <a:srgbClr val="7F7F7F"/>
                </a:solidFill>
                <a:latin typeface="等线" panose="02010600030101010101" charset="-122"/>
                <a:ea typeface="等线" panose="02010600030101010101" charset="-122"/>
              </a:rPr>
              <a:t>Lorem ipsum dolor sit </a:t>
            </a:r>
            <a:r>
              <a:rPr lang="en-US" altLang="zh-CN" sz="1100" dirty="0" err="1">
                <a:solidFill>
                  <a:srgbClr val="7F7F7F"/>
                </a:solidFill>
                <a:latin typeface="等线" panose="02010600030101010101" charset="-122"/>
                <a:ea typeface="等线" panose="02010600030101010101" charset="-122"/>
              </a:rPr>
              <a:t>amet</a:t>
            </a:r>
            <a:r>
              <a:rPr lang="en-US" altLang="zh-CN" sz="1100" dirty="0">
                <a:solidFill>
                  <a:srgbClr val="7F7F7F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100" dirty="0" err="1">
                <a:solidFill>
                  <a:srgbClr val="7F7F7F"/>
                </a:solidFill>
                <a:latin typeface="等线" panose="02010600030101010101" charset="-122"/>
                <a:ea typeface="等线" panose="02010600030101010101" charset="-122"/>
              </a:rPr>
              <a:t>kolor</a:t>
            </a:r>
            <a:endParaRPr lang="zh-CN" altLang="en-US" sz="1100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1341755"/>
            <a:ext cx="3009900" cy="23348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70" y="1341755"/>
            <a:ext cx="3189605" cy="2310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975" y="1343025"/>
            <a:ext cx="300926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7"/>
          <p:cNvSpPr/>
          <p:nvPr/>
        </p:nvSpPr>
        <p:spPr>
          <a:xfrm>
            <a:off x="1642110" y="5221605"/>
            <a:ext cx="7188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Clr>
                <a:srgbClr val="48A2A0"/>
              </a:buClr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打开</a:t>
            </a: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</a:rPr>
              <a:t>StarUML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设计界面，通过</a:t>
            </a: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</a:rPr>
              <a:t>Model/Profile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进行设置，设置成功就决定了工程所用的规则和约定，根据语言的关联选择合适的项</a:t>
            </a:r>
            <a:endParaRPr lang="zh-CN" altLang="en-US" sz="1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4" name="椭圆 13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172" name="矩形 14"/>
          <p:cNvSpPr/>
          <p:nvPr/>
        </p:nvSpPr>
        <p:spPr>
          <a:xfrm>
            <a:off x="1344613" y="447675"/>
            <a:ext cx="219392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2000" b="1" dirty="0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StarUML</a:t>
            </a:r>
            <a:r>
              <a:rPr lang="zh-CN" altLang="en-US" sz="2000" b="1" dirty="0">
                <a:solidFill>
                  <a:srgbClr val="404040"/>
                </a:solidFill>
                <a:latin typeface="等线" panose="02010600030101010101" charset="-122"/>
                <a:ea typeface="等线" panose="02010600030101010101" charset="-122"/>
              </a:rPr>
              <a:t>配置</a:t>
            </a:r>
            <a:r>
              <a:rPr lang="zh-CN" altLang="zh-CN" sz="2000" b="1" dirty="0">
                <a:solidFill>
                  <a:srgbClr val="404040"/>
                </a:solidFill>
                <a:sym typeface="+mn-ea"/>
              </a:rPr>
              <a:t>示例</a:t>
            </a:r>
            <a:endParaRPr lang="zh-CN" altLang="zh-CN" sz="2000" b="1" dirty="0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sz="2000" b="1" dirty="0">
              <a:solidFill>
                <a:srgbClr val="40404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173" name="矩形 15"/>
          <p:cNvSpPr/>
          <p:nvPr/>
        </p:nvSpPr>
        <p:spPr>
          <a:xfrm>
            <a:off x="1344613" y="765175"/>
            <a:ext cx="2195512" cy="2619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100" dirty="0">
                <a:solidFill>
                  <a:srgbClr val="7F7F7F"/>
                </a:solidFill>
                <a:latin typeface="等线" panose="02010600030101010101" charset="-122"/>
                <a:ea typeface="等线" panose="02010600030101010101" charset="-122"/>
              </a:rPr>
              <a:t>Lorem ipsum dolor sit </a:t>
            </a:r>
            <a:r>
              <a:rPr lang="en-US" altLang="zh-CN" sz="1100" dirty="0" err="1">
                <a:solidFill>
                  <a:srgbClr val="7F7F7F"/>
                </a:solidFill>
                <a:latin typeface="等线" panose="02010600030101010101" charset="-122"/>
                <a:ea typeface="等线" panose="02010600030101010101" charset="-122"/>
              </a:rPr>
              <a:t>amet</a:t>
            </a:r>
            <a:r>
              <a:rPr lang="en-US" altLang="zh-CN" sz="1100" dirty="0">
                <a:solidFill>
                  <a:srgbClr val="7F7F7F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100" dirty="0" err="1">
                <a:solidFill>
                  <a:srgbClr val="7F7F7F"/>
                </a:solidFill>
                <a:latin typeface="等线" panose="02010600030101010101" charset="-122"/>
                <a:ea typeface="等线" panose="02010600030101010101" charset="-122"/>
              </a:rPr>
              <a:t>kolor</a:t>
            </a:r>
            <a:endParaRPr lang="zh-CN" altLang="en-US" sz="1100" dirty="0">
              <a:solidFill>
                <a:srgbClr val="7F7F7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420" y="899795"/>
            <a:ext cx="7256145" cy="3900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2503488" y="-762000"/>
            <a:ext cx="15414625" cy="154146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-1420812" y="-2633662"/>
            <a:ext cx="7847013" cy="784701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4339" name="文本框 3"/>
          <p:cNvSpPr txBox="1"/>
          <p:nvPr/>
        </p:nvSpPr>
        <p:spPr>
          <a:xfrm>
            <a:off x="8626475" y="5213350"/>
            <a:ext cx="2554288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itchFamily="50" charset="0"/>
                <a:ea typeface="等线" panose="02010600030101010101" charset="-122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itchFamily="50" charset="0"/>
              <a:ea typeface="等线" panose="0201060003010101010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5963" y="5921375"/>
            <a:ext cx="14033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1" name="文本框 7">
            <a:hlinkClick r:id="rId1"/>
          </p:cNvPr>
          <p:cNvSpPr txBox="1"/>
          <p:nvPr/>
        </p:nvSpPr>
        <p:spPr>
          <a:xfrm>
            <a:off x="8339138" y="6337300"/>
            <a:ext cx="2841625" cy="2778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http://www.pptstore.net/author/jiangjie/</a:t>
            </a:r>
            <a:endParaRPr lang="zh-CN" altLang="en-US" sz="12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Gotham Rounded Medium</vt:lpstr>
      <vt:lpstr>等线</vt:lpstr>
      <vt:lpstr>等线 Light</vt:lpstr>
      <vt:lpstr>微软雅黑</vt:lpstr>
      <vt:lpstr>Arial Unicode MS</vt:lpstr>
      <vt:lpstr>Wide Latin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Arturia</cp:lastModifiedBy>
  <cp:revision>40</cp:revision>
  <dcterms:created xsi:type="dcterms:W3CDTF">2016-01-19T08:46:00Z</dcterms:created>
  <dcterms:modified xsi:type="dcterms:W3CDTF">2018-10-21T02:18:33Z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