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94" r:id="rId5"/>
    <p:sldId id="295" r:id="rId6"/>
    <p:sldId id="293" r:id="rId7"/>
    <p:sldId id="260" r:id="rId8"/>
    <p:sldId id="286" r:id="rId9"/>
    <p:sldId id="261" r:id="rId10"/>
    <p:sldId id="262" r:id="rId11"/>
    <p:sldId id="287" r:id="rId12"/>
    <p:sldId id="296" r:id="rId13"/>
    <p:sldId id="263" r:id="rId14"/>
    <p:sldId id="288" r:id="rId15"/>
    <p:sldId id="265" r:id="rId16"/>
    <p:sldId id="266" r:id="rId17"/>
    <p:sldId id="297" r:id="rId18"/>
    <p:sldId id="298" r:id="rId19"/>
    <p:sldId id="299" r:id="rId20"/>
    <p:sldId id="289" r:id="rId21"/>
    <p:sldId id="268" r:id="rId22"/>
    <p:sldId id="301" r:id="rId23"/>
    <p:sldId id="300" r:id="rId24"/>
    <p:sldId id="302" r:id="rId25"/>
    <p:sldId id="303" r:id="rId26"/>
    <p:sldId id="280" r:id="rId27"/>
    <p:sldId id="269" r:id="rId28"/>
    <p:sldId id="275" r:id="rId29"/>
    <p:sldId id="291" r:id="rId30"/>
    <p:sldId id="271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1622"/>
    <a:srgbClr val="E33F48"/>
    <a:srgbClr val="006A53"/>
    <a:srgbClr val="EEAD4A"/>
    <a:srgbClr val="01A189"/>
    <a:srgbClr val="E28248"/>
    <a:srgbClr val="8F383B"/>
    <a:srgbClr val="E58348"/>
    <a:srgbClr val="006F57"/>
    <a:srgbClr val="E74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-1122" y="-43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2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0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4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9729-794F-43D6-BCFC-3847364B0F2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0C95-6BD0-47E1-8BC5-01E1680DF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7" y="-5"/>
            <a:ext cx="12192000" cy="6941047"/>
          </a:xfrm>
          <a:prstGeom prst="rect">
            <a:avLst/>
          </a:prstGeom>
        </p:spPr>
      </p:pic>
      <p:sp>
        <p:nvSpPr>
          <p:cNvPr id="27" name="等腰三角形 26"/>
          <p:cNvSpPr/>
          <p:nvPr/>
        </p:nvSpPr>
        <p:spPr>
          <a:xfrm rot="10800000">
            <a:off x="11032815" y="665518"/>
            <a:ext cx="706748" cy="609265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等腰三角形 25"/>
          <p:cNvSpPr/>
          <p:nvPr/>
        </p:nvSpPr>
        <p:spPr>
          <a:xfrm>
            <a:off x="10991559" y="16960"/>
            <a:ext cx="752328" cy="648558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7179267" y="5601335"/>
            <a:ext cx="816888" cy="70421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781009" y="5601336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509874" y="5601336"/>
            <a:ext cx="1457730" cy="125666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0967604" y="5506720"/>
            <a:ext cx="673632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 rot="10800000">
            <a:off x="7351404" y="-2"/>
            <a:ext cx="1457730" cy="125666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9605124" y="0"/>
            <a:ext cx="1786776" cy="154032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8028189" y="329937"/>
            <a:ext cx="5989295" cy="527139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509874" y="434467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8781009" y="4344671"/>
            <a:ext cx="1457730" cy="1256664"/>
          </a:xfrm>
          <a:prstGeom prst="triangle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11353330" y="0"/>
            <a:ext cx="673632" cy="580717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等腰三角形 32"/>
          <p:cNvSpPr/>
          <p:nvPr/>
        </p:nvSpPr>
        <p:spPr>
          <a:xfrm rot="10800000">
            <a:off x="6585655" y="-3"/>
            <a:ext cx="747093" cy="644047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6713267" y="-52068"/>
            <a:ext cx="1290031" cy="1112096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7423615" y="-685800"/>
            <a:ext cx="3567944" cy="307581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等腰三角形 36"/>
          <p:cNvSpPr/>
          <p:nvPr/>
        </p:nvSpPr>
        <p:spPr>
          <a:xfrm rot="10800000">
            <a:off x="6051725" y="-17000"/>
            <a:ext cx="503689" cy="416605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等腰三角形 38"/>
          <p:cNvSpPr/>
          <p:nvPr/>
        </p:nvSpPr>
        <p:spPr>
          <a:xfrm rot="10800000">
            <a:off x="5484229" y="-17000"/>
            <a:ext cx="503689" cy="416605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3694402" y="2893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3383609" y="2893151"/>
            <a:ext cx="621585" cy="53584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482811" y="289315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7307644" y="3752462"/>
            <a:ext cx="621585" cy="518886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360420" y="5469573"/>
            <a:ext cx="39917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6F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G14-</a:t>
            </a:r>
            <a:r>
              <a:rPr lang="zh-CN" altLang="en-US" sz="2400" b="1" dirty="0" smtClean="0">
                <a:solidFill>
                  <a:srgbClr val="006F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需求工程项目评审</a:t>
            </a:r>
            <a:r>
              <a:rPr lang="en-US" altLang="zh-CN" sz="2400" b="1" dirty="0" smtClean="0">
                <a:solidFill>
                  <a:srgbClr val="006F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>
              <a:solidFill>
                <a:srgbClr val="006F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86639" y="5561931"/>
            <a:ext cx="551542" cy="5515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478188" y="5933549"/>
            <a:ext cx="359585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项目名称：软件工程系列课程教学辅助网站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9412283" y="4344671"/>
            <a:ext cx="1652911" cy="1308339"/>
          </a:xfrm>
          <a:prstGeom prst="triangle">
            <a:avLst/>
          </a:prstGeom>
          <a:solidFill>
            <a:srgbClr val="8F383B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171"/>
          <p:cNvSpPr>
            <a:spLocks noEditPoints="1"/>
          </p:cNvSpPr>
          <p:nvPr/>
        </p:nvSpPr>
        <p:spPr bwMode="auto">
          <a:xfrm>
            <a:off x="835643" y="5604590"/>
            <a:ext cx="418280" cy="428052"/>
          </a:xfrm>
          <a:custGeom>
            <a:avLst/>
            <a:gdLst>
              <a:gd name="T0" fmla="*/ 164 w 214"/>
              <a:gd name="T1" fmla="*/ 27 h 225"/>
              <a:gd name="T2" fmla="*/ 175 w 214"/>
              <a:gd name="T3" fmla="*/ 6 h 225"/>
              <a:gd name="T4" fmla="*/ 146 w 214"/>
              <a:gd name="T5" fmla="*/ 18 h 225"/>
              <a:gd name="T6" fmla="*/ 7 w 214"/>
              <a:gd name="T7" fmla="*/ 152 h 225"/>
              <a:gd name="T8" fmla="*/ 30 w 214"/>
              <a:gd name="T9" fmla="*/ 214 h 225"/>
              <a:gd name="T10" fmla="*/ 30 w 214"/>
              <a:gd name="T11" fmla="*/ 164 h 225"/>
              <a:gd name="T12" fmla="*/ 105 w 214"/>
              <a:gd name="T13" fmla="*/ 109 h 225"/>
              <a:gd name="T14" fmla="*/ 112 w 214"/>
              <a:gd name="T15" fmla="*/ 88 h 225"/>
              <a:gd name="T16" fmla="*/ 84 w 214"/>
              <a:gd name="T17" fmla="*/ 100 h 225"/>
              <a:gd name="T18" fmla="*/ 73 w 214"/>
              <a:gd name="T19" fmla="*/ 95 h 225"/>
              <a:gd name="T20" fmla="*/ 112 w 214"/>
              <a:gd name="T21" fmla="*/ 79 h 225"/>
              <a:gd name="T22" fmla="*/ 128 w 214"/>
              <a:gd name="T23" fmla="*/ 86 h 225"/>
              <a:gd name="T24" fmla="*/ 128 w 214"/>
              <a:gd name="T25" fmla="*/ 18 h 225"/>
              <a:gd name="T26" fmla="*/ 173 w 214"/>
              <a:gd name="T27" fmla="*/ 0 h 225"/>
              <a:gd name="T28" fmla="*/ 175 w 214"/>
              <a:gd name="T29" fmla="*/ 0 h 225"/>
              <a:gd name="T30" fmla="*/ 214 w 214"/>
              <a:gd name="T31" fmla="*/ 18 h 225"/>
              <a:gd name="T32" fmla="*/ 166 w 214"/>
              <a:gd name="T33" fmla="*/ 180 h 225"/>
              <a:gd name="T34" fmla="*/ 153 w 214"/>
              <a:gd name="T35" fmla="*/ 173 h 225"/>
              <a:gd name="T36" fmla="*/ 102 w 214"/>
              <a:gd name="T37" fmla="*/ 202 h 225"/>
              <a:gd name="T38" fmla="*/ 87 w 214"/>
              <a:gd name="T39" fmla="*/ 193 h 225"/>
              <a:gd name="T40" fmla="*/ 36 w 214"/>
              <a:gd name="T41" fmla="*/ 225 h 225"/>
              <a:gd name="T42" fmla="*/ 2 w 214"/>
              <a:gd name="T43" fmla="*/ 209 h 225"/>
              <a:gd name="T44" fmla="*/ 0 w 214"/>
              <a:gd name="T45" fmla="*/ 205 h 225"/>
              <a:gd name="T46" fmla="*/ 0 w 214"/>
              <a:gd name="T47" fmla="*/ 141 h 225"/>
              <a:gd name="T48" fmla="*/ 46 w 214"/>
              <a:gd name="T49" fmla="*/ 123 h 225"/>
              <a:gd name="T50" fmla="*/ 48 w 214"/>
              <a:gd name="T51" fmla="*/ 123 h 225"/>
              <a:gd name="T52" fmla="*/ 87 w 214"/>
              <a:gd name="T53" fmla="*/ 141 h 225"/>
              <a:gd name="T54" fmla="*/ 96 w 214"/>
              <a:gd name="T55" fmla="*/ 191 h 225"/>
              <a:gd name="T56" fmla="*/ 73 w 214"/>
              <a:gd name="T57" fmla="*/ 109 h 225"/>
              <a:gd name="T58" fmla="*/ 66 w 214"/>
              <a:gd name="T59" fmla="*/ 132 h 225"/>
              <a:gd name="T60" fmla="*/ 66 w 214"/>
              <a:gd name="T61" fmla="*/ 98 h 225"/>
              <a:gd name="T62" fmla="*/ 134 w 214"/>
              <a:gd name="T63" fmla="*/ 91 h 225"/>
              <a:gd name="T64" fmla="*/ 153 w 214"/>
              <a:gd name="T65" fmla="*/ 98 h 225"/>
              <a:gd name="T66" fmla="*/ 159 w 214"/>
              <a:gd name="T67" fmla="*/ 168 h 225"/>
              <a:gd name="T68" fmla="*/ 134 w 214"/>
              <a:gd name="T69" fmla="*/ 29 h 225"/>
              <a:gd name="T70" fmla="*/ 134 w 214"/>
              <a:gd name="T71" fmla="*/ 91 h 225"/>
              <a:gd name="T72" fmla="*/ 36 w 214"/>
              <a:gd name="T73" fmla="*/ 152 h 225"/>
              <a:gd name="T74" fmla="*/ 46 w 214"/>
              <a:gd name="T75" fmla="*/ 132 h 225"/>
              <a:gd name="T76" fmla="*/ 18 w 214"/>
              <a:gd name="T77" fmla="*/ 143 h 225"/>
              <a:gd name="T78" fmla="*/ 166 w 214"/>
              <a:gd name="T79" fmla="*/ 34 h 225"/>
              <a:gd name="T80" fmla="*/ 166 w 214"/>
              <a:gd name="T81" fmla="*/ 3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4" h="225">
                <a:moveTo>
                  <a:pt x="146" y="18"/>
                </a:moveTo>
                <a:lnTo>
                  <a:pt x="164" y="27"/>
                </a:lnTo>
                <a:lnTo>
                  <a:pt x="196" y="18"/>
                </a:lnTo>
                <a:lnTo>
                  <a:pt x="175" y="6"/>
                </a:lnTo>
                <a:lnTo>
                  <a:pt x="146" y="18"/>
                </a:lnTo>
                <a:lnTo>
                  <a:pt x="146" y="18"/>
                </a:lnTo>
                <a:close/>
                <a:moveTo>
                  <a:pt x="30" y="164"/>
                </a:moveTo>
                <a:lnTo>
                  <a:pt x="7" y="152"/>
                </a:lnTo>
                <a:lnTo>
                  <a:pt x="7" y="202"/>
                </a:lnTo>
                <a:lnTo>
                  <a:pt x="30" y="214"/>
                </a:lnTo>
                <a:lnTo>
                  <a:pt x="30" y="164"/>
                </a:lnTo>
                <a:lnTo>
                  <a:pt x="30" y="164"/>
                </a:lnTo>
                <a:close/>
                <a:moveTo>
                  <a:pt x="84" y="100"/>
                </a:moveTo>
                <a:lnTo>
                  <a:pt x="105" y="109"/>
                </a:lnTo>
                <a:lnTo>
                  <a:pt x="132" y="98"/>
                </a:lnTo>
                <a:lnTo>
                  <a:pt x="112" y="88"/>
                </a:lnTo>
                <a:lnTo>
                  <a:pt x="84" y="100"/>
                </a:lnTo>
                <a:lnTo>
                  <a:pt x="84" y="100"/>
                </a:lnTo>
                <a:close/>
                <a:moveTo>
                  <a:pt x="66" y="98"/>
                </a:moveTo>
                <a:lnTo>
                  <a:pt x="73" y="95"/>
                </a:lnTo>
                <a:lnTo>
                  <a:pt x="112" y="79"/>
                </a:lnTo>
                <a:lnTo>
                  <a:pt x="112" y="79"/>
                </a:lnTo>
                <a:lnTo>
                  <a:pt x="114" y="79"/>
                </a:lnTo>
                <a:lnTo>
                  <a:pt x="128" y="86"/>
                </a:lnTo>
                <a:lnTo>
                  <a:pt x="128" y="22"/>
                </a:lnTo>
                <a:lnTo>
                  <a:pt x="128" y="18"/>
                </a:lnTo>
                <a:lnTo>
                  <a:pt x="134" y="13"/>
                </a:lnTo>
                <a:lnTo>
                  <a:pt x="173" y="0"/>
                </a:lnTo>
                <a:lnTo>
                  <a:pt x="175" y="0"/>
                </a:lnTo>
                <a:lnTo>
                  <a:pt x="175" y="0"/>
                </a:lnTo>
                <a:lnTo>
                  <a:pt x="207" y="13"/>
                </a:lnTo>
                <a:lnTo>
                  <a:pt x="214" y="18"/>
                </a:lnTo>
                <a:lnTo>
                  <a:pt x="214" y="161"/>
                </a:lnTo>
                <a:lnTo>
                  <a:pt x="166" y="180"/>
                </a:lnTo>
                <a:lnTo>
                  <a:pt x="162" y="177"/>
                </a:lnTo>
                <a:lnTo>
                  <a:pt x="153" y="173"/>
                </a:lnTo>
                <a:lnTo>
                  <a:pt x="153" y="184"/>
                </a:lnTo>
                <a:lnTo>
                  <a:pt x="102" y="202"/>
                </a:lnTo>
                <a:lnTo>
                  <a:pt x="98" y="200"/>
                </a:lnTo>
                <a:lnTo>
                  <a:pt x="87" y="193"/>
                </a:lnTo>
                <a:lnTo>
                  <a:pt x="87" y="207"/>
                </a:lnTo>
                <a:lnTo>
                  <a:pt x="36" y="225"/>
                </a:lnTo>
                <a:lnTo>
                  <a:pt x="32" y="223"/>
                </a:lnTo>
                <a:lnTo>
                  <a:pt x="2" y="209"/>
                </a:lnTo>
                <a:lnTo>
                  <a:pt x="0" y="207"/>
                </a:lnTo>
                <a:lnTo>
                  <a:pt x="0" y="205"/>
                </a:lnTo>
                <a:lnTo>
                  <a:pt x="0" y="148"/>
                </a:lnTo>
                <a:lnTo>
                  <a:pt x="0" y="141"/>
                </a:lnTo>
                <a:lnTo>
                  <a:pt x="7" y="139"/>
                </a:lnTo>
                <a:lnTo>
                  <a:pt x="46" y="123"/>
                </a:lnTo>
                <a:lnTo>
                  <a:pt x="46" y="123"/>
                </a:lnTo>
                <a:lnTo>
                  <a:pt x="48" y="123"/>
                </a:lnTo>
                <a:lnTo>
                  <a:pt x="77" y="139"/>
                </a:lnTo>
                <a:lnTo>
                  <a:pt x="87" y="141"/>
                </a:lnTo>
                <a:lnTo>
                  <a:pt x="87" y="186"/>
                </a:lnTo>
                <a:lnTo>
                  <a:pt x="96" y="191"/>
                </a:lnTo>
                <a:lnTo>
                  <a:pt x="96" y="120"/>
                </a:lnTo>
                <a:lnTo>
                  <a:pt x="73" y="109"/>
                </a:lnTo>
                <a:lnTo>
                  <a:pt x="73" y="136"/>
                </a:lnTo>
                <a:lnTo>
                  <a:pt x="66" y="132"/>
                </a:lnTo>
                <a:lnTo>
                  <a:pt x="66" y="104"/>
                </a:lnTo>
                <a:lnTo>
                  <a:pt x="66" y="98"/>
                </a:lnTo>
                <a:lnTo>
                  <a:pt x="66" y="98"/>
                </a:lnTo>
                <a:close/>
                <a:moveTo>
                  <a:pt x="134" y="91"/>
                </a:moveTo>
                <a:lnTo>
                  <a:pt x="143" y="95"/>
                </a:lnTo>
                <a:lnTo>
                  <a:pt x="153" y="98"/>
                </a:lnTo>
                <a:lnTo>
                  <a:pt x="153" y="164"/>
                </a:lnTo>
                <a:lnTo>
                  <a:pt x="159" y="168"/>
                </a:lnTo>
                <a:lnTo>
                  <a:pt x="159" y="41"/>
                </a:lnTo>
                <a:lnTo>
                  <a:pt x="134" y="29"/>
                </a:lnTo>
                <a:lnTo>
                  <a:pt x="134" y="91"/>
                </a:lnTo>
                <a:lnTo>
                  <a:pt x="134" y="91"/>
                </a:lnTo>
                <a:close/>
                <a:moveTo>
                  <a:pt x="18" y="143"/>
                </a:moveTo>
                <a:lnTo>
                  <a:pt x="36" y="152"/>
                </a:lnTo>
                <a:lnTo>
                  <a:pt x="68" y="141"/>
                </a:lnTo>
                <a:lnTo>
                  <a:pt x="46" y="132"/>
                </a:lnTo>
                <a:lnTo>
                  <a:pt x="18" y="143"/>
                </a:lnTo>
                <a:lnTo>
                  <a:pt x="18" y="143"/>
                </a:lnTo>
                <a:close/>
                <a:moveTo>
                  <a:pt x="166" y="36"/>
                </a:moveTo>
                <a:lnTo>
                  <a:pt x="166" y="34"/>
                </a:lnTo>
                <a:lnTo>
                  <a:pt x="166" y="36"/>
                </a:lnTo>
                <a:lnTo>
                  <a:pt x="166" y="36"/>
                </a:lnTo>
                <a:lnTo>
                  <a:pt x="166" y="36"/>
                </a:lnTo>
                <a:close/>
              </a:path>
            </a:pathLst>
          </a:custGeom>
          <a:solidFill>
            <a:srgbClr val="006A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017484" y="-7952123"/>
            <a:ext cx="12192000" cy="692976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33"/>
          <a:stretch/>
        </p:blipFill>
        <p:spPr>
          <a:xfrm>
            <a:off x="2762250" y="2152650"/>
            <a:ext cx="2514600" cy="33289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515" y="2203574"/>
            <a:ext cx="2055875" cy="3278048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571846" y="2171479"/>
            <a:ext cx="1692463" cy="1669303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2766582" y="2160890"/>
            <a:ext cx="2498964" cy="151004"/>
          </a:xfrm>
          <a:prstGeom prst="rect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4" name="等腰三角形 73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6" name="等腰三角形 125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7" name="等腰三角形 126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8" name="等腰三角形 127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9" name="等腰三角形 128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0" name="等腰三角形 129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1" name="等腰三角形 130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2" name="等腰三角形 131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3" name="等腰三角形 132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4" name="等腰三角形 133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5" name="等腰三角形 134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6" name="等腰三角形 135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7" name="等腰三角形 136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8" name="等腰三角形 137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9" name="等腰三角形 138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0" name="等腰三角形 139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1" name="等腰三角形 140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2" name="等腰三角形 141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3" name="等腰三角形 142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4" name="等腰三角形 143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5" name="等腰三角形 144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6" name="等腰三角形 145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7" name="等腰三角形 146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8" name="等腰三角形 147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9" name="等腰三角形 148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0" name="等腰三角形 149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1" name="等腰三角形 150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2" name="等腰三角形 151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3" name="等腰三角形 152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4" name="等腰三角形 153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5" name="等腰三角形 154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6" name="等腰三角形 155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58" name="矩形 157"/>
          <p:cNvSpPr/>
          <p:nvPr/>
        </p:nvSpPr>
        <p:spPr>
          <a:xfrm>
            <a:off x="401810" y="2173590"/>
            <a:ext cx="2498964" cy="151004"/>
          </a:xfrm>
          <a:prstGeom prst="rect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88934"/>
          <a:stretch/>
        </p:blipFill>
        <p:spPr>
          <a:xfrm>
            <a:off x="1590290" y="1686082"/>
            <a:ext cx="7314644" cy="43075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96093" y="1683758"/>
            <a:ext cx="2528231" cy="151004"/>
          </a:xfrm>
          <a:prstGeom prst="rect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908193" y="35048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522436" y="5429787"/>
            <a:ext cx="13917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11" name="等腰三角形 10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5" name="等腰三角形 4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等腰三角形 4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1" name="等腰三角形 5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6" name="等腰三角形 5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7" name="等腰三角形 5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7279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等腰三角形 50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0" y="2686050"/>
            <a:ext cx="12192000" cy="1485900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385893" y="2802853"/>
            <a:ext cx="35967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SOLUTIONGS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19728" y="3551930"/>
            <a:ext cx="1422655" cy="2463173"/>
            <a:chOff x="619728" y="3551930"/>
            <a:chExt cx="1422655" cy="2463173"/>
          </a:xfrm>
        </p:grpSpPr>
        <p:sp>
          <p:nvSpPr>
            <p:cNvPr id="59" name="矩形 58"/>
            <p:cNvSpPr/>
            <p:nvPr/>
          </p:nvSpPr>
          <p:spPr>
            <a:xfrm>
              <a:off x="667153" y="3551930"/>
              <a:ext cx="1327804" cy="1327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19728" y="4955914"/>
              <a:ext cx="1422655" cy="1059189"/>
              <a:chOff x="619728" y="4955914"/>
              <a:chExt cx="1422655" cy="1059189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766639" y="4955914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moses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19728" y="5414939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Freeform 182"/>
            <p:cNvSpPr>
              <a:spLocks noEditPoints="1"/>
            </p:cNvSpPr>
            <p:nvPr/>
          </p:nvSpPr>
          <p:spPr bwMode="auto">
            <a:xfrm>
              <a:off x="952424" y="3841750"/>
              <a:ext cx="757262" cy="743800"/>
            </a:xfrm>
            <a:custGeom>
              <a:avLst/>
              <a:gdLst>
                <a:gd name="T0" fmla="*/ 31 w 99"/>
                <a:gd name="T1" fmla="*/ 1 h 97"/>
                <a:gd name="T2" fmla="*/ 50 w 99"/>
                <a:gd name="T3" fmla="*/ 21 h 97"/>
                <a:gd name="T4" fmla="*/ 50 w 99"/>
                <a:gd name="T5" fmla="*/ 23 h 97"/>
                <a:gd name="T6" fmla="*/ 44 w 99"/>
                <a:gd name="T7" fmla="*/ 37 h 97"/>
                <a:gd name="T8" fmla="*/ 37 w 99"/>
                <a:gd name="T9" fmla="*/ 30 h 97"/>
                <a:gd name="T10" fmla="*/ 34 w 99"/>
                <a:gd name="T11" fmla="*/ 20 h 97"/>
                <a:gd name="T12" fmla="*/ 24 w 99"/>
                <a:gd name="T13" fmla="*/ 16 h 97"/>
                <a:gd name="T14" fmla="*/ 17 w 99"/>
                <a:gd name="T15" fmla="*/ 9 h 97"/>
                <a:gd name="T16" fmla="*/ 31 w 99"/>
                <a:gd name="T17" fmla="*/ 1 h 97"/>
                <a:gd name="T18" fmla="*/ 23 w 99"/>
                <a:gd name="T19" fmla="*/ 21 h 97"/>
                <a:gd name="T20" fmla="*/ 24 w 99"/>
                <a:gd name="T21" fmla="*/ 30 h 97"/>
                <a:gd name="T22" fmla="*/ 33 w 99"/>
                <a:gd name="T23" fmla="*/ 31 h 97"/>
                <a:gd name="T24" fmla="*/ 32 w 99"/>
                <a:gd name="T25" fmla="*/ 22 h 97"/>
                <a:gd name="T26" fmla="*/ 23 w 99"/>
                <a:gd name="T27" fmla="*/ 21 h 97"/>
                <a:gd name="T28" fmla="*/ 2 w 99"/>
                <a:gd name="T29" fmla="*/ 35 h 97"/>
                <a:gd name="T30" fmla="*/ 0 w 99"/>
                <a:gd name="T31" fmla="*/ 40 h 97"/>
                <a:gd name="T32" fmla="*/ 48 w 99"/>
                <a:gd name="T33" fmla="*/ 88 h 97"/>
                <a:gd name="T34" fmla="*/ 89 w 99"/>
                <a:gd name="T35" fmla="*/ 47 h 97"/>
                <a:gd name="T36" fmla="*/ 42 w 99"/>
                <a:gd name="T37" fmla="*/ 0 h 97"/>
                <a:gd name="T38" fmla="*/ 37 w 99"/>
                <a:gd name="T39" fmla="*/ 1 h 97"/>
                <a:gd name="T40" fmla="*/ 53 w 99"/>
                <a:gd name="T41" fmla="*/ 18 h 97"/>
                <a:gd name="T42" fmla="*/ 54 w 99"/>
                <a:gd name="T43" fmla="*/ 19 h 97"/>
                <a:gd name="T44" fmla="*/ 54 w 99"/>
                <a:gd name="T45" fmla="*/ 20 h 97"/>
                <a:gd name="T46" fmla="*/ 54 w 99"/>
                <a:gd name="T47" fmla="*/ 24 h 97"/>
                <a:gd name="T48" fmla="*/ 44 w 99"/>
                <a:gd name="T49" fmla="*/ 44 h 97"/>
                <a:gd name="T50" fmla="*/ 25 w 99"/>
                <a:gd name="T51" fmla="*/ 53 h 97"/>
                <a:gd name="T52" fmla="*/ 21 w 99"/>
                <a:gd name="T53" fmla="*/ 53 h 97"/>
                <a:gd name="T54" fmla="*/ 20 w 99"/>
                <a:gd name="T55" fmla="*/ 53 h 97"/>
                <a:gd name="T56" fmla="*/ 19 w 99"/>
                <a:gd name="T57" fmla="*/ 52 h 97"/>
                <a:gd name="T58" fmla="*/ 2 w 99"/>
                <a:gd name="T59" fmla="*/ 35 h 97"/>
                <a:gd name="T60" fmla="*/ 12 w 99"/>
                <a:gd name="T61" fmla="*/ 14 h 97"/>
                <a:gd name="T62" fmla="*/ 3 w 99"/>
                <a:gd name="T63" fmla="*/ 28 h 97"/>
                <a:gd name="T64" fmla="*/ 23 w 99"/>
                <a:gd name="T65" fmla="*/ 48 h 97"/>
                <a:gd name="T66" fmla="*/ 24 w 99"/>
                <a:gd name="T67" fmla="*/ 48 h 97"/>
                <a:gd name="T68" fmla="*/ 39 w 99"/>
                <a:gd name="T69" fmla="*/ 42 h 97"/>
                <a:gd name="T70" fmla="*/ 32 w 99"/>
                <a:gd name="T71" fmla="*/ 35 h 97"/>
                <a:gd name="T72" fmla="*/ 22 w 99"/>
                <a:gd name="T73" fmla="*/ 31 h 97"/>
                <a:gd name="T74" fmla="*/ 18 w 99"/>
                <a:gd name="T75" fmla="*/ 21 h 97"/>
                <a:gd name="T76" fmla="*/ 12 w 99"/>
                <a:gd name="T77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97">
                  <a:moveTo>
                    <a:pt x="31" y="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8"/>
                    <a:pt x="48" y="33"/>
                    <a:pt x="44" y="3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7"/>
                    <a:pt x="36" y="23"/>
                    <a:pt x="34" y="20"/>
                  </a:cubicBezTo>
                  <a:cubicBezTo>
                    <a:pt x="31" y="17"/>
                    <a:pt x="27" y="16"/>
                    <a:pt x="24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1" y="6"/>
                    <a:pt x="25" y="3"/>
                    <a:pt x="31" y="1"/>
                  </a:cubicBezTo>
                  <a:close/>
                  <a:moveTo>
                    <a:pt x="23" y="21"/>
                  </a:moveTo>
                  <a:cubicBezTo>
                    <a:pt x="21" y="23"/>
                    <a:pt x="21" y="27"/>
                    <a:pt x="24" y="30"/>
                  </a:cubicBezTo>
                  <a:cubicBezTo>
                    <a:pt x="27" y="32"/>
                    <a:pt x="31" y="33"/>
                    <a:pt x="33" y="31"/>
                  </a:cubicBezTo>
                  <a:cubicBezTo>
                    <a:pt x="35" y="29"/>
                    <a:pt x="34" y="25"/>
                    <a:pt x="32" y="22"/>
                  </a:cubicBezTo>
                  <a:cubicBezTo>
                    <a:pt x="29" y="19"/>
                    <a:pt x="25" y="18"/>
                    <a:pt x="23" y="21"/>
                  </a:cubicBezTo>
                  <a:close/>
                  <a:moveTo>
                    <a:pt x="2" y="35"/>
                  </a:moveTo>
                  <a:cubicBezTo>
                    <a:pt x="1" y="36"/>
                    <a:pt x="1" y="38"/>
                    <a:pt x="0" y="4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0" y="97"/>
                    <a:pt x="99" y="72"/>
                    <a:pt x="89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1"/>
                    <a:pt x="54" y="22"/>
                    <a:pt x="54" y="24"/>
                  </a:cubicBezTo>
                  <a:cubicBezTo>
                    <a:pt x="54" y="31"/>
                    <a:pt x="50" y="38"/>
                    <a:pt x="44" y="44"/>
                  </a:cubicBezTo>
                  <a:cubicBezTo>
                    <a:pt x="39" y="49"/>
                    <a:pt x="32" y="52"/>
                    <a:pt x="25" y="53"/>
                  </a:cubicBezTo>
                  <a:cubicBezTo>
                    <a:pt x="24" y="53"/>
                    <a:pt x="22" y="53"/>
                    <a:pt x="21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2" y="14"/>
                  </a:moveTo>
                  <a:cubicBezTo>
                    <a:pt x="8" y="18"/>
                    <a:pt x="5" y="23"/>
                    <a:pt x="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4" y="48"/>
                    <a:pt x="24" y="48"/>
                  </a:cubicBezTo>
                  <a:cubicBezTo>
                    <a:pt x="29" y="48"/>
                    <a:pt x="35" y="46"/>
                    <a:pt x="39" y="4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6"/>
                    <a:pt x="25" y="34"/>
                    <a:pt x="22" y="31"/>
                  </a:cubicBezTo>
                  <a:cubicBezTo>
                    <a:pt x="19" y="28"/>
                    <a:pt x="18" y="24"/>
                    <a:pt x="18" y="21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88" name="等腰三角形 87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6" name="等腰三角形 125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7" name="等腰三角形 126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8" name="等腰三角形 127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9" name="等腰三角形 128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0" name="等腰三角形 129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1" name="等腰三角形 130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2" name="等腰三角形 131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3" name="等腰三角形 132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4" name="等腰三角形 133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5" name="等腰三角形 134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6" name="等腰三角形 135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7" name="等腰三角形 136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549108" y="3551930"/>
            <a:ext cx="1422655" cy="2463173"/>
            <a:chOff x="2493606" y="3551930"/>
            <a:chExt cx="1422655" cy="2463173"/>
          </a:xfrm>
        </p:grpSpPr>
        <p:sp>
          <p:nvSpPr>
            <p:cNvPr id="54" name="矩形 53"/>
            <p:cNvSpPr/>
            <p:nvPr/>
          </p:nvSpPr>
          <p:spPr>
            <a:xfrm>
              <a:off x="2541031" y="3551930"/>
              <a:ext cx="1327804" cy="1327804"/>
            </a:xfrm>
            <a:prstGeom prst="rect">
              <a:avLst/>
            </a:prstGeom>
            <a:solidFill>
              <a:srgbClr val="E28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Freeform 112"/>
            <p:cNvSpPr>
              <a:spLocks noEditPoints="1"/>
            </p:cNvSpPr>
            <p:nvPr/>
          </p:nvSpPr>
          <p:spPr bwMode="auto">
            <a:xfrm>
              <a:off x="2846387" y="3736746"/>
              <a:ext cx="717093" cy="848804"/>
            </a:xfrm>
            <a:custGeom>
              <a:avLst/>
              <a:gdLst>
                <a:gd name="T0" fmla="*/ 4 w 86"/>
                <a:gd name="T1" fmla="*/ 0 h 102"/>
                <a:gd name="T2" fmla="*/ 8 w 86"/>
                <a:gd name="T3" fmla="*/ 10 h 102"/>
                <a:gd name="T4" fmla="*/ 49 w 86"/>
                <a:gd name="T5" fmla="*/ 3 h 102"/>
                <a:gd name="T6" fmla="*/ 52 w 86"/>
                <a:gd name="T7" fmla="*/ 6 h 102"/>
                <a:gd name="T8" fmla="*/ 52 w 86"/>
                <a:gd name="T9" fmla="*/ 13 h 102"/>
                <a:gd name="T10" fmla="*/ 81 w 86"/>
                <a:gd name="T11" fmla="*/ 3 h 102"/>
                <a:gd name="T12" fmla="*/ 86 w 86"/>
                <a:gd name="T13" fmla="*/ 6 h 102"/>
                <a:gd name="T14" fmla="*/ 84 w 86"/>
                <a:gd name="T15" fmla="*/ 60 h 102"/>
                <a:gd name="T16" fmla="*/ 62 w 86"/>
                <a:gd name="T17" fmla="*/ 67 h 102"/>
                <a:gd name="T18" fmla="*/ 36 w 86"/>
                <a:gd name="T19" fmla="*/ 66 h 102"/>
                <a:gd name="T20" fmla="*/ 36 w 86"/>
                <a:gd name="T21" fmla="*/ 66 h 102"/>
                <a:gd name="T22" fmla="*/ 28 w 86"/>
                <a:gd name="T23" fmla="*/ 60 h 102"/>
                <a:gd name="T24" fmla="*/ 8 w 86"/>
                <a:gd name="T25" fmla="*/ 98 h 102"/>
                <a:gd name="T26" fmla="*/ 4 w 86"/>
                <a:gd name="T27" fmla="*/ 102 h 102"/>
                <a:gd name="T28" fmla="*/ 0 w 86"/>
                <a:gd name="T29" fmla="*/ 4 h 102"/>
                <a:gd name="T30" fmla="*/ 52 w 86"/>
                <a:gd name="T31" fmla="*/ 56 h 102"/>
                <a:gd name="T32" fmla="*/ 61 w 86"/>
                <a:gd name="T33" fmla="*/ 61 h 102"/>
                <a:gd name="T34" fmla="*/ 52 w 86"/>
                <a:gd name="T35" fmla="*/ 53 h 102"/>
                <a:gd name="T36" fmla="*/ 52 w 86"/>
                <a:gd name="T37" fmla="*/ 42 h 102"/>
                <a:gd name="T38" fmla="*/ 61 w 86"/>
                <a:gd name="T39" fmla="*/ 28 h 102"/>
                <a:gd name="T40" fmla="*/ 52 w 86"/>
                <a:gd name="T41" fmla="*/ 42 h 102"/>
                <a:gd name="T42" fmla="*/ 61 w 86"/>
                <a:gd name="T43" fmla="*/ 52 h 102"/>
                <a:gd name="T44" fmla="*/ 71 w 86"/>
                <a:gd name="T45" fmla="*/ 37 h 102"/>
                <a:gd name="T46" fmla="*/ 71 w 86"/>
                <a:gd name="T47" fmla="*/ 49 h 102"/>
                <a:gd name="T48" fmla="*/ 79 w 86"/>
                <a:gd name="T49" fmla="*/ 55 h 102"/>
                <a:gd name="T50" fmla="*/ 71 w 86"/>
                <a:gd name="T51" fmla="*/ 49 h 102"/>
                <a:gd name="T52" fmla="*/ 71 w 86"/>
                <a:gd name="T53" fmla="*/ 25 h 102"/>
                <a:gd name="T54" fmla="*/ 80 w 86"/>
                <a:gd name="T55" fmla="*/ 34 h 102"/>
                <a:gd name="T56" fmla="*/ 71 w 86"/>
                <a:gd name="T57" fmla="*/ 25 h 102"/>
                <a:gd name="T58" fmla="*/ 67 w 86"/>
                <a:gd name="T59" fmla="*/ 16 h 102"/>
                <a:gd name="T60" fmla="*/ 61 w 86"/>
                <a:gd name="T61" fmla="*/ 28 h 102"/>
                <a:gd name="T62" fmla="*/ 38 w 86"/>
                <a:gd name="T63" fmla="*/ 30 h 102"/>
                <a:gd name="T64" fmla="*/ 46 w 86"/>
                <a:gd name="T65" fmla="*/ 18 h 102"/>
                <a:gd name="T66" fmla="*/ 38 w 86"/>
                <a:gd name="T67" fmla="*/ 30 h 102"/>
                <a:gd name="T68" fmla="*/ 38 w 86"/>
                <a:gd name="T69" fmla="*/ 42 h 102"/>
                <a:gd name="T70" fmla="*/ 39 w 86"/>
                <a:gd name="T71" fmla="*/ 52 h 102"/>
                <a:gd name="T72" fmla="*/ 44 w 86"/>
                <a:gd name="T73" fmla="*/ 51 h 102"/>
                <a:gd name="T74" fmla="*/ 46 w 86"/>
                <a:gd name="T75" fmla="*/ 48 h 102"/>
                <a:gd name="T76" fmla="*/ 46 w 86"/>
                <a:gd name="T77" fmla="*/ 42 h 102"/>
                <a:gd name="T78" fmla="*/ 38 w 86"/>
                <a:gd name="T79" fmla="*/ 30 h 102"/>
                <a:gd name="T80" fmla="*/ 28 w 86"/>
                <a:gd name="T81" fmla="*/ 43 h 102"/>
                <a:gd name="T82" fmla="*/ 38 w 86"/>
                <a:gd name="T83" fmla="*/ 18 h 102"/>
                <a:gd name="T84" fmla="*/ 28 w 86"/>
                <a:gd name="T85" fmla="*/ 10 h 102"/>
                <a:gd name="T86" fmla="*/ 38 w 86"/>
                <a:gd name="T87" fmla="*/ 18 h 102"/>
                <a:gd name="T88" fmla="*/ 28 w 86"/>
                <a:gd name="T89" fmla="*/ 43 h 102"/>
                <a:gd name="T90" fmla="*/ 18 w 86"/>
                <a:gd name="T91" fmla="*/ 57 h 102"/>
                <a:gd name="T92" fmla="*/ 28 w 86"/>
                <a:gd name="T93" fmla="*/ 54 h 102"/>
                <a:gd name="T94" fmla="*/ 18 w 86"/>
                <a:gd name="T95" fmla="*/ 46 h 102"/>
                <a:gd name="T96" fmla="*/ 9 w 86"/>
                <a:gd name="T97" fmla="*/ 37 h 102"/>
                <a:gd name="T98" fmla="*/ 9 w 86"/>
                <a:gd name="T99" fmla="*/ 49 h 102"/>
                <a:gd name="T100" fmla="*/ 28 w 86"/>
                <a:gd name="T101" fmla="*/ 31 h 102"/>
                <a:gd name="T102" fmla="*/ 18 w 86"/>
                <a:gd name="T103" fmla="*/ 23 h 102"/>
                <a:gd name="T104" fmla="*/ 18 w 86"/>
                <a:gd name="T105" fmla="*/ 23 h 102"/>
                <a:gd name="T106" fmla="*/ 9 w 86"/>
                <a:gd name="T107" fmla="*/ 17 h 102"/>
                <a:gd name="T108" fmla="*/ 18 w 86"/>
                <a:gd name="T109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" h="10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3" y="7"/>
                    <a:pt x="20" y="6"/>
                    <a:pt x="26" y="4"/>
                  </a:cubicBezTo>
                  <a:cubicBezTo>
                    <a:pt x="34" y="3"/>
                    <a:pt x="42" y="3"/>
                    <a:pt x="49" y="3"/>
                  </a:cubicBezTo>
                  <a:cubicBezTo>
                    <a:pt x="51" y="3"/>
                    <a:pt x="52" y="4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7" y="13"/>
                    <a:pt x="61" y="12"/>
                    <a:pt x="65" y="10"/>
                  </a:cubicBezTo>
                  <a:cubicBezTo>
                    <a:pt x="70" y="9"/>
                    <a:pt x="76" y="6"/>
                    <a:pt x="81" y="3"/>
                  </a:cubicBezTo>
                  <a:cubicBezTo>
                    <a:pt x="83" y="2"/>
                    <a:pt x="85" y="3"/>
                    <a:pt x="86" y="5"/>
                  </a:cubicBezTo>
                  <a:cubicBezTo>
                    <a:pt x="86" y="5"/>
                    <a:pt x="86" y="6"/>
                    <a:pt x="86" y="6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8"/>
                    <a:pt x="85" y="59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78" y="64"/>
                    <a:pt x="70" y="66"/>
                    <a:pt x="62" y="67"/>
                  </a:cubicBezTo>
                  <a:cubicBezTo>
                    <a:pt x="55" y="69"/>
                    <a:pt x="47" y="69"/>
                    <a:pt x="39" y="69"/>
                  </a:cubicBezTo>
                  <a:cubicBezTo>
                    <a:pt x="38" y="69"/>
                    <a:pt x="36" y="68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59"/>
                    <a:pt x="31" y="59"/>
                    <a:pt x="28" y="60"/>
                  </a:cubicBezTo>
                  <a:cubicBezTo>
                    <a:pt x="22" y="62"/>
                    <a:pt x="15" y="65"/>
                    <a:pt x="8" y="6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100"/>
                    <a:pt x="6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lose/>
                  <a:moveTo>
                    <a:pt x="52" y="56"/>
                  </a:moveTo>
                  <a:cubicBezTo>
                    <a:pt x="52" y="62"/>
                    <a:pt x="52" y="62"/>
                    <a:pt x="52" y="62"/>
                  </a:cubicBezTo>
                  <a:cubicBezTo>
                    <a:pt x="55" y="62"/>
                    <a:pt x="58" y="62"/>
                    <a:pt x="61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6"/>
                    <a:pt x="52" y="56"/>
                    <a:pt x="52" y="56"/>
                  </a:cubicBezTo>
                  <a:close/>
                  <a:moveTo>
                    <a:pt x="52" y="42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42"/>
                    <a:pt x="52" y="42"/>
                    <a:pt x="52" y="42"/>
                  </a:cubicBezTo>
                  <a:close/>
                  <a:moveTo>
                    <a:pt x="61" y="40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71" y="4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74" y="58"/>
                    <a:pt x="77" y="57"/>
                    <a:pt x="79" y="55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1" y="49"/>
                    <a:pt x="71" y="49"/>
                    <a:pt x="71" y="49"/>
                  </a:cubicBezTo>
                  <a:close/>
                  <a:moveTo>
                    <a:pt x="80" y="23"/>
                  </a:moveTo>
                  <a:cubicBezTo>
                    <a:pt x="71" y="25"/>
                    <a:pt x="71" y="25"/>
                    <a:pt x="71" y="25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3"/>
                    <a:pt x="80" y="23"/>
                    <a:pt x="80" y="23"/>
                  </a:cubicBezTo>
                  <a:close/>
                  <a:moveTo>
                    <a:pt x="71" y="25"/>
                  </a:move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68" y="16"/>
                    <a:pt x="67" y="16"/>
                  </a:cubicBezTo>
                  <a:cubicBezTo>
                    <a:pt x="65" y="17"/>
                    <a:pt x="63" y="17"/>
                    <a:pt x="61" y="1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5"/>
                    <a:pt x="71" y="25"/>
                    <a:pt x="71" y="25"/>
                  </a:cubicBezTo>
                  <a:close/>
                  <a:moveTo>
                    <a:pt x="38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46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2"/>
                    <a:pt x="42" y="52"/>
                    <a:pt x="44" y="51"/>
                  </a:cubicBezTo>
                  <a:cubicBezTo>
                    <a:pt x="45" y="51"/>
                    <a:pt x="46" y="51"/>
                    <a:pt x="46" y="51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2"/>
                    <a:pt x="46" y="42"/>
                    <a:pt x="46" y="42"/>
                  </a:cubicBezTo>
                  <a:close/>
                  <a:moveTo>
                    <a:pt x="38" y="42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38" y="18"/>
                  </a:moveTo>
                  <a:cubicBezTo>
                    <a:pt x="38" y="9"/>
                    <a:pt x="38" y="9"/>
                    <a:pt x="38" y="9"/>
                  </a:cubicBezTo>
                  <a:cubicBezTo>
                    <a:pt x="34" y="10"/>
                    <a:pt x="31" y="10"/>
                    <a:pt x="28" y="1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8" y="18"/>
                    <a:pt x="38" y="18"/>
                    <a:pt x="38" y="18"/>
                  </a:cubicBezTo>
                  <a:close/>
                  <a:moveTo>
                    <a:pt x="28" y="54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6"/>
                    <a:pt x="24" y="55"/>
                    <a:pt x="27" y="54"/>
                  </a:cubicBezTo>
                  <a:cubicBezTo>
                    <a:pt x="27" y="54"/>
                    <a:pt x="27" y="54"/>
                    <a:pt x="28" y="54"/>
                  </a:cubicBezTo>
                  <a:close/>
                  <a:moveTo>
                    <a:pt x="9" y="49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9"/>
                  </a:cubicBezTo>
                  <a:close/>
                  <a:moveTo>
                    <a:pt x="18" y="35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18" y="2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5" y="14"/>
                    <a:pt x="12" y="15"/>
                    <a:pt x="9" y="17"/>
                  </a:cubicBezTo>
                  <a:cubicBezTo>
                    <a:pt x="9" y="20"/>
                    <a:pt x="9" y="22"/>
                    <a:pt x="9" y="25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2493606" y="4955914"/>
              <a:ext cx="1422655" cy="1059189"/>
              <a:chOff x="619728" y="4955914"/>
              <a:chExt cx="1422655" cy="1059189"/>
            </a:xfrm>
          </p:grpSpPr>
          <p:sp>
            <p:nvSpPr>
              <p:cNvPr id="139" name="文本框 138"/>
              <p:cNvSpPr txBox="1"/>
              <p:nvPr/>
            </p:nvSpPr>
            <p:spPr>
              <a:xfrm>
                <a:off x="766639" y="4955914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moses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619728" y="5414939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4478488" y="3526236"/>
            <a:ext cx="1422655" cy="2488867"/>
            <a:chOff x="4385057" y="3526236"/>
            <a:chExt cx="1422655" cy="2488867"/>
          </a:xfrm>
        </p:grpSpPr>
        <p:sp>
          <p:nvSpPr>
            <p:cNvPr id="55" name="矩形 54"/>
            <p:cNvSpPr/>
            <p:nvPr/>
          </p:nvSpPr>
          <p:spPr>
            <a:xfrm>
              <a:off x="4432482" y="3526236"/>
              <a:ext cx="1327804" cy="1327804"/>
            </a:xfrm>
            <a:prstGeom prst="rect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Freeform 110"/>
            <p:cNvSpPr>
              <a:spLocks noEditPoints="1"/>
            </p:cNvSpPr>
            <p:nvPr/>
          </p:nvSpPr>
          <p:spPr bwMode="auto">
            <a:xfrm>
              <a:off x="4648360" y="3736746"/>
              <a:ext cx="896049" cy="789939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4385057" y="4955914"/>
              <a:ext cx="1422655" cy="1059189"/>
              <a:chOff x="619728" y="4955914"/>
              <a:chExt cx="1422655" cy="1059189"/>
            </a:xfrm>
          </p:grpSpPr>
          <p:sp>
            <p:nvSpPr>
              <p:cNvPr id="142" name="文本框 141"/>
              <p:cNvSpPr txBox="1"/>
              <p:nvPr/>
            </p:nvSpPr>
            <p:spPr>
              <a:xfrm>
                <a:off x="766639" y="4955914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moses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619728" y="5414939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>
            <a:off x="6407868" y="3526236"/>
            <a:ext cx="1422655" cy="2488867"/>
            <a:chOff x="6341683" y="3526236"/>
            <a:chExt cx="1422655" cy="2488867"/>
          </a:xfrm>
        </p:grpSpPr>
        <p:sp>
          <p:nvSpPr>
            <p:cNvPr id="56" name="矩形 55"/>
            <p:cNvSpPr/>
            <p:nvPr/>
          </p:nvSpPr>
          <p:spPr>
            <a:xfrm>
              <a:off x="6389108" y="3526236"/>
              <a:ext cx="1327804" cy="1327804"/>
            </a:xfrm>
            <a:prstGeom prst="rect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168"/>
            <p:cNvSpPr>
              <a:spLocks noEditPoints="1"/>
            </p:cNvSpPr>
            <p:nvPr/>
          </p:nvSpPr>
          <p:spPr bwMode="auto">
            <a:xfrm>
              <a:off x="6678779" y="3848432"/>
              <a:ext cx="748462" cy="64703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341683" y="4955914"/>
              <a:ext cx="1422655" cy="1059189"/>
              <a:chOff x="619728" y="4955914"/>
              <a:chExt cx="1422655" cy="1059189"/>
            </a:xfrm>
          </p:grpSpPr>
          <p:sp>
            <p:nvSpPr>
              <p:cNvPr id="145" name="文本框 144"/>
              <p:cNvSpPr txBox="1"/>
              <p:nvPr/>
            </p:nvSpPr>
            <p:spPr>
              <a:xfrm>
                <a:off x="766639" y="4955914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moses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619728" y="5414939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8337248" y="3526236"/>
            <a:ext cx="1422655" cy="2488867"/>
            <a:chOff x="8314593" y="3526236"/>
            <a:chExt cx="1422655" cy="2488867"/>
          </a:xfrm>
        </p:grpSpPr>
        <p:sp>
          <p:nvSpPr>
            <p:cNvPr id="57" name="矩形 56"/>
            <p:cNvSpPr/>
            <p:nvPr/>
          </p:nvSpPr>
          <p:spPr>
            <a:xfrm>
              <a:off x="8362018" y="3526236"/>
              <a:ext cx="1327804" cy="1327804"/>
            </a:xfrm>
            <a:prstGeom prst="rect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27"/>
            <p:cNvSpPr>
              <a:spLocks noEditPoints="1"/>
            </p:cNvSpPr>
            <p:nvPr/>
          </p:nvSpPr>
          <p:spPr bwMode="auto">
            <a:xfrm>
              <a:off x="8658519" y="3736746"/>
              <a:ext cx="734803" cy="885962"/>
            </a:xfrm>
            <a:custGeom>
              <a:avLst/>
              <a:gdLst>
                <a:gd name="T0" fmla="*/ 39 w 77"/>
                <a:gd name="T1" fmla="*/ 12 h 93"/>
                <a:gd name="T2" fmla="*/ 46 w 77"/>
                <a:gd name="T3" fmla="*/ 12 h 93"/>
                <a:gd name="T4" fmla="*/ 45 w 77"/>
                <a:gd name="T5" fmla="*/ 10 h 93"/>
                <a:gd name="T6" fmla="*/ 43 w 77"/>
                <a:gd name="T7" fmla="*/ 9 h 93"/>
                <a:gd name="T8" fmla="*/ 34 w 77"/>
                <a:gd name="T9" fmla="*/ 9 h 93"/>
                <a:gd name="T10" fmla="*/ 32 w 77"/>
                <a:gd name="T11" fmla="*/ 10 h 93"/>
                <a:gd name="T12" fmla="*/ 31 w 77"/>
                <a:gd name="T13" fmla="*/ 12 h 93"/>
                <a:gd name="T14" fmla="*/ 31 w 77"/>
                <a:gd name="T15" fmla="*/ 23 h 93"/>
                <a:gd name="T16" fmla="*/ 22 w 77"/>
                <a:gd name="T17" fmla="*/ 23 h 93"/>
                <a:gd name="T18" fmla="*/ 22 w 77"/>
                <a:gd name="T19" fmla="*/ 12 h 93"/>
                <a:gd name="T20" fmla="*/ 26 w 77"/>
                <a:gd name="T21" fmla="*/ 4 h 93"/>
                <a:gd name="T22" fmla="*/ 34 w 77"/>
                <a:gd name="T23" fmla="*/ 0 h 93"/>
                <a:gd name="T24" fmla="*/ 43 w 77"/>
                <a:gd name="T25" fmla="*/ 0 h 93"/>
                <a:gd name="T26" fmla="*/ 52 w 77"/>
                <a:gd name="T27" fmla="*/ 4 h 93"/>
                <a:gd name="T28" fmla="*/ 55 w 77"/>
                <a:gd name="T29" fmla="*/ 12 h 93"/>
                <a:gd name="T30" fmla="*/ 55 w 77"/>
                <a:gd name="T31" fmla="*/ 23 h 93"/>
                <a:gd name="T32" fmla="*/ 46 w 77"/>
                <a:gd name="T33" fmla="*/ 23 h 93"/>
                <a:gd name="T34" fmla="*/ 46 w 77"/>
                <a:gd name="T35" fmla="*/ 21 h 93"/>
                <a:gd name="T36" fmla="*/ 39 w 77"/>
                <a:gd name="T37" fmla="*/ 20 h 93"/>
                <a:gd name="T38" fmla="*/ 34 w 77"/>
                <a:gd name="T39" fmla="*/ 20 h 93"/>
                <a:gd name="T40" fmla="*/ 34 w 77"/>
                <a:gd name="T41" fmla="*/ 12 h 93"/>
                <a:gd name="T42" fmla="*/ 39 w 77"/>
                <a:gd name="T43" fmla="*/ 12 h 93"/>
                <a:gd name="T44" fmla="*/ 17 w 77"/>
                <a:gd name="T45" fmla="*/ 37 h 93"/>
                <a:gd name="T46" fmla="*/ 25 w 77"/>
                <a:gd name="T47" fmla="*/ 38 h 93"/>
                <a:gd name="T48" fmla="*/ 26 w 77"/>
                <a:gd name="T49" fmla="*/ 79 h 93"/>
                <a:gd name="T50" fmla="*/ 18 w 77"/>
                <a:gd name="T51" fmla="*/ 77 h 93"/>
                <a:gd name="T52" fmla="*/ 17 w 77"/>
                <a:gd name="T53" fmla="*/ 37 h 93"/>
                <a:gd name="T54" fmla="*/ 35 w 77"/>
                <a:gd name="T55" fmla="*/ 38 h 93"/>
                <a:gd name="T56" fmla="*/ 43 w 77"/>
                <a:gd name="T57" fmla="*/ 38 h 93"/>
                <a:gd name="T58" fmla="*/ 43 w 77"/>
                <a:gd name="T59" fmla="*/ 79 h 93"/>
                <a:gd name="T60" fmla="*/ 35 w 77"/>
                <a:gd name="T61" fmla="*/ 79 h 93"/>
                <a:gd name="T62" fmla="*/ 35 w 77"/>
                <a:gd name="T63" fmla="*/ 38 h 93"/>
                <a:gd name="T64" fmla="*/ 61 w 77"/>
                <a:gd name="T65" fmla="*/ 37 h 93"/>
                <a:gd name="T66" fmla="*/ 52 w 77"/>
                <a:gd name="T67" fmla="*/ 38 h 93"/>
                <a:gd name="T68" fmla="*/ 52 w 77"/>
                <a:gd name="T69" fmla="*/ 79 h 93"/>
                <a:gd name="T70" fmla="*/ 59 w 77"/>
                <a:gd name="T71" fmla="*/ 77 h 93"/>
                <a:gd name="T72" fmla="*/ 61 w 77"/>
                <a:gd name="T73" fmla="*/ 37 h 93"/>
                <a:gd name="T74" fmla="*/ 4 w 77"/>
                <a:gd name="T75" fmla="*/ 30 h 93"/>
                <a:gd name="T76" fmla="*/ 7 w 77"/>
                <a:gd name="T77" fmla="*/ 76 h 93"/>
                <a:gd name="T78" fmla="*/ 4 w 77"/>
                <a:gd name="T79" fmla="*/ 81 h 93"/>
                <a:gd name="T80" fmla="*/ 17 w 77"/>
                <a:gd name="T81" fmla="*/ 91 h 93"/>
                <a:gd name="T82" fmla="*/ 39 w 77"/>
                <a:gd name="T83" fmla="*/ 93 h 93"/>
                <a:gd name="T84" fmla="*/ 61 w 77"/>
                <a:gd name="T85" fmla="*/ 91 h 93"/>
                <a:gd name="T86" fmla="*/ 73 w 77"/>
                <a:gd name="T87" fmla="*/ 81 h 93"/>
                <a:gd name="T88" fmla="*/ 71 w 77"/>
                <a:gd name="T89" fmla="*/ 76 h 93"/>
                <a:gd name="T90" fmla="*/ 73 w 77"/>
                <a:gd name="T91" fmla="*/ 30 h 93"/>
                <a:gd name="T92" fmla="*/ 77 w 77"/>
                <a:gd name="T93" fmla="*/ 23 h 93"/>
                <a:gd name="T94" fmla="*/ 64 w 77"/>
                <a:gd name="T95" fmla="*/ 14 h 93"/>
                <a:gd name="T96" fmla="*/ 59 w 77"/>
                <a:gd name="T97" fmla="*/ 13 h 93"/>
                <a:gd name="T98" fmla="*/ 59 w 77"/>
                <a:gd name="T99" fmla="*/ 22 h 93"/>
                <a:gd name="T100" fmla="*/ 62 w 77"/>
                <a:gd name="T101" fmla="*/ 22 h 93"/>
                <a:gd name="T102" fmla="*/ 66 w 77"/>
                <a:gd name="T103" fmla="*/ 23 h 93"/>
                <a:gd name="T104" fmla="*/ 62 w 77"/>
                <a:gd name="T105" fmla="*/ 24 h 93"/>
                <a:gd name="T106" fmla="*/ 39 w 77"/>
                <a:gd name="T107" fmla="*/ 27 h 93"/>
                <a:gd name="T108" fmla="*/ 15 w 77"/>
                <a:gd name="T109" fmla="*/ 24 h 93"/>
                <a:gd name="T110" fmla="*/ 11 w 77"/>
                <a:gd name="T111" fmla="*/ 23 h 93"/>
                <a:gd name="T112" fmla="*/ 15 w 77"/>
                <a:gd name="T113" fmla="*/ 22 h 93"/>
                <a:gd name="T114" fmla="*/ 18 w 77"/>
                <a:gd name="T115" fmla="*/ 22 h 93"/>
                <a:gd name="T116" fmla="*/ 18 w 77"/>
                <a:gd name="T117" fmla="*/ 13 h 93"/>
                <a:gd name="T118" fmla="*/ 14 w 77"/>
                <a:gd name="T119" fmla="*/ 14 h 93"/>
                <a:gd name="T120" fmla="*/ 0 w 77"/>
                <a:gd name="T121" fmla="*/ 23 h 93"/>
                <a:gd name="T122" fmla="*/ 4 w 77"/>
                <a:gd name="T123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93">
                  <a:moveTo>
                    <a:pt x="39" y="12"/>
                  </a:moveTo>
                  <a:cubicBezTo>
                    <a:pt x="41" y="12"/>
                    <a:pt x="44" y="12"/>
                    <a:pt x="46" y="12"/>
                  </a:cubicBezTo>
                  <a:cubicBezTo>
                    <a:pt x="46" y="11"/>
                    <a:pt x="46" y="10"/>
                    <a:pt x="45" y="10"/>
                  </a:cubicBezTo>
                  <a:cubicBezTo>
                    <a:pt x="45" y="9"/>
                    <a:pt x="44" y="9"/>
                    <a:pt x="43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2" y="9"/>
                    <a:pt x="32" y="10"/>
                  </a:cubicBezTo>
                  <a:cubicBezTo>
                    <a:pt x="31" y="10"/>
                    <a:pt x="31" y="11"/>
                    <a:pt x="31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9"/>
                    <a:pt x="23" y="6"/>
                    <a:pt x="26" y="4"/>
                  </a:cubicBezTo>
                  <a:cubicBezTo>
                    <a:pt x="28" y="2"/>
                    <a:pt x="31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7" y="0"/>
                    <a:pt x="49" y="2"/>
                    <a:pt x="52" y="4"/>
                  </a:cubicBezTo>
                  <a:cubicBezTo>
                    <a:pt x="54" y="6"/>
                    <a:pt x="55" y="9"/>
                    <a:pt x="55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20"/>
                    <a:pt x="41" y="20"/>
                    <a:pt x="39" y="20"/>
                  </a:cubicBezTo>
                  <a:cubicBezTo>
                    <a:pt x="36" y="20"/>
                    <a:pt x="36" y="20"/>
                    <a:pt x="34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2"/>
                    <a:pt x="39" y="12"/>
                  </a:cubicBezTo>
                  <a:close/>
                  <a:moveTo>
                    <a:pt x="17" y="37"/>
                  </a:moveTo>
                  <a:cubicBezTo>
                    <a:pt x="25" y="38"/>
                    <a:pt x="25" y="38"/>
                    <a:pt x="25" y="3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7" y="37"/>
                    <a:pt x="17" y="37"/>
                    <a:pt x="17" y="37"/>
                  </a:cubicBezTo>
                  <a:close/>
                  <a:moveTo>
                    <a:pt x="35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38"/>
                    <a:pt x="35" y="38"/>
                    <a:pt x="35" y="38"/>
                  </a:cubicBezTo>
                  <a:close/>
                  <a:moveTo>
                    <a:pt x="61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1" y="37"/>
                    <a:pt x="61" y="37"/>
                    <a:pt x="61" y="37"/>
                  </a:cubicBezTo>
                  <a:close/>
                  <a:moveTo>
                    <a:pt x="4" y="30"/>
                  </a:moveTo>
                  <a:cubicBezTo>
                    <a:pt x="7" y="76"/>
                    <a:pt x="7" y="76"/>
                    <a:pt x="7" y="76"/>
                  </a:cubicBezTo>
                  <a:cubicBezTo>
                    <a:pt x="5" y="78"/>
                    <a:pt x="4" y="79"/>
                    <a:pt x="4" y="81"/>
                  </a:cubicBezTo>
                  <a:cubicBezTo>
                    <a:pt x="4" y="86"/>
                    <a:pt x="9" y="89"/>
                    <a:pt x="17" y="91"/>
                  </a:cubicBezTo>
                  <a:cubicBezTo>
                    <a:pt x="22" y="92"/>
                    <a:pt x="30" y="93"/>
                    <a:pt x="39" y="93"/>
                  </a:cubicBezTo>
                  <a:cubicBezTo>
                    <a:pt x="47" y="93"/>
                    <a:pt x="55" y="92"/>
                    <a:pt x="61" y="91"/>
                  </a:cubicBezTo>
                  <a:cubicBezTo>
                    <a:pt x="68" y="89"/>
                    <a:pt x="73" y="86"/>
                    <a:pt x="73" y="81"/>
                  </a:cubicBezTo>
                  <a:cubicBezTo>
                    <a:pt x="73" y="80"/>
                    <a:pt x="72" y="78"/>
                    <a:pt x="71" y="76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5" y="28"/>
                    <a:pt x="77" y="26"/>
                    <a:pt x="77" y="23"/>
                  </a:cubicBezTo>
                  <a:cubicBezTo>
                    <a:pt x="77" y="19"/>
                    <a:pt x="72" y="16"/>
                    <a:pt x="64" y="14"/>
                  </a:cubicBezTo>
                  <a:cubicBezTo>
                    <a:pt x="62" y="14"/>
                    <a:pt x="60" y="13"/>
                    <a:pt x="59" y="13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0" y="22"/>
                    <a:pt x="61" y="22"/>
                    <a:pt x="62" y="22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4"/>
                    <a:pt x="66" y="24"/>
                    <a:pt x="62" y="24"/>
                  </a:cubicBezTo>
                  <a:cubicBezTo>
                    <a:pt x="56" y="26"/>
                    <a:pt x="48" y="27"/>
                    <a:pt x="39" y="27"/>
                  </a:cubicBezTo>
                  <a:cubicBezTo>
                    <a:pt x="29" y="27"/>
                    <a:pt x="21" y="26"/>
                    <a:pt x="15" y="24"/>
                  </a:cubicBezTo>
                  <a:cubicBezTo>
                    <a:pt x="11" y="24"/>
                    <a:pt x="11" y="24"/>
                    <a:pt x="11" y="23"/>
                  </a:cubicBezTo>
                  <a:cubicBezTo>
                    <a:pt x="11" y="23"/>
                    <a:pt x="11" y="23"/>
                    <a:pt x="15" y="22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5" y="16"/>
                    <a:pt x="0" y="19"/>
                    <a:pt x="0" y="23"/>
                  </a:cubicBezTo>
                  <a:cubicBezTo>
                    <a:pt x="0" y="26"/>
                    <a:pt x="2" y="28"/>
                    <a:pt x="4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8314593" y="4955914"/>
              <a:ext cx="1422655" cy="1059189"/>
              <a:chOff x="619728" y="4955914"/>
              <a:chExt cx="1422655" cy="1059189"/>
            </a:xfrm>
          </p:grpSpPr>
          <p:sp>
            <p:nvSpPr>
              <p:cNvPr id="148" name="文本框 147"/>
              <p:cNvSpPr txBox="1"/>
              <p:nvPr/>
            </p:nvSpPr>
            <p:spPr>
              <a:xfrm>
                <a:off x="766639" y="4955914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moses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619728" y="5414939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1" name="组合 160"/>
          <p:cNvGrpSpPr/>
          <p:nvPr/>
        </p:nvGrpSpPr>
        <p:grpSpPr>
          <a:xfrm>
            <a:off x="10266628" y="3526236"/>
            <a:ext cx="1422655" cy="2488867"/>
            <a:chOff x="10266628" y="3526236"/>
            <a:chExt cx="1422655" cy="2488867"/>
          </a:xfrm>
        </p:grpSpPr>
        <p:sp>
          <p:nvSpPr>
            <p:cNvPr id="58" name="矩形 57"/>
            <p:cNvSpPr/>
            <p:nvPr/>
          </p:nvSpPr>
          <p:spPr>
            <a:xfrm>
              <a:off x="10314053" y="3526236"/>
              <a:ext cx="1327804" cy="1327804"/>
            </a:xfrm>
            <a:prstGeom prst="rect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4"/>
            <p:cNvSpPr>
              <a:spLocks noEditPoints="1"/>
            </p:cNvSpPr>
            <p:nvPr/>
          </p:nvSpPr>
          <p:spPr bwMode="auto">
            <a:xfrm>
              <a:off x="10616866" y="3809230"/>
              <a:ext cx="722179" cy="808839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10266628" y="4955914"/>
              <a:ext cx="1422655" cy="1059189"/>
              <a:chOff x="619728" y="4955914"/>
              <a:chExt cx="1422655" cy="1059189"/>
            </a:xfrm>
          </p:grpSpPr>
          <p:sp>
            <p:nvSpPr>
              <p:cNvPr id="151" name="文本框 150"/>
              <p:cNvSpPr txBox="1"/>
              <p:nvPr/>
            </p:nvSpPr>
            <p:spPr>
              <a:xfrm>
                <a:off x="766639" y="4955914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moses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619728" y="5414939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908193" y="35048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范围管理计划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23" name="文本框 17"/>
          <p:cNvSpPr txBox="1"/>
          <p:nvPr/>
        </p:nvSpPr>
        <p:spPr>
          <a:xfrm>
            <a:off x="1791267" y="5609081"/>
            <a:ext cx="26981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范围管理计划表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1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92910" y="2233724"/>
            <a:ext cx="4890374" cy="308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298143" y="4186709"/>
            <a:ext cx="4770282" cy="1133115"/>
          </a:xfrm>
          <a:prstGeom prst="rect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047293" y="4367333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47294" y="4767443"/>
            <a:ext cx="476320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Freeform 191"/>
          <p:cNvSpPr>
            <a:spLocks noEditPoints="1"/>
          </p:cNvSpPr>
          <p:nvPr/>
        </p:nvSpPr>
        <p:spPr bwMode="auto">
          <a:xfrm>
            <a:off x="6380395" y="4489343"/>
            <a:ext cx="700776" cy="62169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298143" y="2206640"/>
            <a:ext cx="2462841" cy="971395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298143" y="3192931"/>
            <a:ext cx="2462841" cy="97888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796747" y="3192931"/>
            <a:ext cx="2271677" cy="97888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796747" y="2199153"/>
            <a:ext cx="2271677" cy="97888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809436" y="2321941"/>
            <a:ext cx="19515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809101" y="2569436"/>
            <a:ext cx="216674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wusuoweimdasdmasdmdq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163"/>
          <p:cNvSpPr>
            <a:spLocks noEditPoints="1"/>
          </p:cNvSpPr>
          <p:nvPr/>
        </p:nvSpPr>
        <p:spPr bwMode="auto">
          <a:xfrm>
            <a:off x="6376881" y="2569435"/>
            <a:ext cx="487329" cy="353916"/>
          </a:xfrm>
          <a:custGeom>
            <a:avLst/>
            <a:gdLst>
              <a:gd name="T0" fmla="*/ 23 w 111"/>
              <a:gd name="T1" fmla="*/ 21 h 81"/>
              <a:gd name="T2" fmla="*/ 23 w 111"/>
              <a:gd name="T3" fmla="*/ 11 h 81"/>
              <a:gd name="T4" fmla="*/ 51 w 111"/>
              <a:gd name="T5" fmla="*/ 11 h 81"/>
              <a:gd name="T6" fmla="*/ 51 w 111"/>
              <a:gd name="T7" fmla="*/ 20 h 81"/>
              <a:gd name="T8" fmla="*/ 59 w 111"/>
              <a:gd name="T9" fmla="*/ 26 h 81"/>
              <a:gd name="T10" fmla="*/ 68 w 111"/>
              <a:gd name="T11" fmla="*/ 0 h 81"/>
              <a:gd name="T12" fmla="*/ 68 w 111"/>
              <a:gd name="T13" fmla="*/ 0 h 81"/>
              <a:gd name="T14" fmla="*/ 88 w 111"/>
              <a:gd name="T15" fmla="*/ 26 h 81"/>
              <a:gd name="T16" fmla="*/ 111 w 111"/>
              <a:gd name="T17" fmla="*/ 23 h 81"/>
              <a:gd name="T18" fmla="*/ 90 w 111"/>
              <a:gd name="T19" fmla="*/ 39 h 81"/>
              <a:gd name="T20" fmla="*/ 111 w 111"/>
              <a:gd name="T21" fmla="*/ 37 h 81"/>
              <a:gd name="T22" fmla="*/ 84 w 111"/>
              <a:gd name="T23" fmla="*/ 49 h 81"/>
              <a:gd name="T24" fmla="*/ 68 w 111"/>
              <a:gd name="T25" fmla="*/ 46 h 81"/>
              <a:gd name="T26" fmla="*/ 109 w 111"/>
              <a:gd name="T27" fmla="*/ 48 h 81"/>
              <a:gd name="T28" fmla="*/ 68 w 111"/>
              <a:gd name="T29" fmla="*/ 62 h 81"/>
              <a:gd name="T30" fmla="*/ 31 w 111"/>
              <a:gd name="T31" fmla="*/ 75 h 81"/>
              <a:gd name="T32" fmla="*/ 2 w 111"/>
              <a:gd name="T33" fmla="*/ 62 h 81"/>
              <a:gd name="T34" fmla="*/ 50 w 111"/>
              <a:gd name="T35" fmla="*/ 54 h 81"/>
              <a:gd name="T36" fmla="*/ 59 w 111"/>
              <a:gd name="T37" fmla="*/ 54 h 81"/>
              <a:gd name="T38" fmla="*/ 49 w 111"/>
              <a:gd name="T39" fmla="*/ 43 h 81"/>
              <a:gd name="T40" fmla="*/ 45 w 111"/>
              <a:gd name="T41" fmla="*/ 44 h 81"/>
              <a:gd name="T42" fmla="*/ 35 w 111"/>
              <a:gd name="T43" fmla="*/ 41 h 81"/>
              <a:gd name="T44" fmla="*/ 22 w 111"/>
              <a:gd name="T45" fmla="*/ 44 h 81"/>
              <a:gd name="T46" fmla="*/ 12 w 111"/>
              <a:gd name="T47" fmla="*/ 43 h 81"/>
              <a:gd name="T48" fmla="*/ 0 w 111"/>
              <a:gd name="T49" fmla="*/ 42 h 81"/>
              <a:gd name="T50" fmla="*/ 18 w 111"/>
              <a:gd name="T51" fmla="*/ 36 h 81"/>
              <a:gd name="T52" fmla="*/ 23 w 111"/>
              <a:gd name="T53" fmla="*/ 27 h 81"/>
              <a:gd name="T54" fmla="*/ 0 w 111"/>
              <a:gd name="T55" fmla="*/ 28 h 81"/>
              <a:gd name="T56" fmla="*/ 46 w 111"/>
              <a:gd name="T57" fmla="*/ 23 h 81"/>
              <a:gd name="T58" fmla="*/ 29 w 111"/>
              <a:gd name="T59" fmla="*/ 20 h 81"/>
              <a:gd name="T60" fmla="*/ 76 w 111"/>
              <a:gd name="T61" fmla="*/ 32 h 81"/>
              <a:gd name="T62" fmla="*/ 68 w 111"/>
              <a:gd name="T63" fmla="*/ 41 h 81"/>
              <a:gd name="T64" fmla="*/ 76 w 111"/>
              <a:gd name="T65" fmla="*/ 32 h 81"/>
              <a:gd name="T66" fmla="*/ 51 w 111"/>
              <a:gd name="T67" fmla="*/ 30 h 81"/>
              <a:gd name="T68" fmla="*/ 51 w 111"/>
              <a:gd name="T69" fmla="*/ 37 h 81"/>
              <a:gd name="T70" fmla="*/ 59 w 111"/>
              <a:gd name="T71" fmla="*/ 40 h 81"/>
              <a:gd name="T72" fmla="*/ 46 w 111"/>
              <a:gd name="T73" fmla="*/ 29 h 81"/>
              <a:gd name="T74" fmla="*/ 29 w 111"/>
              <a:gd name="T75" fmla="*/ 36 h 81"/>
              <a:gd name="T76" fmla="*/ 41 w 111"/>
              <a:gd name="T77" fmla="*/ 36 h 81"/>
              <a:gd name="T78" fmla="*/ 46 w 111"/>
              <a:gd name="T79" fmla="*/ 2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1" h="81">
                <a:moveTo>
                  <a:pt x="0" y="28"/>
                </a:moveTo>
                <a:cubicBezTo>
                  <a:pt x="8" y="23"/>
                  <a:pt x="16" y="22"/>
                  <a:pt x="23" y="21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25"/>
                  <a:pt x="56" y="25"/>
                  <a:pt x="59" y="26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3" y="9"/>
                  <a:pt x="82" y="17"/>
                  <a:pt x="87" y="25"/>
                </a:cubicBezTo>
                <a:cubicBezTo>
                  <a:pt x="88" y="25"/>
                  <a:pt x="88" y="25"/>
                  <a:pt x="88" y="26"/>
                </a:cubicBezTo>
                <a:cubicBezTo>
                  <a:pt x="94" y="24"/>
                  <a:pt x="101" y="22"/>
                  <a:pt x="109" y="19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04" y="27"/>
                  <a:pt x="97" y="29"/>
                  <a:pt x="90" y="30"/>
                </a:cubicBezTo>
                <a:cubicBezTo>
                  <a:pt x="91" y="34"/>
                  <a:pt x="91" y="37"/>
                  <a:pt x="90" y="39"/>
                </a:cubicBezTo>
                <a:cubicBezTo>
                  <a:pt x="96" y="38"/>
                  <a:pt x="102" y="36"/>
                  <a:pt x="109" y="33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2" y="42"/>
                  <a:pt x="94" y="44"/>
                  <a:pt x="86" y="45"/>
                </a:cubicBezTo>
                <a:cubicBezTo>
                  <a:pt x="85" y="46"/>
                  <a:pt x="85" y="47"/>
                  <a:pt x="84" y="49"/>
                </a:cubicBezTo>
                <a:cubicBezTo>
                  <a:pt x="80" y="46"/>
                  <a:pt x="80" y="46"/>
                  <a:pt x="80" y="46"/>
                </a:cubicBezTo>
                <a:cubicBezTo>
                  <a:pt x="76" y="46"/>
                  <a:pt x="72" y="46"/>
                  <a:pt x="68" y="46"/>
                </a:cubicBezTo>
                <a:cubicBezTo>
                  <a:pt x="68" y="56"/>
                  <a:pt x="68" y="56"/>
                  <a:pt x="68" y="56"/>
                </a:cubicBezTo>
                <a:cubicBezTo>
                  <a:pt x="80" y="57"/>
                  <a:pt x="93" y="56"/>
                  <a:pt x="109" y="48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95" y="61"/>
                  <a:pt x="81" y="62"/>
                  <a:pt x="68" y="62"/>
                </a:cubicBezTo>
                <a:cubicBezTo>
                  <a:pt x="68" y="67"/>
                  <a:pt x="62" y="73"/>
                  <a:pt x="54" y="77"/>
                </a:cubicBezTo>
                <a:cubicBezTo>
                  <a:pt x="44" y="81"/>
                  <a:pt x="34" y="80"/>
                  <a:pt x="31" y="75"/>
                </a:cubicBezTo>
                <a:cubicBezTo>
                  <a:pt x="29" y="70"/>
                  <a:pt x="35" y="63"/>
                  <a:pt x="44" y="58"/>
                </a:cubicBezTo>
                <a:cubicBezTo>
                  <a:pt x="30" y="56"/>
                  <a:pt x="17" y="54"/>
                  <a:pt x="2" y="62"/>
                </a:cubicBezTo>
                <a:cubicBezTo>
                  <a:pt x="0" y="57"/>
                  <a:pt x="0" y="57"/>
                  <a:pt x="0" y="57"/>
                </a:cubicBezTo>
                <a:cubicBezTo>
                  <a:pt x="18" y="48"/>
                  <a:pt x="33" y="51"/>
                  <a:pt x="50" y="54"/>
                </a:cubicBezTo>
                <a:cubicBezTo>
                  <a:pt x="51" y="54"/>
                  <a:pt x="52" y="54"/>
                  <a:pt x="54" y="54"/>
                </a:cubicBezTo>
                <a:cubicBezTo>
                  <a:pt x="55" y="54"/>
                  <a:pt x="57" y="54"/>
                  <a:pt x="59" y="54"/>
                </a:cubicBezTo>
                <a:cubicBezTo>
                  <a:pt x="59" y="45"/>
                  <a:pt x="59" y="45"/>
                  <a:pt x="59" y="45"/>
                </a:cubicBezTo>
                <a:cubicBezTo>
                  <a:pt x="55" y="45"/>
                  <a:pt x="52" y="44"/>
                  <a:pt x="49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6" y="44"/>
                  <a:pt x="46" y="44"/>
                  <a:pt x="45" y="44"/>
                </a:cubicBezTo>
                <a:cubicBezTo>
                  <a:pt x="40" y="46"/>
                  <a:pt x="36" y="46"/>
                  <a:pt x="35" y="44"/>
                </a:cubicBezTo>
                <a:cubicBezTo>
                  <a:pt x="34" y="43"/>
                  <a:pt x="34" y="42"/>
                  <a:pt x="35" y="41"/>
                </a:cubicBezTo>
                <a:cubicBezTo>
                  <a:pt x="32" y="41"/>
                  <a:pt x="30" y="41"/>
                  <a:pt x="27" y="41"/>
                </a:cubicBezTo>
                <a:cubicBezTo>
                  <a:pt x="26" y="42"/>
                  <a:pt x="24" y="43"/>
                  <a:pt x="22" y="44"/>
                </a:cubicBezTo>
                <a:cubicBezTo>
                  <a:pt x="18" y="46"/>
                  <a:pt x="13" y="46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44"/>
                  <a:pt x="6" y="45"/>
                  <a:pt x="2" y="46"/>
                </a:cubicBezTo>
                <a:cubicBezTo>
                  <a:pt x="0" y="42"/>
                  <a:pt x="0" y="42"/>
                  <a:pt x="0" y="42"/>
                </a:cubicBezTo>
                <a:cubicBezTo>
                  <a:pt x="6" y="39"/>
                  <a:pt x="11" y="37"/>
                  <a:pt x="17" y="36"/>
                </a:cubicBezTo>
                <a:cubicBezTo>
                  <a:pt x="17" y="36"/>
                  <a:pt x="18" y="36"/>
                  <a:pt x="18" y="36"/>
                </a:cubicBezTo>
                <a:cubicBezTo>
                  <a:pt x="20" y="35"/>
                  <a:pt x="22" y="34"/>
                  <a:pt x="23" y="34"/>
                </a:cubicBezTo>
                <a:cubicBezTo>
                  <a:pt x="23" y="27"/>
                  <a:pt x="23" y="27"/>
                  <a:pt x="23" y="27"/>
                </a:cubicBezTo>
                <a:cubicBezTo>
                  <a:pt x="17" y="27"/>
                  <a:pt x="10" y="29"/>
                  <a:pt x="2" y="32"/>
                </a:cubicBezTo>
                <a:cubicBezTo>
                  <a:pt x="0" y="28"/>
                  <a:pt x="0" y="28"/>
                  <a:pt x="0" y="28"/>
                </a:cubicBezTo>
                <a:close/>
                <a:moveTo>
                  <a:pt x="29" y="21"/>
                </a:moveTo>
                <a:cubicBezTo>
                  <a:pt x="34" y="22"/>
                  <a:pt x="40" y="22"/>
                  <a:pt x="46" y="23"/>
                </a:cubicBezTo>
                <a:cubicBezTo>
                  <a:pt x="46" y="20"/>
                  <a:pt x="46" y="20"/>
                  <a:pt x="46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1"/>
                  <a:pt x="29" y="21"/>
                  <a:pt x="29" y="21"/>
                </a:cubicBezTo>
                <a:close/>
                <a:moveTo>
                  <a:pt x="76" y="32"/>
                </a:moveTo>
                <a:cubicBezTo>
                  <a:pt x="73" y="32"/>
                  <a:pt x="71" y="32"/>
                  <a:pt x="68" y="32"/>
                </a:cubicBezTo>
                <a:cubicBezTo>
                  <a:pt x="68" y="41"/>
                  <a:pt x="68" y="41"/>
                  <a:pt x="68" y="41"/>
                </a:cubicBezTo>
                <a:cubicBezTo>
                  <a:pt x="73" y="41"/>
                  <a:pt x="77" y="41"/>
                  <a:pt x="82" y="41"/>
                </a:cubicBezTo>
                <a:cubicBezTo>
                  <a:pt x="83" y="36"/>
                  <a:pt x="80" y="33"/>
                  <a:pt x="76" y="32"/>
                </a:cubicBezTo>
                <a:close/>
                <a:moveTo>
                  <a:pt x="59" y="31"/>
                </a:moveTo>
                <a:cubicBezTo>
                  <a:pt x="56" y="30"/>
                  <a:pt x="54" y="30"/>
                  <a:pt x="51" y="30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8"/>
                  <a:pt x="51" y="38"/>
                  <a:pt x="51" y="39"/>
                </a:cubicBezTo>
                <a:cubicBezTo>
                  <a:pt x="54" y="39"/>
                  <a:pt x="56" y="39"/>
                  <a:pt x="59" y="40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46" y="29"/>
                </a:moveTo>
                <a:cubicBezTo>
                  <a:pt x="40" y="28"/>
                  <a:pt x="34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32" y="36"/>
                  <a:pt x="36" y="36"/>
                  <a:pt x="39" y="37"/>
                </a:cubicBezTo>
                <a:cubicBezTo>
                  <a:pt x="40" y="36"/>
                  <a:pt x="40" y="36"/>
                  <a:pt x="41" y="36"/>
                </a:cubicBezTo>
                <a:cubicBezTo>
                  <a:pt x="43" y="35"/>
                  <a:pt x="44" y="34"/>
                  <a:pt x="46" y="34"/>
                </a:cubicBezTo>
                <a:lnTo>
                  <a:pt x="46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9715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908193" y="35048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成本管理计划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23" name="文本框 17"/>
          <p:cNvSpPr txBox="1"/>
          <p:nvPr/>
        </p:nvSpPr>
        <p:spPr>
          <a:xfrm>
            <a:off x="1791267" y="5609081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预算表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7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92910" y="2233724"/>
            <a:ext cx="4890374" cy="308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298143" y="4186709"/>
            <a:ext cx="4770282" cy="1133115"/>
          </a:xfrm>
          <a:prstGeom prst="rect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047293" y="4367333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47294" y="4767443"/>
            <a:ext cx="476320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Freeform 191"/>
          <p:cNvSpPr>
            <a:spLocks noEditPoints="1"/>
          </p:cNvSpPr>
          <p:nvPr/>
        </p:nvSpPr>
        <p:spPr bwMode="auto">
          <a:xfrm>
            <a:off x="6380395" y="4489343"/>
            <a:ext cx="700776" cy="62169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298143" y="2206640"/>
            <a:ext cx="2462841" cy="971395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298143" y="3192931"/>
            <a:ext cx="2462841" cy="97888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796747" y="3192931"/>
            <a:ext cx="2271677" cy="97888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796747" y="2199153"/>
            <a:ext cx="2271677" cy="97888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809436" y="2321941"/>
            <a:ext cx="19515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809101" y="2569436"/>
            <a:ext cx="216674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wusuoweimdasdmasdmdq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163"/>
          <p:cNvSpPr>
            <a:spLocks noEditPoints="1"/>
          </p:cNvSpPr>
          <p:nvPr/>
        </p:nvSpPr>
        <p:spPr bwMode="auto">
          <a:xfrm>
            <a:off x="6376881" y="2569435"/>
            <a:ext cx="487329" cy="353916"/>
          </a:xfrm>
          <a:custGeom>
            <a:avLst/>
            <a:gdLst>
              <a:gd name="T0" fmla="*/ 23 w 111"/>
              <a:gd name="T1" fmla="*/ 21 h 81"/>
              <a:gd name="T2" fmla="*/ 23 w 111"/>
              <a:gd name="T3" fmla="*/ 11 h 81"/>
              <a:gd name="T4" fmla="*/ 51 w 111"/>
              <a:gd name="T5" fmla="*/ 11 h 81"/>
              <a:gd name="T6" fmla="*/ 51 w 111"/>
              <a:gd name="T7" fmla="*/ 20 h 81"/>
              <a:gd name="T8" fmla="*/ 59 w 111"/>
              <a:gd name="T9" fmla="*/ 26 h 81"/>
              <a:gd name="T10" fmla="*/ 68 w 111"/>
              <a:gd name="T11" fmla="*/ 0 h 81"/>
              <a:gd name="T12" fmla="*/ 68 w 111"/>
              <a:gd name="T13" fmla="*/ 0 h 81"/>
              <a:gd name="T14" fmla="*/ 88 w 111"/>
              <a:gd name="T15" fmla="*/ 26 h 81"/>
              <a:gd name="T16" fmla="*/ 111 w 111"/>
              <a:gd name="T17" fmla="*/ 23 h 81"/>
              <a:gd name="T18" fmla="*/ 90 w 111"/>
              <a:gd name="T19" fmla="*/ 39 h 81"/>
              <a:gd name="T20" fmla="*/ 111 w 111"/>
              <a:gd name="T21" fmla="*/ 37 h 81"/>
              <a:gd name="T22" fmla="*/ 84 w 111"/>
              <a:gd name="T23" fmla="*/ 49 h 81"/>
              <a:gd name="T24" fmla="*/ 68 w 111"/>
              <a:gd name="T25" fmla="*/ 46 h 81"/>
              <a:gd name="T26" fmla="*/ 109 w 111"/>
              <a:gd name="T27" fmla="*/ 48 h 81"/>
              <a:gd name="T28" fmla="*/ 68 w 111"/>
              <a:gd name="T29" fmla="*/ 62 h 81"/>
              <a:gd name="T30" fmla="*/ 31 w 111"/>
              <a:gd name="T31" fmla="*/ 75 h 81"/>
              <a:gd name="T32" fmla="*/ 2 w 111"/>
              <a:gd name="T33" fmla="*/ 62 h 81"/>
              <a:gd name="T34" fmla="*/ 50 w 111"/>
              <a:gd name="T35" fmla="*/ 54 h 81"/>
              <a:gd name="T36" fmla="*/ 59 w 111"/>
              <a:gd name="T37" fmla="*/ 54 h 81"/>
              <a:gd name="T38" fmla="*/ 49 w 111"/>
              <a:gd name="T39" fmla="*/ 43 h 81"/>
              <a:gd name="T40" fmla="*/ 45 w 111"/>
              <a:gd name="T41" fmla="*/ 44 h 81"/>
              <a:gd name="T42" fmla="*/ 35 w 111"/>
              <a:gd name="T43" fmla="*/ 41 h 81"/>
              <a:gd name="T44" fmla="*/ 22 w 111"/>
              <a:gd name="T45" fmla="*/ 44 h 81"/>
              <a:gd name="T46" fmla="*/ 12 w 111"/>
              <a:gd name="T47" fmla="*/ 43 h 81"/>
              <a:gd name="T48" fmla="*/ 0 w 111"/>
              <a:gd name="T49" fmla="*/ 42 h 81"/>
              <a:gd name="T50" fmla="*/ 18 w 111"/>
              <a:gd name="T51" fmla="*/ 36 h 81"/>
              <a:gd name="T52" fmla="*/ 23 w 111"/>
              <a:gd name="T53" fmla="*/ 27 h 81"/>
              <a:gd name="T54" fmla="*/ 0 w 111"/>
              <a:gd name="T55" fmla="*/ 28 h 81"/>
              <a:gd name="T56" fmla="*/ 46 w 111"/>
              <a:gd name="T57" fmla="*/ 23 h 81"/>
              <a:gd name="T58" fmla="*/ 29 w 111"/>
              <a:gd name="T59" fmla="*/ 20 h 81"/>
              <a:gd name="T60" fmla="*/ 76 w 111"/>
              <a:gd name="T61" fmla="*/ 32 h 81"/>
              <a:gd name="T62" fmla="*/ 68 w 111"/>
              <a:gd name="T63" fmla="*/ 41 h 81"/>
              <a:gd name="T64" fmla="*/ 76 w 111"/>
              <a:gd name="T65" fmla="*/ 32 h 81"/>
              <a:gd name="T66" fmla="*/ 51 w 111"/>
              <a:gd name="T67" fmla="*/ 30 h 81"/>
              <a:gd name="T68" fmla="*/ 51 w 111"/>
              <a:gd name="T69" fmla="*/ 37 h 81"/>
              <a:gd name="T70" fmla="*/ 59 w 111"/>
              <a:gd name="T71" fmla="*/ 40 h 81"/>
              <a:gd name="T72" fmla="*/ 46 w 111"/>
              <a:gd name="T73" fmla="*/ 29 h 81"/>
              <a:gd name="T74" fmla="*/ 29 w 111"/>
              <a:gd name="T75" fmla="*/ 36 h 81"/>
              <a:gd name="T76" fmla="*/ 41 w 111"/>
              <a:gd name="T77" fmla="*/ 36 h 81"/>
              <a:gd name="T78" fmla="*/ 46 w 111"/>
              <a:gd name="T79" fmla="*/ 2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1" h="81">
                <a:moveTo>
                  <a:pt x="0" y="28"/>
                </a:moveTo>
                <a:cubicBezTo>
                  <a:pt x="8" y="23"/>
                  <a:pt x="16" y="22"/>
                  <a:pt x="23" y="21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25"/>
                  <a:pt x="56" y="25"/>
                  <a:pt x="59" y="26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3" y="9"/>
                  <a:pt x="82" y="17"/>
                  <a:pt x="87" y="25"/>
                </a:cubicBezTo>
                <a:cubicBezTo>
                  <a:pt x="88" y="25"/>
                  <a:pt x="88" y="25"/>
                  <a:pt x="88" y="26"/>
                </a:cubicBezTo>
                <a:cubicBezTo>
                  <a:pt x="94" y="24"/>
                  <a:pt x="101" y="22"/>
                  <a:pt x="109" y="19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04" y="27"/>
                  <a:pt x="97" y="29"/>
                  <a:pt x="90" y="30"/>
                </a:cubicBezTo>
                <a:cubicBezTo>
                  <a:pt x="91" y="34"/>
                  <a:pt x="91" y="37"/>
                  <a:pt x="90" y="39"/>
                </a:cubicBezTo>
                <a:cubicBezTo>
                  <a:pt x="96" y="38"/>
                  <a:pt x="102" y="36"/>
                  <a:pt x="109" y="33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2" y="42"/>
                  <a:pt x="94" y="44"/>
                  <a:pt x="86" y="45"/>
                </a:cubicBezTo>
                <a:cubicBezTo>
                  <a:pt x="85" y="46"/>
                  <a:pt x="85" y="47"/>
                  <a:pt x="84" y="49"/>
                </a:cubicBezTo>
                <a:cubicBezTo>
                  <a:pt x="80" y="46"/>
                  <a:pt x="80" y="46"/>
                  <a:pt x="80" y="46"/>
                </a:cubicBezTo>
                <a:cubicBezTo>
                  <a:pt x="76" y="46"/>
                  <a:pt x="72" y="46"/>
                  <a:pt x="68" y="46"/>
                </a:cubicBezTo>
                <a:cubicBezTo>
                  <a:pt x="68" y="56"/>
                  <a:pt x="68" y="56"/>
                  <a:pt x="68" y="56"/>
                </a:cubicBezTo>
                <a:cubicBezTo>
                  <a:pt x="80" y="57"/>
                  <a:pt x="93" y="56"/>
                  <a:pt x="109" y="48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95" y="61"/>
                  <a:pt x="81" y="62"/>
                  <a:pt x="68" y="62"/>
                </a:cubicBezTo>
                <a:cubicBezTo>
                  <a:pt x="68" y="67"/>
                  <a:pt x="62" y="73"/>
                  <a:pt x="54" y="77"/>
                </a:cubicBezTo>
                <a:cubicBezTo>
                  <a:pt x="44" y="81"/>
                  <a:pt x="34" y="80"/>
                  <a:pt x="31" y="75"/>
                </a:cubicBezTo>
                <a:cubicBezTo>
                  <a:pt x="29" y="70"/>
                  <a:pt x="35" y="63"/>
                  <a:pt x="44" y="58"/>
                </a:cubicBezTo>
                <a:cubicBezTo>
                  <a:pt x="30" y="56"/>
                  <a:pt x="17" y="54"/>
                  <a:pt x="2" y="62"/>
                </a:cubicBezTo>
                <a:cubicBezTo>
                  <a:pt x="0" y="57"/>
                  <a:pt x="0" y="57"/>
                  <a:pt x="0" y="57"/>
                </a:cubicBezTo>
                <a:cubicBezTo>
                  <a:pt x="18" y="48"/>
                  <a:pt x="33" y="51"/>
                  <a:pt x="50" y="54"/>
                </a:cubicBezTo>
                <a:cubicBezTo>
                  <a:pt x="51" y="54"/>
                  <a:pt x="52" y="54"/>
                  <a:pt x="54" y="54"/>
                </a:cubicBezTo>
                <a:cubicBezTo>
                  <a:pt x="55" y="54"/>
                  <a:pt x="57" y="54"/>
                  <a:pt x="59" y="54"/>
                </a:cubicBezTo>
                <a:cubicBezTo>
                  <a:pt x="59" y="45"/>
                  <a:pt x="59" y="45"/>
                  <a:pt x="59" y="45"/>
                </a:cubicBezTo>
                <a:cubicBezTo>
                  <a:pt x="55" y="45"/>
                  <a:pt x="52" y="44"/>
                  <a:pt x="49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6" y="44"/>
                  <a:pt x="46" y="44"/>
                  <a:pt x="45" y="44"/>
                </a:cubicBezTo>
                <a:cubicBezTo>
                  <a:pt x="40" y="46"/>
                  <a:pt x="36" y="46"/>
                  <a:pt x="35" y="44"/>
                </a:cubicBezTo>
                <a:cubicBezTo>
                  <a:pt x="34" y="43"/>
                  <a:pt x="34" y="42"/>
                  <a:pt x="35" y="41"/>
                </a:cubicBezTo>
                <a:cubicBezTo>
                  <a:pt x="32" y="41"/>
                  <a:pt x="30" y="41"/>
                  <a:pt x="27" y="41"/>
                </a:cubicBezTo>
                <a:cubicBezTo>
                  <a:pt x="26" y="42"/>
                  <a:pt x="24" y="43"/>
                  <a:pt x="22" y="44"/>
                </a:cubicBezTo>
                <a:cubicBezTo>
                  <a:pt x="18" y="46"/>
                  <a:pt x="13" y="46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44"/>
                  <a:pt x="6" y="45"/>
                  <a:pt x="2" y="46"/>
                </a:cubicBezTo>
                <a:cubicBezTo>
                  <a:pt x="0" y="42"/>
                  <a:pt x="0" y="42"/>
                  <a:pt x="0" y="42"/>
                </a:cubicBezTo>
                <a:cubicBezTo>
                  <a:pt x="6" y="39"/>
                  <a:pt x="11" y="37"/>
                  <a:pt x="17" y="36"/>
                </a:cubicBezTo>
                <a:cubicBezTo>
                  <a:pt x="17" y="36"/>
                  <a:pt x="18" y="36"/>
                  <a:pt x="18" y="36"/>
                </a:cubicBezTo>
                <a:cubicBezTo>
                  <a:pt x="20" y="35"/>
                  <a:pt x="22" y="34"/>
                  <a:pt x="23" y="34"/>
                </a:cubicBezTo>
                <a:cubicBezTo>
                  <a:pt x="23" y="27"/>
                  <a:pt x="23" y="27"/>
                  <a:pt x="23" y="27"/>
                </a:cubicBezTo>
                <a:cubicBezTo>
                  <a:pt x="17" y="27"/>
                  <a:pt x="10" y="29"/>
                  <a:pt x="2" y="32"/>
                </a:cubicBezTo>
                <a:cubicBezTo>
                  <a:pt x="0" y="28"/>
                  <a:pt x="0" y="28"/>
                  <a:pt x="0" y="28"/>
                </a:cubicBezTo>
                <a:close/>
                <a:moveTo>
                  <a:pt x="29" y="21"/>
                </a:moveTo>
                <a:cubicBezTo>
                  <a:pt x="34" y="22"/>
                  <a:pt x="40" y="22"/>
                  <a:pt x="46" y="23"/>
                </a:cubicBezTo>
                <a:cubicBezTo>
                  <a:pt x="46" y="20"/>
                  <a:pt x="46" y="20"/>
                  <a:pt x="46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1"/>
                  <a:pt x="29" y="21"/>
                  <a:pt x="29" y="21"/>
                </a:cubicBezTo>
                <a:close/>
                <a:moveTo>
                  <a:pt x="76" y="32"/>
                </a:moveTo>
                <a:cubicBezTo>
                  <a:pt x="73" y="32"/>
                  <a:pt x="71" y="32"/>
                  <a:pt x="68" y="32"/>
                </a:cubicBezTo>
                <a:cubicBezTo>
                  <a:pt x="68" y="41"/>
                  <a:pt x="68" y="41"/>
                  <a:pt x="68" y="41"/>
                </a:cubicBezTo>
                <a:cubicBezTo>
                  <a:pt x="73" y="41"/>
                  <a:pt x="77" y="41"/>
                  <a:pt x="82" y="41"/>
                </a:cubicBezTo>
                <a:cubicBezTo>
                  <a:pt x="83" y="36"/>
                  <a:pt x="80" y="33"/>
                  <a:pt x="76" y="32"/>
                </a:cubicBezTo>
                <a:close/>
                <a:moveTo>
                  <a:pt x="59" y="31"/>
                </a:moveTo>
                <a:cubicBezTo>
                  <a:pt x="56" y="30"/>
                  <a:pt x="54" y="30"/>
                  <a:pt x="51" y="30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8"/>
                  <a:pt x="51" y="38"/>
                  <a:pt x="51" y="39"/>
                </a:cubicBezTo>
                <a:cubicBezTo>
                  <a:pt x="54" y="39"/>
                  <a:pt x="56" y="39"/>
                  <a:pt x="59" y="40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46" y="29"/>
                </a:moveTo>
                <a:cubicBezTo>
                  <a:pt x="40" y="28"/>
                  <a:pt x="34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32" y="36"/>
                  <a:pt x="36" y="36"/>
                  <a:pt x="39" y="37"/>
                </a:cubicBezTo>
                <a:cubicBezTo>
                  <a:pt x="40" y="36"/>
                  <a:pt x="40" y="36"/>
                  <a:pt x="41" y="36"/>
                </a:cubicBezTo>
                <a:cubicBezTo>
                  <a:pt x="43" y="35"/>
                  <a:pt x="44" y="34"/>
                  <a:pt x="46" y="34"/>
                </a:cubicBezTo>
                <a:lnTo>
                  <a:pt x="46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7805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22" y="-399968"/>
            <a:ext cx="12382499" cy="7267703"/>
          </a:xfrm>
          <a:prstGeom prst="rect">
            <a:avLst/>
          </a:prstGeom>
        </p:spPr>
      </p:pic>
      <p:sp>
        <p:nvSpPr>
          <p:cNvPr id="36" name="等腰三角形 35"/>
          <p:cNvSpPr/>
          <p:nvPr/>
        </p:nvSpPr>
        <p:spPr>
          <a:xfrm rot="10800000">
            <a:off x="10371666" y="3233885"/>
            <a:ext cx="2838810" cy="236745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11032815" y="665518"/>
            <a:ext cx="706748" cy="609265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10991559" y="16960"/>
            <a:ext cx="752328" cy="648558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10800000">
            <a:off x="6459304" y="7766506"/>
            <a:ext cx="816888" cy="70421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10107192" y="7175152"/>
            <a:ext cx="1701884" cy="146714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14105473" y="4882704"/>
            <a:ext cx="673632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10800000">
            <a:off x="7351404" y="-2"/>
            <a:ext cx="1457730" cy="125666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 rot="10800000">
            <a:off x="9605124" y="0"/>
            <a:ext cx="1786776" cy="154032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7755658" y="-151615"/>
            <a:ext cx="7247823" cy="5633162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475816" y="6950316"/>
            <a:ext cx="1688225" cy="1455367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4401761" y="7490281"/>
            <a:ext cx="1457730" cy="1256664"/>
          </a:xfrm>
          <a:prstGeom prst="triangle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353330" y="0"/>
            <a:ext cx="673632" cy="580717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10800000">
            <a:off x="4748239" y="-8644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007937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0800000">
            <a:off x="6585655" y="-3"/>
            <a:ext cx="747093" cy="644047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4384094" y="-22435"/>
            <a:ext cx="733658" cy="580717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/>
          <p:cNvSpPr/>
          <p:nvPr/>
        </p:nvSpPr>
        <p:spPr>
          <a:xfrm rot="10800000">
            <a:off x="3336528" y="5676101"/>
            <a:ext cx="621585" cy="53584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9820246" y="4101662"/>
            <a:ext cx="1511019" cy="1302602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-109871" y="7628372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1371549" y="7951834"/>
            <a:ext cx="621585" cy="518886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7090977" y="5350643"/>
            <a:ext cx="1868692" cy="147913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-4610473" y="3031225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908698" y="5378863"/>
            <a:ext cx="1868692" cy="147913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11958048" y="7175152"/>
            <a:ext cx="1701884" cy="146714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663414" y="9607193"/>
            <a:ext cx="1457730" cy="1256664"/>
          </a:xfrm>
          <a:prstGeom prst="triangle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7983877" y="5401002"/>
            <a:ext cx="1868692" cy="1479137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5130252" y="5360431"/>
            <a:ext cx="2029138" cy="1489041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6166427" y="5401002"/>
            <a:ext cx="1868692" cy="1479137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6116129" y="3986907"/>
            <a:ext cx="1949696" cy="143074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7082783" y="2580665"/>
            <a:ext cx="1949696" cy="143074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338601" y="6211950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2944030" y="7415202"/>
            <a:ext cx="1457730" cy="1256664"/>
          </a:xfrm>
          <a:prstGeom prst="triangle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4371704" y="557856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等腰三角形 56"/>
          <p:cNvSpPr/>
          <p:nvPr/>
        </p:nvSpPr>
        <p:spPr>
          <a:xfrm rot="10800000">
            <a:off x="3233568" y="1720"/>
            <a:ext cx="758548" cy="600418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等腰三角形 44"/>
          <p:cNvSpPr/>
          <p:nvPr/>
        </p:nvSpPr>
        <p:spPr>
          <a:xfrm rot="10800000">
            <a:off x="7054973" y="4002961"/>
            <a:ext cx="1949696" cy="143074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等腰三角形 47"/>
          <p:cNvSpPr/>
          <p:nvPr/>
        </p:nvSpPr>
        <p:spPr>
          <a:xfrm>
            <a:off x="8005528" y="3936297"/>
            <a:ext cx="1868692" cy="1479137"/>
          </a:xfrm>
          <a:prstGeom prst="triangle">
            <a:avLst>
              <a:gd name="adj" fmla="val 53184"/>
            </a:avLst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6076860" y="-110386"/>
            <a:ext cx="7507676" cy="5509352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849797" y="-3175"/>
            <a:ext cx="1014680" cy="847034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354256" y="0"/>
            <a:ext cx="1014680" cy="84703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0800000">
            <a:off x="-44562" y="-2090"/>
            <a:ext cx="331142" cy="332290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等腰三角形 63"/>
          <p:cNvSpPr/>
          <p:nvPr/>
        </p:nvSpPr>
        <p:spPr>
          <a:xfrm>
            <a:off x="-2281292" y="168257"/>
            <a:ext cx="1014680" cy="847034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269206" y="-1"/>
            <a:ext cx="545435" cy="4553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113"/>
          <p:cNvSpPr>
            <a:spLocks noEditPoints="1"/>
          </p:cNvSpPr>
          <p:nvPr/>
        </p:nvSpPr>
        <p:spPr bwMode="auto">
          <a:xfrm>
            <a:off x="7796113" y="3148664"/>
            <a:ext cx="387055" cy="560672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43"/>
          <p:cNvSpPr>
            <a:spLocks noEditPoints="1"/>
          </p:cNvSpPr>
          <p:nvPr/>
        </p:nvSpPr>
        <p:spPr bwMode="auto">
          <a:xfrm>
            <a:off x="6708580" y="4607223"/>
            <a:ext cx="642824" cy="665018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65"/>
          <p:cNvSpPr>
            <a:spLocks noEditPoints="1"/>
          </p:cNvSpPr>
          <p:nvPr/>
        </p:nvSpPr>
        <p:spPr bwMode="auto">
          <a:xfrm>
            <a:off x="2285193" y="7318953"/>
            <a:ext cx="347663" cy="347663"/>
          </a:xfrm>
          <a:custGeom>
            <a:avLst/>
            <a:gdLst>
              <a:gd name="T0" fmla="*/ 14 w 96"/>
              <a:gd name="T1" fmla="*/ 82 h 96"/>
              <a:gd name="T2" fmla="*/ 42 w 96"/>
              <a:gd name="T3" fmla="*/ 38 h 96"/>
              <a:gd name="T4" fmla="*/ 60 w 96"/>
              <a:gd name="T5" fmla="*/ 48 h 96"/>
              <a:gd name="T6" fmla="*/ 17 w 96"/>
              <a:gd name="T7" fmla="*/ 36 h 96"/>
              <a:gd name="T8" fmla="*/ 53 w 96"/>
              <a:gd name="T9" fmla="*/ 52 h 96"/>
              <a:gd name="T10" fmla="*/ 53 w 96"/>
              <a:gd name="T11" fmla="*/ 52 h 96"/>
              <a:gd name="T12" fmla="*/ 53 w 96"/>
              <a:gd name="T13" fmla="*/ 52 h 96"/>
              <a:gd name="T14" fmla="*/ 54 w 96"/>
              <a:gd name="T15" fmla="*/ 51 h 96"/>
              <a:gd name="T16" fmla="*/ 54 w 96"/>
              <a:gd name="T17" fmla="*/ 50 h 96"/>
              <a:gd name="T18" fmla="*/ 54 w 96"/>
              <a:gd name="T19" fmla="*/ 49 h 96"/>
              <a:gd name="T20" fmla="*/ 54 w 96"/>
              <a:gd name="T21" fmla="*/ 49 h 96"/>
              <a:gd name="T22" fmla="*/ 51 w 96"/>
              <a:gd name="T23" fmla="*/ 43 h 96"/>
              <a:gd name="T24" fmla="*/ 51 w 96"/>
              <a:gd name="T25" fmla="*/ 43 h 96"/>
              <a:gd name="T26" fmla="*/ 50 w 96"/>
              <a:gd name="T27" fmla="*/ 43 h 96"/>
              <a:gd name="T28" fmla="*/ 50 w 96"/>
              <a:gd name="T29" fmla="*/ 43 h 96"/>
              <a:gd name="T30" fmla="*/ 50 w 96"/>
              <a:gd name="T31" fmla="*/ 43 h 96"/>
              <a:gd name="T32" fmla="*/ 50 w 96"/>
              <a:gd name="T33" fmla="*/ 43 h 96"/>
              <a:gd name="T34" fmla="*/ 50 w 96"/>
              <a:gd name="T35" fmla="*/ 43 h 96"/>
              <a:gd name="T36" fmla="*/ 49 w 96"/>
              <a:gd name="T37" fmla="*/ 42 h 96"/>
              <a:gd name="T38" fmla="*/ 49 w 96"/>
              <a:gd name="T39" fmla="*/ 42 h 96"/>
              <a:gd name="T40" fmla="*/ 49 w 96"/>
              <a:gd name="T41" fmla="*/ 42 h 96"/>
              <a:gd name="T42" fmla="*/ 48 w 96"/>
              <a:gd name="T43" fmla="*/ 42 h 96"/>
              <a:gd name="T44" fmla="*/ 48 w 96"/>
              <a:gd name="T45" fmla="*/ 42 h 96"/>
              <a:gd name="T46" fmla="*/ 48 w 96"/>
              <a:gd name="T47" fmla="*/ 42 h 96"/>
              <a:gd name="T48" fmla="*/ 47 w 96"/>
              <a:gd name="T49" fmla="*/ 42 h 96"/>
              <a:gd name="T50" fmla="*/ 46 w 96"/>
              <a:gd name="T51" fmla="*/ 43 h 96"/>
              <a:gd name="T52" fmla="*/ 46 w 96"/>
              <a:gd name="T53" fmla="*/ 43 h 96"/>
              <a:gd name="T54" fmla="*/ 46 w 96"/>
              <a:gd name="T55" fmla="*/ 43 h 96"/>
              <a:gd name="T56" fmla="*/ 46 w 96"/>
              <a:gd name="T57" fmla="*/ 43 h 96"/>
              <a:gd name="T58" fmla="*/ 45 w 96"/>
              <a:gd name="T59" fmla="*/ 43 h 96"/>
              <a:gd name="T60" fmla="*/ 45 w 96"/>
              <a:gd name="T61" fmla="*/ 43 h 96"/>
              <a:gd name="T62" fmla="*/ 45 w 96"/>
              <a:gd name="T63" fmla="*/ 43 h 96"/>
              <a:gd name="T64" fmla="*/ 45 w 96"/>
              <a:gd name="T65" fmla="*/ 43 h 96"/>
              <a:gd name="T66" fmla="*/ 44 w 96"/>
              <a:gd name="T67" fmla="*/ 44 h 96"/>
              <a:gd name="T68" fmla="*/ 44 w 96"/>
              <a:gd name="T69" fmla="*/ 44 h 96"/>
              <a:gd name="T70" fmla="*/ 44 w 96"/>
              <a:gd name="T71" fmla="*/ 44 h 96"/>
              <a:gd name="T72" fmla="*/ 43 w 96"/>
              <a:gd name="T73" fmla="*/ 45 h 96"/>
              <a:gd name="T74" fmla="*/ 43 w 96"/>
              <a:gd name="T75" fmla="*/ 45 h 96"/>
              <a:gd name="T76" fmla="*/ 42 w 96"/>
              <a:gd name="T77" fmla="*/ 48 h 96"/>
              <a:gd name="T78" fmla="*/ 45 w 96"/>
              <a:gd name="T79" fmla="*/ 54 h 96"/>
              <a:gd name="T80" fmla="*/ 45 w 96"/>
              <a:gd name="T81" fmla="*/ 54 h 96"/>
              <a:gd name="T82" fmla="*/ 46 w 96"/>
              <a:gd name="T83" fmla="*/ 54 h 96"/>
              <a:gd name="T84" fmla="*/ 46 w 96"/>
              <a:gd name="T85" fmla="*/ 54 h 96"/>
              <a:gd name="T86" fmla="*/ 46 w 96"/>
              <a:gd name="T87" fmla="*/ 54 h 96"/>
              <a:gd name="T88" fmla="*/ 46 w 96"/>
              <a:gd name="T89" fmla="*/ 54 h 96"/>
              <a:gd name="T90" fmla="*/ 47 w 96"/>
              <a:gd name="T91" fmla="*/ 54 h 96"/>
              <a:gd name="T92" fmla="*/ 47 w 96"/>
              <a:gd name="T93" fmla="*/ 54 h 96"/>
              <a:gd name="T94" fmla="*/ 47 w 96"/>
              <a:gd name="T95" fmla="*/ 54 h 96"/>
              <a:gd name="T96" fmla="*/ 48 w 96"/>
              <a:gd name="T97" fmla="*/ 54 h 96"/>
              <a:gd name="T98" fmla="*/ 48 w 96"/>
              <a:gd name="T99" fmla="*/ 54 h 96"/>
              <a:gd name="T100" fmla="*/ 49 w 96"/>
              <a:gd name="T101" fmla="*/ 54 h 96"/>
              <a:gd name="T102" fmla="*/ 49 w 96"/>
              <a:gd name="T103" fmla="*/ 54 h 96"/>
              <a:gd name="T104" fmla="*/ 49 w 96"/>
              <a:gd name="T105" fmla="*/ 54 h 96"/>
              <a:gd name="T106" fmla="*/ 50 w 96"/>
              <a:gd name="T107" fmla="*/ 54 h 96"/>
              <a:gd name="T108" fmla="*/ 50 w 96"/>
              <a:gd name="T109" fmla="*/ 54 h 96"/>
              <a:gd name="T110" fmla="*/ 51 w 96"/>
              <a:gd name="T111" fmla="*/ 54 h 96"/>
              <a:gd name="T112" fmla="*/ 51 w 96"/>
              <a:gd name="T113" fmla="*/ 54 h 96"/>
              <a:gd name="T114" fmla="*/ 51 w 96"/>
              <a:gd name="T115" fmla="*/ 53 h 96"/>
              <a:gd name="T116" fmla="*/ 52 w 96"/>
              <a:gd name="T117" fmla="*/ 53 h 96"/>
              <a:gd name="T118" fmla="*/ 52 w 96"/>
              <a:gd name="T119" fmla="*/ 53 h 96"/>
              <a:gd name="T120" fmla="*/ 52 w 96"/>
              <a:gd name="T121" fmla="*/ 53 h 96"/>
              <a:gd name="T122" fmla="*/ 48 w 96"/>
              <a:gd name="T12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61" y="0"/>
                  <a:pt x="73" y="6"/>
                  <a:pt x="82" y="14"/>
                </a:cubicBezTo>
                <a:cubicBezTo>
                  <a:pt x="91" y="23"/>
                  <a:pt x="96" y="35"/>
                  <a:pt x="96" y="48"/>
                </a:cubicBezTo>
                <a:cubicBezTo>
                  <a:pt x="96" y="62"/>
                  <a:pt x="91" y="74"/>
                  <a:pt x="82" y="82"/>
                </a:cubicBezTo>
                <a:cubicBezTo>
                  <a:pt x="73" y="91"/>
                  <a:pt x="61" y="96"/>
                  <a:pt x="48" y="96"/>
                </a:cubicBezTo>
                <a:cubicBezTo>
                  <a:pt x="35" y="96"/>
                  <a:pt x="23" y="91"/>
                  <a:pt x="14" y="82"/>
                </a:cubicBezTo>
                <a:cubicBezTo>
                  <a:pt x="5" y="74"/>
                  <a:pt x="0" y="62"/>
                  <a:pt x="0" y="48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6"/>
                  <a:pt x="35" y="0"/>
                  <a:pt x="48" y="0"/>
                </a:cubicBezTo>
                <a:close/>
                <a:moveTo>
                  <a:pt x="17" y="36"/>
                </a:moveTo>
                <a:cubicBezTo>
                  <a:pt x="22" y="27"/>
                  <a:pt x="30" y="22"/>
                  <a:pt x="38" y="21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6" y="44"/>
                  <a:pt x="36" y="48"/>
                </a:cubicBezTo>
                <a:cubicBezTo>
                  <a:pt x="36" y="54"/>
                  <a:pt x="41" y="59"/>
                  <a:pt x="46" y="60"/>
                </a:cubicBezTo>
                <a:cubicBezTo>
                  <a:pt x="48" y="66"/>
                  <a:pt x="48" y="66"/>
                  <a:pt x="48" y="66"/>
                </a:cubicBezTo>
                <a:cubicBezTo>
                  <a:pt x="61" y="61"/>
                  <a:pt x="61" y="61"/>
                  <a:pt x="61" y="61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3"/>
                  <a:pt x="60" y="51"/>
                  <a:pt x="60" y="48"/>
                </a:cubicBezTo>
                <a:cubicBezTo>
                  <a:pt x="60" y="42"/>
                  <a:pt x="55" y="36"/>
                  <a:pt x="48" y="36"/>
                </a:cubicBezTo>
                <a:cubicBezTo>
                  <a:pt x="48" y="36"/>
                  <a:pt x="48" y="36"/>
                  <a:pt x="47" y="36"/>
                </a:cubicBezTo>
                <a:cubicBezTo>
                  <a:pt x="39" y="21"/>
                  <a:pt x="39" y="21"/>
                  <a:pt x="39" y="21"/>
                </a:cubicBezTo>
                <a:cubicBezTo>
                  <a:pt x="53" y="20"/>
                  <a:pt x="68" y="30"/>
                  <a:pt x="69" y="50"/>
                </a:cubicBezTo>
                <a:cubicBezTo>
                  <a:pt x="74" y="50"/>
                  <a:pt x="77" y="50"/>
                  <a:pt x="82" y="50"/>
                </a:cubicBezTo>
                <a:cubicBezTo>
                  <a:pt x="81" y="10"/>
                  <a:pt x="28" y="1"/>
                  <a:pt x="17" y="36"/>
                </a:cubicBezTo>
                <a:close/>
                <a:moveTo>
                  <a:pt x="52" y="53"/>
                </a:moveTo>
                <a:cubicBezTo>
                  <a:pt x="52" y="53"/>
                  <a:pt x="52" y="53"/>
                  <a:pt x="52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4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8"/>
                  <a:pt x="54" y="48"/>
                </a:cubicBezTo>
                <a:cubicBezTo>
                  <a:pt x="54" y="46"/>
                  <a:pt x="53" y="44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2" y="46"/>
                  <a:pt x="42" y="47"/>
                  <a:pt x="42" y="48"/>
                </a:cubicBezTo>
                <a:cubicBezTo>
                  <a:pt x="42" y="51"/>
                  <a:pt x="43" y="52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lose/>
                <a:moveTo>
                  <a:pt x="76" y="20"/>
                </a:moveTo>
                <a:cubicBezTo>
                  <a:pt x="69" y="13"/>
                  <a:pt x="59" y="9"/>
                  <a:pt x="48" y="9"/>
                </a:cubicBezTo>
                <a:cubicBezTo>
                  <a:pt x="37" y="9"/>
                  <a:pt x="27" y="13"/>
                  <a:pt x="20" y="20"/>
                </a:cubicBezTo>
                <a:cubicBezTo>
                  <a:pt x="13" y="28"/>
                  <a:pt x="8" y="37"/>
                  <a:pt x="8" y="48"/>
                </a:cubicBezTo>
                <a:cubicBezTo>
                  <a:pt x="8" y="59"/>
                  <a:pt x="13" y="69"/>
                  <a:pt x="20" y="76"/>
                </a:cubicBezTo>
                <a:cubicBezTo>
                  <a:pt x="27" y="84"/>
                  <a:pt x="37" y="88"/>
                  <a:pt x="48" y="88"/>
                </a:cubicBezTo>
                <a:cubicBezTo>
                  <a:pt x="59" y="88"/>
                  <a:pt x="69" y="84"/>
                  <a:pt x="76" y="76"/>
                </a:cubicBezTo>
                <a:cubicBezTo>
                  <a:pt x="83" y="69"/>
                  <a:pt x="88" y="59"/>
                  <a:pt x="88" y="48"/>
                </a:cubicBezTo>
                <a:cubicBezTo>
                  <a:pt x="88" y="37"/>
                  <a:pt x="83" y="28"/>
                  <a:pt x="76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25"/>
          <p:cNvSpPr>
            <a:spLocks noEditPoints="1"/>
          </p:cNvSpPr>
          <p:nvPr/>
        </p:nvSpPr>
        <p:spPr bwMode="auto">
          <a:xfrm>
            <a:off x="7755658" y="4274324"/>
            <a:ext cx="444310" cy="493125"/>
          </a:xfrm>
          <a:custGeom>
            <a:avLst/>
            <a:gdLst>
              <a:gd name="T0" fmla="*/ 12 w 83"/>
              <a:gd name="T1" fmla="*/ 0 h 82"/>
              <a:gd name="T2" fmla="*/ 14 w 83"/>
              <a:gd name="T3" fmla="*/ 0 h 82"/>
              <a:gd name="T4" fmla="*/ 14 w 83"/>
              <a:gd name="T5" fmla="*/ 19 h 82"/>
              <a:gd name="T6" fmla="*/ 23 w 83"/>
              <a:gd name="T7" fmla="*/ 28 h 82"/>
              <a:gd name="T8" fmla="*/ 58 w 83"/>
              <a:gd name="T9" fmla="*/ 28 h 82"/>
              <a:gd name="T10" fmla="*/ 67 w 83"/>
              <a:gd name="T11" fmla="*/ 19 h 82"/>
              <a:gd name="T12" fmla="*/ 67 w 83"/>
              <a:gd name="T13" fmla="*/ 0 h 82"/>
              <a:gd name="T14" fmla="*/ 69 w 83"/>
              <a:gd name="T15" fmla="*/ 0 h 82"/>
              <a:gd name="T16" fmla="*/ 83 w 83"/>
              <a:gd name="T17" fmla="*/ 16 h 82"/>
              <a:gd name="T18" fmla="*/ 83 w 83"/>
              <a:gd name="T19" fmla="*/ 70 h 82"/>
              <a:gd name="T20" fmla="*/ 71 w 83"/>
              <a:gd name="T21" fmla="*/ 82 h 82"/>
              <a:gd name="T22" fmla="*/ 12 w 83"/>
              <a:gd name="T23" fmla="*/ 82 h 82"/>
              <a:gd name="T24" fmla="*/ 0 w 83"/>
              <a:gd name="T25" fmla="*/ 70 h 82"/>
              <a:gd name="T26" fmla="*/ 0 w 83"/>
              <a:gd name="T27" fmla="*/ 12 h 82"/>
              <a:gd name="T28" fmla="*/ 12 w 83"/>
              <a:gd name="T29" fmla="*/ 0 h 82"/>
              <a:gd name="T30" fmla="*/ 22 w 83"/>
              <a:gd name="T31" fmla="*/ 4 h 82"/>
              <a:gd name="T32" fmla="*/ 22 w 83"/>
              <a:gd name="T33" fmla="*/ 20 h 82"/>
              <a:gd name="T34" fmla="*/ 33 w 83"/>
              <a:gd name="T35" fmla="*/ 20 h 82"/>
              <a:gd name="T36" fmla="*/ 33 w 83"/>
              <a:gd name="T37" fmla="*/ 4 h 82"/>
              <a:gd name="T38" fmla="*/ 22 w 83"/>
              <a:gd name="T39" fmla="*/ 4 h 82"/>
              <a:gd name="T40" fmla="*/ 8 w 83"/>
              <a:gd name="T41" fmla="*/ 67 h 82"/>
              <a:gd name="T42" fmla="*/ 8 w 83"/>
              <a:gd name="T43" fmla="*/ 73 h 82"/>
              <a:gd name="T44" fmla="*/ 13 w 83"/>
              <a:gd name="T45" fmla="*/ 73 h 82"/>
              <a:gd name="T46" fmla="*/ 13 w 83"/>
              <a:gd name="T47" fmla="*/ 67 h 82"/>
              <a:gd name="T48" fmla="*/ 8 w 83"/>
              <a:gd name="T49" fmla="*/ 67 h 82"/>
              <a:gd name="T50" fmla="*/ 69 w 83"/>
              <a:gd name="T51" fmla="*/ 67 h 82"/>
              <a:gd name="T52" fmla="*/ 69 w 83"/>
              <a:gd name="T53" fmla="*/ 73 h 82"/>
              <a:gd name="T54" fmla="*/ 74 w 83"/>
              <a:gd name="T55" fmla="*/ 73 h 82"/>
              <a:gd name="T56" fmla="*/ 74 w 83"/>
              <a:gd name="T57" fmla="*/ 67 h 82"/>
              <a:gd name="T58" fmla="*/ 69 w 83"/>
              <a:gd name="T59" fmla="*/ 6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3" h="82">
                <a:moveTo>
                  <a:pt x="12" y="0"/>
                </a:moveTo>
                <a:cubicBezTo>
                  <a:pt x="14" y="0"/>
                  <a:pt x="14" y="0"/>
                  <a:pt x="14" y="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4"/>
                  <a:pt x="18" y="28"/>
                  <a:pt x="23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63" y="28"/>
                  <a:pt x="67" y="24"/>
                  <a:pt x="67" y="19"/>
                </a:cubicBezTo>
                <a:cubicBezTo>
                  <a:pt x="67" y="0"/>
                  <a:pt x="67" y="0"/>
                  <a:pt x="6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6"/>
                  <a:pt x="77" y="82"/>
                  <a:pt x="7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6" y="82"/>
                  <a:pt x="0" y="76"/>
                  <a:pt x="0" y="7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lose/>
                <a:moveTo>
                  <a:pt x="22" y="4"/>
                </a:moveTo>
                <a:cubicBezTo>
                  <a:pt x="22" y="20"/>
                  <a:pt x="22" y="20"/>
                  <a:pt x="22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4"/>
                  <a:pt x="33" y="4"/>
                  <a:pt x="33" y="4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8" y="67"/>
                </a:moveTo>
                <a:cubicBezTo>
                  <a:pt x="8" y="73"/>
                  <a:pt x="8" y="73"/>
                  <a:pt x="8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8" y="67"/>
                  <a:pt x="8" y="67"/>
                  <a:pt x="8" y="67"/>
                </a:cubicBezTo>
                <a:close/>
                <a:moveTo>
                  <a:pt x="69" y="67"/>
                </a:moveTo>
                <a:cubicBezTo>
                  <a:pt x="69" y="73"/>
                  <a:pt x="69" y="73"/>
                  <a:pt x="69" y="73"/>
                </a:cubicBezTo>
                <a:cubicBezTo>
                  <a:pt x="74" y="73"/>
                  <a:pt x="74" y="73"/>
                  <a:pt x="74" y="73"/>
                </a:cubicBezTo>
                <a:cubicBezTo>
                  <a:pt x="74" y="67"/>
                  <a:pt x="74" y="67"/>
                  <a:pt x="74" y="67"/>
                </a:cubicBezTo>
                <a:lnTo>
                  <a:pt x="69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41"/>
          <p:cNvSpPr>
            <a:spLocks noEditPoints="1"/>
          </p:cNvSpPr>
          <p:nvPr/>
        </p:nvSpPr>
        <p:spPr bwMode="auto">
          <a:xfrm>
            <a:off x="8600425" y="4664171"/>
            <a:ext cx="594375" cy="62215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44"/>
          <p:cNvSpPr>
            <a:spLocks noEditPoints="1"/>
          </p:cNvSpPr>
          <p:nvPr/>
        </p:nvSpPr>
        <p:spPr bwMode="auto">
          <a:xfrm>
            <a:off x="6718562" y="5773502"/>
            <a:ext cx="614186" cy="583469"/>
          </a:xfrm>
          <a:custGeom>
            <a:avLst/>
            <a:gdLst>
              <a:gd name="T0" fmla="*/ 38 w 97"/>
              <a:gd name="T1" fmla="*/ 90 h 90"/>
              <a:gd name="T2" fmla="*/ 3 w 97"/>
              <a:gd name="T3" fmla="*/ 48 h 90"/>
              <a:gd name="T4" fmla="*/ 46 w 97"/>
              <a:gd name="T5" fmla="*/ 65 h 90"/>
              <a:gd name="T6" fmla="*/ 46 w 97"/>
              <a:gd name="T7" fmla="*/ 47 h 90"/>
              <a:gd name="T8" fmla="*/ 37 w 97"/>
              <a:gd name="T9" fmla="*/ 0 h 90"/>
              <a:gd name="T10" fmla="*/ 42 w 97"/>
              <a:gd name="T11" fmla="*/ 13 h 90"/>
              <a:gd name="T12" fmla="*/ 50 w 97"/>
              <a:gd name="T13" fmla="*/ 1 h 90"/>
              <a:gd name="T14" fmla="*/ 58 w 97"/>
              <a:gd name="T15" fmla="*/ 13 h 90"/>
              <a:gd name="T16" fmla="*/ 63 w 97"/>
              <a:gd name="T17" fmla="*/ 0 h 90"/>
              <a:gd name="T18" fmla="*/ 55 w 97"/>
              <a:gd name="T19" fmla="*/ 47 h 90"/>
              <a:gd name="T20" fmla="*/ 55 w 97"/>
              <a:gd name="T21" fmla="*/ 90 h 90"/>
              <a:gd name="T22" fmla="*/ 38 w 97"/>
              <a:gd name="T23" fmla="*/ 90 h 90"/>
              <a:gd name="T24" fmla="*/ 62 w 97"/>
              <a:gd name="T25" fmla="*/ 90 h 90"/>
              <a:gd name="T26" fmla="*/ 67 w 97"/>
              <a:gd name="T27" fmla="*/ 90 h 90"/>
              <a:gd name="T28" fmla="*/ 95 w 97"/>
              <a:gd name="T29" fmla="*/ 49 h 90"/>
              <a:gd name="T30" fmla="*/ 62 w 97"/>
              <a:gd name="T31" fmla="*/ 56 h 90"/>
              <a:gd name="T32" fmla="*/ 62 w 97"/>
              <a:gd name="T33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0">
                <a:moveTo>
                  <a:pt x="38" y="90"/>
                </a:moveTo>
                <a:cubicBezTo>
                  <a:pt x="18" y="85"/>
                  <a:pt x="0" y="72"/>
                  <a:pt x="3" y="48"/>
                </a:cubicBezTo>
                <a:cubicBezTo>
                  <a:pt x="23" y="44"/>
                  <a:pt x="38" y="53"/>
                  <a:pt x="46" y="65"/>
                </a:cubicBezTo>
                <a:cubicBezTo>
                  <a:pt x="46" y="47"/>
                  <a:pt x="46" y="47"/>
                  <a:pt x="46" y="47"/>
                </a:cubicBezTo>
                <a:cubicBezTo>
                  <a:pt x="23" y="40"/>
                  <a:pt x="18" y="12"/>
                  <a:pt x="37" y="0"/>
                </a:cubicBezTo>
                <a:cubicBezTo>
                  <a:pt x="42" y="13"/>
                  <a:pt x="42" y="13"/>
                  <a:pt x="42" y="13"/>
                </a:cubicBezTo>
                <a:cubicBezTo>
                  <a:pt x="50" y="1"/>
                  <a:pt x="50" y="1"/>
                  <a:pt x="50" y="1"/>
                </a:cubicBezTo>
                <a:cubicBezTo>
                  <a:pt x="58" y="13"/>
                  <a:pt x="58" y="13"/>
                  <a:pt x="58" y="13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12"/>
                  <a:pt x="77" y="40"/>
                  <a:pt x="55" y="47"/>
                </a:cubicBezTo>
                <a:cubicBezTo>
                  <a:pt x="55" y="90"/>
                  <a:pt x="55" y="90"/>
                  <a:pt x="55" y="90"/>
                </a:cubicBezTo>
                <a:cubicBezTo>
                  <a:pt x="38" y="90"/>
                  <a:pt x="38" y="90"/>
                  <a:pt x="38" y="90"/>
                </a:cubicBezTo>
                <a:close/>
                <a:moveTo>
                  <a:pt x="62" y="90"/>
                </a:moveTo>
                <a:cubicBezTo>
                  <a:pt x="67" y="90"/>
                  <a:pt x="67" y="90"/>
                  <a:pt x="67" y="90"/>
                </a:cubicBezTo>
                <a:cubicBezTo>
                  <a:pt x="84" y="84"/>
                  <a:pt x="97" y="66"/>
                  <a:pt x="95" y="49"/>
                </a:cubicBezTo>
                <a:cubicBezTo>
                  <a:pt x="81" y="47"/>
                  <a:pt x="70" y="50"/>
                  <a:pt x="62" y="56"/>
                </a:cubicBezTo>
                <a:lnTo>
                  <a:pt x="62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50"/>
          <p:cNvSpPr>
            <a:spLocks noEditPoints="1"/>
          </p:cNvSpPr>
          <p:nvPr/>
        </p:nvSpPr>
        <p:spPr bwMode="auto">
          <a:xfrm>
            <a:off x="8613403" y="5635066"/>
            <a:ext cx="692531" cy="547324"/>
          </a:xfrm>
          <a:custGeom>
            <a:avLst/>
            <a:gdLst>
              <a:gd name="T0" fmla="*/ 29 w 101"/>
              <a:gd name="T1" fmla="*/ 3 h 77"/>
              <a:gd name="T2" fmla="*/ 21 w 101"/>
              <a:gd name="T3" fmla="*/ 7 h 77"/>
              <a:gd name="T4" fmla="*/ 8 w 101"/>
              <a:gd name="T5" fmla="*/ 3 h 77"/>
              <a:gd name="T6" fmla="*/ 3 w 101"/>
              <a:gd name="T7" fmla="*/ 31 h 77"/>
              <a:gd name="T8" fmla="*/ 0 w 101"/>
              <a:gd name="T9" fmla="*/ 72 h 77"/>
              <a:gd name="T10" fmla="*/ 32 w 101"/>
              <a:gd name="T11" fmla="*/ 49 h 77"/>
              <a:gd name="T12" fmla="*/ 64 w 101"/>
              <a:gd name="T13" fmla="*/ 45 h 77"/>
              <a:gd name="T14" fmla="*/ 85 w 101"/>
              <a:gd name="T15" fmla="*/ 77 h 77"/>
              <a:gd name="T16" fmla="*/ 97 w 101"/>
              <a:gd name="T17" fmla="*/ 38 h 77"/>
              <a:gd name="T18" fmla="*/ 78 w 101"/>
              <a:gd name="T19" fmla="*/ 12 h 77"/>
              <a:gd name="T20" fmla="*/ 38 w 101"/>
              <a:gd name="T21" fmla="*/ 19 h 77"/>
              <a:gd name="T22" fmla="*/ 51 w 101"/>
              <a:gd name="T23" fmla="*/ 30 h 77"/>
              <a:gd name="T24" fmla="*/ 59 w 101"/>
              <a:gd name="T25" fmla="*/ 34 h 77"/>
              <a:gd name="T26" fmla="*/ 51 w 101"/>
              <a:gd name="T27" fmla="*/ 30 h 77"/>
              <a:gd name="T28" fmla="*/ 49 w 101"/>
              <a:gd name="T29" fmla="*/ 30 h 77"/>
              <a:gd name="T30" fmla="*/ 42 w 101"/>
              <a:gd name="T31" fmla="*/ 34 h 77"/>
              <a:gd name="T32" fmla="*/ 80 w 101"/>
              <a:gd name="T33" fmla="*/ 33 h 77"/>
              <a:gd name="T34" fmla="*/ 82 w 101"/>
              <a:gd name="T35" fmla="*/ 41 h 77"/>
              <a:gd name="T36" fmla="*/ 80 w 101"/>
              <a:gd name="T37" fmla="*/ 33 h 77"/>
              <a:gd name="T38" fmla="*/ 76 w 101"/>
              <a:gd name="T39" fmla="*/ 30 h 77"/>
              <a:gd name="T40" fmla="*/ 68 w 101"/>
              <a:gd name="T41" fmla="*/ 32 h 77"/>
              <a:gd name="T42" fmla="*/ 76 w 101"/>
              <a:gd name="T43" fmla="*/ 18 h 77"/>
              <a:gd name="T44" fmla="*/ 78 w 101"/>
              <a:gd name="T45" fmla="*/ 26 h 77"/>
              <a:gd name="T46" fmla="*/ 76 w 101"/>
              <a:gd name="T47" fmla="*/ 18 h 77"/>
              <a:gd name="T48" fmla="*/ 90 w 101"/>
              <a:gd name="T49" fmla="*/ 26 h 77"/>
              <a:gd name="T50" fmla="*/ 83 w 101"/>
              <a:gd name="T51" fmla="*/ 28 h 77"/>
              <a:gd name="T52" fmla="*/ 32 w 101"/>
              <a:gd name="T53" fmla="*/ 25 h 77"/>
              <a:gd name="T54" fmla="*/ 25 w 101"/>
              <a:gd name="T55" fmla="*/ 30 h 77"/>
              <a:gd name="T56" fmla="*/ 26 w 101"/>
              <a:gd name="T57" fmla="*/ 39 h 77"/>
              <a:gd name="T58" fmla="*/ 21 w 101"/>
              <a:gd name="T59" fmla="*/ 33 h 77"/>
              <a:gd name="T60" fmla="*/ 11 w 101"/>
              <a:gd name="T61" fmla="*/ 33 h 77"/>
              <a:gd name="T62" fmla="*/ 17 w 101"/>
              <a:gd name="T63" fmla="*/ 28 h 77"/>
              <a:gd name="T64" fmla="*/ 17 w 101"/>
              <a:gd name="T65" fmla="*/ 19 h 77"/>
              <a:gd name="T66" fmla="*/ 22 w 101"/>
              <a:gd name="T67" fmla="*/ 25 h 77"/>
              <a:gd name="T68" fmla="*/ 92 w 101"/>
              <a:gd name="T69" fmla="*/ 3 h 77"/>
              <a:gd name="T70" fmla="*/ 78 w 101"/>
              <a:gd name="T71" fmla="*/ 7 h 77"/>
              <a:gd name="T72" fmla="*/ 71 w 101"/>
              <a:gd name="T73" fmla="*/ 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" h="77">
                <a:moveTo>
                  <a:pt x="8" y="3"/>
                </a:moveTo>
                <a:cubicBezTo>
                  <a:pt x="15" y="0"/>
                  <a:pt x="22" y="0"/>
                  <a:pt x="29" y="3"/>
                </a:cubicBezTo>
                <a:cubicBezTo>
                  <a:pt x="29" y="9"/>
                  <a:pt x="29" y="9"/>
                  <a:pt x="29" y="9"/>
                </a:cubicBezTo>
                <a:cubicBezTo>
                  <a:pt x="26" y="8"/>
                  <a:pt x="24" y="7"/>
                  <a:pt x="21" y="7"/>
                </a:cubicBezTo>
                <a:cubicBezTo>
                  <a:pt x="16" y="7"/>
                  <a:pt x="11" y="9"/>
                  <a:pt x="8" y="13"/>
                </a:cubicBezTo>
                <a:cubicBezTo>
                  <a:pt x="8" y="3"/>
                  <a:pt x="8" y="3"/>
                  <a:pt x="8" y="3"/>
                </a:cubicBezTo>
                <a:close/>
                <a:moveTo>
                  <a:pt x="23" y="11"/>
                </a:moveTo>
                <a:cubicBezTo>
                  <a:pt x="12" y="11"/>
                  <a:pt x="3" y="20"/>
                  <a:pt x="3" y="31"/>
                </a:cubicBezTo>
                <a:cubicBezTo>
                  <a:pt x="3" y="33"/>
                  <a:pt x="3" y="35"/>
                  <a:pt x="4" y="37"/>
                </a:cubicBezTo>
                <a:cubicBezTo>
                  <a:pt x="1" y="48"/>
                  <a:pt x="0" y="59"/>
                  <a:pt x="0" y="72"/>
                </a:cubicBezTo>
                <a:cubicBezTo>
                  <a:pt x="5" y="77"/>
                  <a:pt x="10" y="77"/>
                  <a:pt x="15" y="77"/>
                </a:cubicBezTo>
                <a:cubicBezTo>
                  <a:pt x="22" y="69"/>
                  <a:pt x="27" y="60"/>
                  <a:pt x="32" y="49"/>
                </a:cubicBezTo>
                <a:cubicBezTo>
                  <a:pt x="34" y="48"/>
                  <a:pt x="36" y="47"/>
                  <a:pt x="37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5" y="46"/>
                  <a:pt x="66" y="48"/>
                  <a:pt x="68" y="49"/>
                </a:cubicBezTo>
                <a:cubicBezTo>
                  <a:pt x="73" y="60"/>
                  <a:pt x="79" y="69"/>
                  <a:pt x="85" y="77"/>
                </a:cubicBezTo>
                <a:cubicBezTo>
                  <a:pt x="90" y="77"/>
                  <a:pt x="95" y="77"/>
                  <a:pt x="100" y="72"/>
                </a:cubicBezTo>
                <a:cubicBezTo>
                  <a:pt x="101" y="59"/>
                  <a:pt x="100" y="48"/>
                  <a:pt x="97" y="38"/>
                </a:cubicBezTo>
                <a:cubicBezTo>
                  <a:pt x="97" y="36"/>
                  <a:pt x="98" y="34"/>
                  <a:pt x="98" y="32"/>
                </a:cubicBezTo>
                <a:cubicBezTo>
                  <a:pt x="98" y="21"/>
                  <a:pt x="89" y="12"/>
                  <a:pt x="78" y="12"/>
                </a:cubicBezTo>
                <a:cubicBezTo>
                  <a:pt x="72" y="12"/>
                  <a:pt x="66" y="15"/>
                  <a:pt x="63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5" y="15"/>
                  <a:pt x="29" y="11"/>
                  <a:pt x="23" y="11"/>
                </a:cubicBezTo>
                <a:close/>
                <a:moveTo>
                  <a:pt x="51" y="30"/>
                </a:moveTo>
                <a:cubicBezTo>
                  <a:pt x="59" y="30"/>
                  <a:pt x="59" y="30"/>
                  <a:pt x="59" y="30"/>
                </a:cubicBezTo>
                <a:cubicBezTo>
                  <a:pt x="59" y="34"/>
                  <a:pt x="59" y="34"/>
                  <a:pt x="59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0"/>
                  <a:pt x="51" y="30"/>
                  <a:pt x="51" y="30"/>
                </a:cubicBezTo>
                <a:close/>
                <a:moveTo>
                  <a:pt x="42" y="30"/>
                </a:moveTo>
                <a:cubicBezTo>
                  <a:pt x="49" y="30"/>
                  <a:pt x="49" y="30"/>
                  <a:pt x="49" y="30"/>
                </a:cubicBezTo>
                <a:cubicBezTo>
                  <a:pt x="49" y="34"/>
                  <a:pt x="49" y="34"/>
                  <a:pt x="49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0"/>
                  <a:pt x="42" y="30"/>
                  <a:pt x="42" y="30"/>
                </a:cubicBezTo>
                <a:close/>
                <a:moveTo>
                  <a:pt x="80" y="33"/>
                </a:moveTo>
                <a:cubicBezTo>
                  <a:pt x="82" y="33"/>
                  <a:pt x="84" y="34"/>
                  <a:pt x="85" y="36"/>
                </a:cubicBezTo>
                <a:cubicBezTo>
                  <a:pt x="85" y="38"/>
                  <a:pt x="84" y="40"/>
                  <a:pt x="82" y="41"/>
                </a:cubicBezTo>
                <a:cubicBezTo>
                  <a:pt x="80" y="41"/>
                  <a:pt x="78" y="40"/>
                  <a:pt x="77" y="38"/>
                </a:cubicBezTo>
                <a:cubicBezTo>
                  <a:pt x="77" y="36"/>
                  <a:pt x="78" y="34"/>
                  <a:pt x="80" y="33"/>
                </a:cubicBezTo>
                <a:close/>
                <a:moveTo>
                  <a:pt x="71" y="27"/>
                </a:moveTo>
                <a:cubicBezTo>
                  <a:pt x="73" y="26"/>
                  <a:pt x="75" y="28"/>
                  <a:pt x="76" y="30"/>
                </a:cubicBezTo>
                <a:cubicBezTo>
                  <a:pt x="76" y="32"/>
                  <a:pt x="75" y="34"/>
                  <a:pt x="73" y="35"/>
                </a:cubicBezTo>
                <a:cubicBezTo>
                  <a:pt x="70" y="35"/>
                  <a:pt x="68" y="34"/>
                  <a:pt x="68" y="32"/>
                </a:cubicBezTo>
                <a:cubicBezTo>
                  <a:pt x="67" y="29"/>
                  <a:pt x="69" y="27"/>
                  <a:pt x="71" y="27"/>
                </a:cubicBezTo>
                <a:close/>
                <a:moveTo>
                  <a:pt x="76" y="18"/>
                </a:moveTo>
                <a:cubicBezTo>
                  <a:pt x="79" y="17"/>
                  <a:pt x="81" y="19"/>
                  <a:pt x="81" y="21"/>
                </a:cubicBezTo>
                <a:cubicBezTo>
                  <a:pt x="82" y="23"/>
                  <a:pt x="80" y="25"/>
                  <a:pt x="78" y="26"/>
                </a:cubicBezTo>
                <a:cubicBezTo>
                  <a:pt x="76" y="26"/>
                  <a:pt x="74" y="25"/>
                  <a:pt x="73" y="23"/>
                </a:cubicBezTo>
                <a:cubicBezTo>
                  <a:pt x="73" y="21"/>
                  <a:pt x="74" y="18"/>
                  <a:pt x="76" y="18"/>
                </a:cubicBezTo>
                <a:close/>
                <a:moveTo>
                  <a:pt x="86" y="23"/>
                </a:moveTo>
                <a:cubicBezTo>
                  <a:pt x="88" y="23"/>
                  <a:pt x="90" y="24"/>
                  <a:pt x="90" y="26"/>
                </a:cubicBezTo>
                <a:cubicBezTo>
                  <a:pt x="91" y="28"/>
                  <a:pt x="89" y="30"/>
                  <a:pt x="87" y="31"/>
                </a:cubicBezTo>
                <a:cubicBezTo>
                  <a:pt x="85" y="31"/>
                  <a:pt x="83" y="30"/>
                  <a:pt x="83" y="28"/>
                </a:cubicBezTo>
                <a:cubicBezTo>
                  <a:pt x="82" y="26"/>
                  <a:pt x="84" y="24"/>
                  <a:pt x="86" y="23"/>
                </a:cubicBezTo>
                <a:close/>
                <a:moveTo>
                  <a:pt x="32" y="25"/>
                </a:moveTo>
                <a:cubicBezTo>
                  <a:pt x="31" y="36"/>
                  <a:pt x="31" y="36"/>
                  <a:pt x="31" y="36"/>
                </a:cubicBezTo>
                <a:cubicBezTo>
                  <a:pt x="25" y="30"/>
                  <a:pt x="25" y="30"/>
                  <a:pt x="25" y="30"/>
                </a:cubicBezTo>
                <a:cubicBezTo>
                  <a:pt x="32" y="25"/>
                  <a:pt x="32" y="25"/>
                  <a:pt x="32" y="25"/>
                </a:cubicBezTo>
                <a:close/>
                <a:moveTo>
                  <a:pt x="26" y="39"/>
                </a:moveTo>
                <a:cubicBezTo>
                  <a:pt x="14" y="38"/>
                  <a:pt x="14" y="38"/>
                  <a:pt x="14" y="38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39"/>
                  <a:pt x="26" y="39"/>
                  <a:pt x="26" y="39"/>
                </a:cubicBezTo>
                <a:close/>
                <a:moveTo>
                  <a:pt x="11" y="33"/>
                </a:moveTo>
                <a:cubicBezTo>
                  <a:pt x="13" y="22"/>
                  <a:pt x="13" y="22"/>
                  <a:pt x="13" y="22"/>
                </a:cubicBezTo>
                <a:cubicBezTo>
                  <a:pt x="17" y="28"/>
                  <a:pt x="17" y="28"/>
                  <a:pt x="17" y="28"/>
                </a:cubicBezTo>
                <a:cubicBezTo>
                  <a:pt x="11" y="33"/>
                  <a:pt x="11" y="33"/>
                  <a:pt x="11" y="33"/>
                </a:cubicBezTo>
                <a:close/>
                <a:moveTo>
                  <a:pt x="17" y="19"/>
                </a:moveTo>
                <a:cubicBezTo>
                  <a:pt x="28" y="20"/>
                  <a:pt x="28" y="20"/>
                  <a:pt x="28" y="20"/>
                </a:cubicBezTo>
                <a:cubicBezTo>
                  <a:pt x="22" y="25"/>
                  <a:pt x="22" y="25"/>
                  <a:pt x="22" y="25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92" y="3"/>
                </a:moveTo>
                <a:cubicBezTo>
                  <a:pt x="92" y="13"/>
                  <a:pt x="92" y="13"/>
                  <a:pt x="92" y="13"/>
                </a:cubicBezTo>
                <a:cubicBezTo>
                  <a:pt x="88" y="9"/>
                  <a:pt x="83" y="7"/>
                  <a:pt x="78" y="7"/>
                </a:cubicBezTo>
                <a:cubicBezTo>
                  <a:pt x="76" y="7"/>
                  <a:pt x="73" y="8"/>
                  <a:pt x="71" y="9"/>
                </a:cubicBezTo>
                <a:cubicBezTo>
                  <a:pt x="71" y="3"/>
                  <a:pt x="71" y="3"/>
                  <a:pt x="71" y="3"/>
                </a:cubicBezTo>
                <a:cubicBezTo>
                  <a:pt x="78" y="0"/>
                  <a:pt x="85" y="0"/>
                  <a:pt x="92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9605124" y="6000064"/>
            <a:ext cx="528897" cy="680135"/>
            <a:chOff x="10775010" y="5450438"/>
            <a:chExt cx="259801" cy="413624"/>
          </a:xfrm>
        </p:grpSpPr>
        <p:sp>
          <p:nvSpPr>
            <p:cNvPr id="77" name="Freeform 122"/>
            <p:cNvSpPr>
              <a:spLocks noEditPoints="1"/>
            </p:cNvSpPr>
            <p:nvPr/>
          </p:nvSpPr>
          <p:spPr bwMode="auto">
            <a:xfrm>
              <a:off x="10775010" y="5473537"/>
              <a:ext cx="252413" cy="390525"/>
            </a:xfrm>
            <a:custGeom>
              <a:avLst/>
              <a:gdLst>
                <a:gd name="T0" fmla="*/ 31 w 70"/>
                <a:gd name="T1" fmla="*/ 20 h 108"/>
                <a:gd name="T2" fmla="*/ 36 w 70"/>
                <a:gd name="T3" fmla="*/ 20 h 108"/>
                <a:gd name="T4" fmla="*/ 51 w 70"/>
                <a:gd name="T5" fmla="*/ 32 h 108"/>
                <a:gd name="T6" fmla="*/ 62 w 70"/>
                <a:gd name="T7" fmla="*/ 51 h 108"/>
                <a:gd name="T8" fmla="*/ 64 w 70"/>
                <a:gd name="T9" fmla="*/ 69 h 108"/>
                <a:gd name="T10" fmla="*/ 63 w 70"/>
                <a:gd name="T11" fmla="*/ 74 h 108"/>
                <a:gd name="T12" fmla="*/ 54 w 70"/>
                <a:gd name="T13" fmla="*/ 60 h 108"/>
                <a:gd name="T14" fmla="*/ 49 w 70"/>
                <a:gd name="T15" fmla="*/ 55 h 108"/>
                <a:gd name="T16" fmla="*/ 41 w 70"/>
                <a:gd name="T17" fmla="*/ 42 h 108"/>
                <a:gd name="T18" fmla="*/ 40 w 70"/>
                <a:gd name="T19" fmla="*/ 34 h 108"/>
                <a:gd name="T20" fmla="*/ 31 w 70"/>
                <a:gd name="T21" fmla="*/ 20 h 108"/>
                <a:gd name="T22" fmla="*/ 39 w 70"/>
                <a:gd name="T23" fmla="*/ 60 h 108"/>
                <a:gd name="T24" fmla="*/ 36 w 70"/>
                <a:gd name="T25" fmla="*/ 70 h 108"/>
                <a:gd name="T26" fmla="*/ 54 w 70"/>
                <a:gd name="T27" fmla="*/ 103 h 108"/>
                <a:gd name="T28" fmla="*/ 65 w 70"/>
                <a:gd name="T29" fmla="*/ 106 h 108"/>
                <a:gd name="T30" fmla="*/ 65 w 70"/>
                <a:gd name="T31" fmla="*/ 106 h 108"/>
                <a:gd name="T32" fmla="*/ 68 w 70"/>
                <a:gd name="T33" fmla="*/ 95 h 108"/>
                <a:gd name="T34" fmla="*/ 49 w 70"/>
                <a:gd name="T35" fmla="*/ 63 h 108"/>
                <a:gd name="T36" fmla="*/ 39 w 70"/>
                <a:gd name="T37" fmla="*/ 60 h 108"/>
                <a:gd name="T38" fmla="*/ 39 w 70"/>
                <a:gd name="T39" fmla="*/ 60 h 108"/>
                <a:gd name="T40" fmla="*/ 5 w 70"/>
                <a:gd name="T41" fmla="*/ 2 h 108"/>
                <a:gd name="T42" fmla="*/ 2 w 70"/>
                <a:gd name="T43" fmla="*/ 13 h 108"/>
                <a:gd name="T44" fmla="*/ 21 w 70"/>
                <a:gd name="T45" fmla="*/ 45 h 108"/>
                <a:gd name="T46" fmla="*/ 32 w 70"/>
                <a:gd name="T47" fmla="*/ 48 h 108"/>
                <a:gd name="T48" fmla="*/ 32 w 70"/>
                <a:gd name="T49" fmla="*/ 48 h 108"/>
                <a:gd name="T50" fmla="*/ 35 w 70"/>
                <a:gd name="T51" fmla="*/ 37 h 108"/>
                <a:gd name="T52" fmla="*/ 16 w 70"/>
                <a:gd name="T53" fmla="*/ 5 h 108"/>
                <a:gd name="T54" fmla="*/ 5 w 70"/>
                <a:gd name="T55" fmla="*/ 2 h 108"/>
                <a:gd name="T56" fmla="*/ 5 w 70"/>
                <a:gd name="T57" fmla="*/ 2 h 108"/>
                <a:gd name="T58" fmla="*/ 39 w 70"/>
                <a:gd name="T59" fmla="*/ 88 h 108"/>
                <a:gd name="T60" fmla="*/ 31 w 70"/>
                <a:gd name="T61" fmla="*/ 73 h 108"/>
                <a:gd name="T62" fmla="*/ 29 w 70"/>
                <a:gd name="T63" fmla="*/ 66 h 108"/>
                <a:gd name="T64" fmla="*/ 22 w 70"/>
                <a:gd name="T65" fmla="*/ 53 h 108"/>
                <a:gd name="T66" fmla="*/ 16 w 70"/>
                <a:gd name="T67" fmla="*/ 48 h 108"/>
                <a:gd name="T68" fmla="*/ 8 w 70"/>
                <a:gd name="T69" fmla="*/ 33 h 108"/>
                <a:gd name="T70" fmla="*/ 6 w 70"/>
                <a:gd name="T71" fmla="*/ 38 h 108"/>
                <a:gd name="T72" fmla="*/ 8 w 70"/>
                <a:gd name="T73" fmla="*/ 57 h 108"/>
                <a:gd name="T74" fmla="*/ 19 w 70"/>
                <a:gd name="T75" fmla="*/ 75 h 108"/>
                <a:gd name="T76" fmla="*/ 34 w 70"/>
                <a:gd name="T77" fmla="*/ 87 h 108"/>
                <a:gd name="T78" fmla="*/ 39 w 70"/>
                <a:gd name="T79" fmla="*/ 8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" h="108">
                  <a:moveTo>
                    <a:pt x="31" y="20"/>
                  </a:moveTo>
                  <a:cubicBezTo>
                    <a:pt x="33" y="20"/>
                    <a:pt x="34" y="20"/>
                    <a:pt x="36" y="20"/>
                  </a:cubicBezTo>
                  <a:cubicBezTo>
                    <a:pt x="42" y="22"/>
                    <a:pt x="48" y="26"/>
                    <a:pt x="51" y="32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5" y="56"/>
                    <a:pt x="66" y="63"/>
                    <a:pt x="64" y="69"/>
                  </a:cubicBezTo>
                  <a:cubicBezTo>
                    <a:pt x="64" y="71"/>
                    <a:pt x="63" y="73"/>
                    <a:pt x="63" y="7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3" y="58"/>
                    <a:pt x="51" y="56"/>
                    <a:pt x="49" y="5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39"/>
                    <a:pt x="41" y="37"/>
                    <a:pt x="40" y="34"/>
                  </a:cubicBezTo>
                  <a:cubicBezTo>
                    <a:pt x="31" y="20"/>
                    <a:pt x="31" y="20"/>
                    <a:pt x="31" y="20"/>
                  </a:cubicBezTo>
                  <a:close/>
                  <a:moveTo>
                    <a:pt x="39" y="60"/>
                  </a:moveTo>
                  <a:cubicBezTo>
                    <a:pt x="35" y="62"/>
                    <a:pt x="34" y="67"/>
                    <a:pt x="36" y="70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7" y="107"/>
                    <a:pt x="61" y="108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9" y="104"/>
                    <a:pt x="70" y="99"/>
                    <a:pt x="68" y="95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7" y="59"/>
                    <a:pt x="42" y="57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lose/>
                  <a:moveTo>
                    <a:pt x="5" y="2"/>
                  </a:moveTo>
                  <a:cubicBezTo>
                    <a:pt x="2" y="4"/>
                    <a:pt x="0" y="9"/>
                    <a:pt x="2" y="1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9"/>
                    <a:pt x="28" y="50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6" y="46"/>
                    <a:pt x="37" y="41"/>
                    <a:pt x="35" y="3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1"/>
                    <a:pt x="9" y="0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39" y="88"/>
                  </a:move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29" y="69"/>
                    <a:pt x="29" y="66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9" y="52"/>
                    <a:pt x="18" y="50"/>
                    <a:pt x="16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4"/>
                    <a:pt x="6" y="36"/>
                    <a:pt x="6" y="38"/>
                  </a:cubicBezTo>
                  <a:cubicBezTo>
                    <a:pt x="4" y="44"/>
                    <a:pt x="5" y="51"/>
                    <a:pt x="8" y="5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2" y="81"/>
                    <a:pt x="28" y="85"/>
                    <a:pt x="34" y="87"/>
                  </a:cubicBezTo>
                  <a:cubicBezTo>
                    <a:pt x="36" y="87"/>
                    <a:pt x="38" y="88"/>
                    <a:pt x="39" y="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22"/>
            <p:cNvSpPr>
              <a:spLocks noEditPoints="1"/>
            </p:cNvSpPr>
            <p:nvPr/>
          </p:nvSpPr>
          <p:spPr bwMode="auto">
            <a:xfrm>
              <a:off x="10782398" y="5450438"/>
              <a:ext cx="252413" cy="390525"/>
            </a:xfrm>
            <a:custGeom>
              <a:avLst/>
              <a:gdLst>
                <a:gd name="T0" fmla="*/ 31 w 70"/>
                <a:gd name="T1" fmla="*/ 20 h 108"/>
                <a:gd name="T2" fmla="*/ 36 w 70"/>
                <a:gd name="T3" fmla="*/ 20 h 108"/>
                <a:gd name="T4" fmla="*/ 51 w 70"/>
                <a:gd name="T5" fmla="*/ 32 h 108"/>
                <a:gd name="T6" fmla="*/ 62 w 70"/>
                <a:gd name="T7" fmla="*/ 51 h 108"/>
                <a:gd name="T8" fmla="*/ 64 w 70"/>
                <a:gd name="T9" fmla="*/ 69 h 108"/>
                <a:gd name="T10" fmla="*/ 63 w 70"/>
                <a:gd name="T11" fmla="*/ 74 h 108"/>
                <a:gd name="T12" fmla="*/ 54 w 70"/>
                <a:gd name="T13" fmla="*/ 60 h 108"/>
                <a:gd name="T14" fmla="*/ 49 w 70"/>
                <a:gd name="T15" fmla="*/ 55 h 108"/>
                <a:gd name="T16" fmla="*/ 41 w 70"/>
                <a:gd name="T17" fmla="*/ 42 h 108"/>
                <a:gd name="T18" fmla="*/ 40 w 70"/>
                <a:gd name="T19" fmla="*/ 34 h 108"/>
                <a:gd name="T20" fmla="*/ 31 w 70"/>
                <a:gd name="T21" fmla="*/ 20 h 108"/>
                <a:gd name="T22" fmla="*/ 39 w 70"/>
                <a:gd name="T23" fmla="*/ 60 h 108"/>
                <a:gd name="T24" fmla="*/ 36 w 70"/>
                <a:gd name="T25" fmla="*/ 70 h 108"/>
                <a:gd name="T26" fmla="*/ 54 w 70"/>
                <a:gd name="T27" fmla="*/ 103 h 108"/>
                <a:gd name="T28" fmla="*/ 65 w 70"/>
                <a:gd name="T29" fmla="*/ 106 h 108"/>
                <a:gd name="T30" fmla="*/ 65 w 70"/>
                <a:gd name="T31" fmla="*/ 106 h 108"/>
                <a:gd name="T32" fmla="*/ 68 w 70"/>
                <a:gd name="T33" fmla="*/ 95 h 108"/>
                <a:gd name="T34" fmla="*/ 49 w 70"/>
                <a:gd name="T35" fmla="*/ 63 h 108"/>
                <a:gd name="T36" fmla="*/ 39 w 70"/>
                <a:gd name="T37" fmla="*/ 60 h 108"/>
                <a:gd name="T38" fmla="*/ 39 w 70"/>
                <a:gd name="T39" fmla="*/ 60 h 108"/>
                <a:gd name="T40" fmla="*/ 5 w 70"/>
                <a:gd name="T41" fmla="*/ 2 h 108"/>
                <a:gd name="T42" fmla="*/ 2 w 70"/>
                <a:gd name="T43" fmla="*/ 13 h 108"/>
                <a:gd name="T44" fmla="*/ 21 w 70"/>
                <a:gd name="T45" fmla="*/ 45 h 108"/>
                <a:gd name="T46" fmla="*/ 32 w 70"/>
                <a:gd name="T47" fmla="*/ 48 h 108"/>
                <a:gd name="T48" fmla="*/ 32 w 70"/>
                <a:gd name="T49" fmla="*/ 48 h 108"/>
                <a:gd name="T50" fmla="*/ 35 w 70"/>
                <a:gd name="T51" fmla="*/ 37 h 108"/>
                <a:gd name="T52" fmla="*/ 16 w 70"/>
                <a:gd name="T53" fmla="*/ 5 h 108"/>
                <a:gd name="T54" fmla="*/ 5 w 70"/>
                <a:gd name="T55" fmla="*/ 2 h 108"/>
                <a:gd name="T56" fmla="*/ 5 w 70"/>
                <a:gd name="T57" fmla="*/ 2 h 108"/>
                <a:gd name="T58" fmla="*/ 39 w 70"/>
                <a:gd name="T59" fmla="*/ 88 h 108"/>
                <a:gd name="T60" fmla="*/ 31 w 70"/>
                <a:gd name="T61" fmla="*/ 73 h 108"/>
                <a:gd name="T62" fmla="*/ 29 w 70"/>
                <a:gd name="T63" fmla="*/ 66 h 108"/>
                <a:gd name="T64" fmla="*/ 22 w 70"/>
                <a:gd name="T65" fmla="*/ 53 h 108"/>
                <a:gd name="T66" fmla="*/ 16 w 70"/>
                <a:gd name="T67" fmla="*/ 48 h 108"/>
                <a:gd name="T68" fmla="*/ 8 w 70"/>
                <a:gd name="T69" fmla="*/ 33 h 108"/>
                <a:gd name="T70" fmla="*/ 6 w 70"/>
                <a:gd name="T71" fmla="*/ 38 h 108"/>
                <a:gd name="T72" fmla="*/ 8 w 70"/>
                <a:gd name="T73" fmla="*/ 57 h 108"/>
                <a:gd name="T74" fmla="*/ 19 w 70"/>
                <a:gd name="T75" fmla="*/ 75 h 108"/>
                <a:gd name="T76" fmla="*/ 34 w 70"/>
                <a:gd name="T77" fmla="*/ 87 h 108"/>
                <a:gd name="T78" fmla="*/ 39 w 70"/>
                <a:gd name="T79" fmla="*/ 8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" h="108">
                  <a:moveTo>
                    <a:pt x="31" y="20"/>
                  </a:moveTo>
                  <a:cubicBezTo>
                    <a:pt x="33" y="20"/>
                    <a:pt x="34" y="20"/>
                    <a:pt x="36" y="20"/>
                  </a:cubicBezTo>
                  <a:cubicBezTo>
                    <a:pt x="42" y="22"/>
                    <a:pt x="48" y="26"/>
                    <a:pt x="51" y="32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5" y="56"/>
                    <a:pt x="66" y="63"/>
                    <a:pt x="64" y="69"/>
                  </a:cubicBezTo>
                  <a:cubicBezTo>
                    <a:pt x="64" y="71"/>
                    <a:pt x="63" y="73"/>
                    <a:pt x="63" y="7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3" y="58"/>
                    <a:pt x="51" y="56"/>
                    <a:pt x="49" y="5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39"/>
                    <a:pt x="41" y="37"/>
                    <a:pt x="40" y="34"/>
                  </a:cubicBezTo>
                  <a:cubicBezTo>
                    <a:pt x="31" y="20"/>
                    <a:pt x="31" y="20"/>
                    <a:pt x="31" y="20"/>
                  </a:cubicBezTo>
                  <a:close/>
                  <a:moveTo>
                    <a:pt x="39" y="60"/>
                  </a:moveTo>
                  <a:cubicBezTo>
                    <a:pt x="35" y="62"/>
                    <a:pt x="34" y="67"/>
                    <a:pt x="36" y="70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7" y="107"/>
                    <a:pt x="61" y="108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9" y="104"/>
                    <a:pt x="70" y="99"/>
                    <a:pt x="68" y="95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7" y="59"/>
                    <a:pt x="42" y="57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lose/>
                  <a:moveTo>
                    <a:pt x="5" y="2"/>
                  </a:moveTo>
                  <a:cubicBezTo>
                    <a:pt x="2" y="4"/>
                    <a:pt x="0" y="9"/>
                    <a:pt x="2" y="1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9"/>
                    <a:pt x="28" y="50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6" y="46"/>
                    <a:pt x="37" y="41"/>
                    <a:pt x="35" y="3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1"/>
                    <a:pt x="9" y="0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39" y="88"/>
                  </a:move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29" y="69"/>
                    <a:pt x="29" y="66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9" y="52"/>
                    <a:pt x="18" y="50"/>
                    <a:pt x="16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4"/>
                    <a:pt x="6" y="36"/>
                    <a:pt x="6" y="38"/>
                  </a:cubicBezTo>
                  <a:cubicBezTo>
                    <a:pt x="4" y="44"/>
                    <a:pt x="5" y="51"/>
                    <a:pt x="8" y="5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2" y="81"/>
                    <a:pt x="28" y="85"/>
                    <a:pt x="34" y="87"/>
                  </a:cubicBezTo>
                  <a:cubicBezTo>
                    <a:pt x="36" y="87"/>
                    <a:pt x="38" y="88"/>
                    <a:pt x="39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45135" y="6000065"/>
            <a:ext cx="548911" cy="574835"/>
            <a:chOff x="10700969" y="4451766"/>
            <a:chExt cx="284939" cy="337424"/>
          </a:xfrm>
        </p:grpSpPr>
        <p:sp>
          <p:nvSpPr>
            <p:cNvPr id="78" name="Freeform 123"/>
            <p:cNvSpPr>
              <a:spLocks noEditPoints="1"/>
            </p:cNvSpPr>
            <p:nvPr/>
          </p:nvSpPr>
          <p:spPr bwMode="auto">
            <a:xfrm>
              <a:off x="10708095" y="4474865"/>
              <a:ext cx="277813" cy="314325"/>
            </a:xfrm>
            <a:custGeom>
              <a:avLst/>
              <a:gdLst>
                <a:gd name="T0" fmla="*/ 13 w 77"/>
                <a:gd name="T1" fmla="*/ 8 h 87"/>
                <a:gd name="T2" fmla="*/ 38 w 77"/>
                <a:gd name="T3" fmla="*/ 1 h 87"/>
                <a:gd name="T4" fmla="*/ 59 w 77"/>
                <a:gd name="T5" fmla="*/ 14 h 87"/>
                <a:gd name="T6" fmla="*/ 66 w 77"/>
                <a:gd name="T7" fmla="*/ 38 h 87"/>
                <a:gd name="T8" fmla="*/ 58 w 77"/>
                <a:gd name="T9" fmla="*/ 56 h 87"/>
                <a:gd name="T10" fmla="*/ 64 w 77"/>
                <a:gd name="T11" fmla="*/ 59 h 87"/>
                <a:gd name="T12" fmla="*/ 74 w 77"/>
                <a:gd name="T13" fmla="*/ 73 h 87"/>
                <a:gd name="T14" fmla="*/ 73 w 77"/>
                <a:gd name="T15" fmla="*/ 84 h 87"/>
                <a:gd name="T16" fmla="*/ 73 w 77"/>
                <a:gd name="T17" fmla="*/ 84 h 87"/>
                <a:gd name="T18" fmla="*/ 62 w 77"/>
                <a:gd name="T19" fmla="*/ 83 h 87"/>
                <a:gd name="T20" fmla="*/ 51 w 77"/>
                <a:gd name="T21" fmla="*/ 69 h 87"/>
                <a:gd name="T22" fmla="*/ 49 w 77"/>
                <a:gd name="T23" fmla="*/ 63 h 87"/>
                <a:gd name="T24" fmla="*/ 30 w 77"/>
                <a:gd name="T25" fmla="*/ 67 h 87"/>
                <a:gd name="T26" fmla="*/ 8 w 77"/>
                <a:gd name="T27" fmla="*/ 54 h 87"/>
                <a:gd name="T28" fmla="*/ 1 w 77"/>
                <a:gd name="T29" fmla="*/ 30 h 87"/>
                <a:gd name="T30" fmla="*/ 13 w 77"/>
                <a:gd name="T31" fmla="*/ 8 h 87"/>
                <a:gd name="T32" fmla="*/ 21 w 77"/>
                <a:gd name="T33" fmla="*/ 33 h 87"/>
                <a:gd name="T34" fmla="*/ 21 w 77"/>
                <a:gd name="T35" fmla="*/ 40 h 87"/>
                <a:gd name="T36" fmla="*/ 47 w 77"/>
                <a:gd name="T37" fmla="*/ 40 h 87"/>
                <a:gd name="T38" fmla="*/ 47 w 77"/>
                <a:gd name="T39" fmla="*/ 33 h 87"/>
                <a:gd name="T40" fmla="*/ 21 w 77"/>
                <a:gd name="T41" fmla="*/ 33 h 87"/>
                <a:gd name="T42" fmla="*/ 18 w 77"/>
                <a:gd name="T43" fmla="*/ 36 h 87"/>
                <a:gd name="T44" fmla="*/ 43 w 77"/>
                <a:gd name="T45" fmla="*/ 19 h 87"/>
                <a:gd name="T46" fmla="*/ 18 w 77"/>
                <a:gd name="T47" fmla="*/ 36 h 87"/>
                <a:gd name="T48" fmla="*/ 36 w 77"/>
                <a:gd name="T49" fmla="*/ 12 h 87"/>
                <a:gd name="T50" fmla="*/ 20 w 77"/>
                <a:gd name="T51" fmla="*/ 17 h 87"/>
                <a:gd name="T52" fmla="*/ 12 w 77"/>
                <a:gd name="T53" fmla="*/ 31 h 87"/>
                <a:gd name="T54" fmla="*/ 16 w 77"/>
                <a:gd name="T55" fmla="*/ 48 h 87"/>
                <a:gd name="T56" fmla="*/ 31 w 77"/>
                <a:gd name="T57" fmla="*/ 56 h 87"/>
                <a:gd name="T58" fmla="*/ 47 w 77"/>
                <a:gd name="T59" fmla="*/ 51 h 87"/>
                <a:gd name="T60" fmla="*/ 55 w 77"/>
                <a:gd name="T61" fmla="*/ 37 h 87"/>
                <a:gd name="T62" fmla="*/ 51 w 77"/>
                <a:gd name="T63" fmla="*/ 21 h 87"/>
                <a:gd name="T64" fmla="*/ 36 w 77"/>
                <a:gd name="T65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87">
                  <a:moveTo>
                    <a:pt x="13" y="8"/>
                  </a:moveTo>
                  <a:cubicBezTo>
                    <a:pt x="20" y="3"/>
                    <a:pt x="29" y="0"/>
                    <a:pt x="38" y="1"/>
                  </a:cubicBezTo>
                  <a:cubicBezTo>
                    <a:pt x="46" y="2"/>
                    <a:pt x="54" y="7"/>
                    <a:pt x="59" y="14"/>
                  </a:cubicBezTo>
                  <a:cubicBezTo>
                    <a:pt x="65" y="21"/>
                    <a:pt x="67" y="30"/>
                    <a:pt x="66" y="38"/>
                  </a:cubicBezTo>
                  <a:cubicBezTo>
                    <a:pt x="65" y="45"/>
                    <a:pt x="63" y="51"/>
                    <a:pt x="58" y="56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7"/>
                    <a:pt x="64" y="86"/>
                    <a:pt x="62" y="83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8"/>
                    <a:pt x="30" y="67"/>
                  </a:cubicBezTo>
                  <a:cubicBezTo>
                    <a:pt x="21" y="66"/>
                    <a:pt x="13" y="62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2"/>
                    <a:pt x="6" y="14"/>
                    <a:pt x="13" y="8"/>
                  </a:cubicBezTo>
                  <a:close/>
                  <a:moveTo>
                    <a:pt x="21" y="33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21" y="33"/>
                    <a:pt x="21" y="33"/>
                    <a:pt x="21" y="33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2"/>
                    <a:pt x="16" y="23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2"/>
                    <a:pt x="25" y="13"/>
                    <a:pt x="20" y="17"/>
                  </a:cubicBezTo>
                  <a:cubicBezTo>
                    <a:pt x="15" y="21"/>
                    <a:pt x="13" y="26"/>
                    <a:pt x="12" y="31"/>
                  </a:cubicBezTo>
                  <a:cubicBezTo>
                    <a:pt x="11" y="37"/>
                    <a:pt x="13" y="43"/>
                    <a:pt x="16" y="48"/>
                  </a:cubicBezTo>
                  <a:cubicBezTo>
                    <a:pt x="20" y="52"/>
                    <a:pt x="25" y="55"/>
                    <a:pt x="31" y="56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8"/>
                    <a:pt x="55" y="42"/>
                    <a:pt x="55" y="37"/>
                  </a:cubicBezTo>
                  <a:cubicBezTo>
                    <a:pt x="56" y="31"/>
                    <a:pt x="54" y="25"/>
                    <a:pt x="51" y="21"/>
                  </a:cubicBezTo>
                  <a:cubicBezTo>
                    <a:pt x="47" y="16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23"/>
            <p:cNvSpPr>
              <a:spLocks noEditPoints="1"/>
            </p:cNvSpPr>
            <p:nvPr/>
          </p:nvSpPr>
          <p:spPr bwMode="auto">
            <a:xfrm>
              <a:off x="10700969" y="4451766"/>
              <a:ext cx="277813" cy="314325"/>
            </a:xfrm>
            <a:custGeom>
              <a:avLst/>
              <a:gdLst>
                <a:gd name="T0" fmla="*/ 13 w 77"/>
                <a:gd name="T1" fmla="*/ 8 h 87"/>
                <a:gd name="T2" fmla="*/ 38 w 77"/>
                <a:gd name="T3" fmla="*/ 1 h 87"/>
                <a:gd name="T4" fmla="*/ 59 w 77"/>
                <a:gd name="T5" fmla="*/ 14 h 87"/>
                <a:gd name="T6" fmla="*/ 66 w 77"/>
                <a:gd name="T7" fmla="*/ 38 h 87"/>
                <a:gd name="T8" fmla="*/ 58 w 77"/>
                <a:gd name="T9" fmla="*/ 56 h 87"/>
                <a:gd name="T10" fmla="*/ 64 w 77"/>
                <a:gd name="T11" fmla="*/ 59 h 87"/>
                <a:gd name="T12" fmla="*/ 74 w 77"/>
                <a:gd name="T13" fmla="*/ 73 h 87"/>
                <a:gd name="T14" fmla="*/ 73 w 77"/>
                <a:gd name="T15" fmla="*/ 84 h 87"/>
                <a:gd name="T16" fmla="*/ 73 w 77"/>
                <a:gd name="T17" fmla="*/ 84 h 87"/>
                <a:gd name="T18" fmla="*/ 62 w 77"/>
                <a:gd name="T19" fmla="*/ 83 h 87"/>
                <a:gd name="T20" fmla="*/ 51 w 77"/>
                <a:gd name="T21" fmla="*/ 69 h 87"/>
                <a:gd name="T22" fmla="*/ 49 w 77"/>
                <a:gd name="T23" fmla="*/ 63 h 87"/>
                <a:gd name="T24" fmla="*/ 30 w 77"/>
                <a:gd name="T25" fmla="*/ 67 h 87"/>
                <a:gd name="T26" fmla="*/ 8 w 77"/>
                <a:gd name="T27" fmla="*/ 54 h 87"/>
                <a:gd name="T28" fmla="*/ 1 w 77"/>
                <a:gd name="T29" fmla="*/ 30 h 87"/>
                <a:gd name="T30" fmla="*/ 13 w 77"/>
                <a:gd name="T31" fmla="*/ 8 h 87"/>
                <a:gd name="T32" fmla="*/ 21 w 77"/>
                <a:gd name="T33" fmla="*/ 33 h 87"/>
                <a:gd name="T34" fmla="*/ 21 w 77"/>
                <a:gd name="T35" fmla="*/ 40 h 87"/>
                <a:gd name="T36" fmla="*/ 47 w 77"/>
                <a:gd name="T37" fmla="*/ 40 h 87"/>
                <a:gd name="T38" fmla="*/ 47 w 77"/>
                <a:gd name="T39" fmla="*/ 33 h 87"/>
                <a:gd name="T40" fmla="*/ 21 w 77"/>
                <a:gd name="T41" fmla="*/ 33 h 87"/>
                <a:gd name="T42" fmla="*/ 18 w 77"/>
                <a:gd name="T43" fmla="*/ 36 h 87"/>
                <a:gd name="T44" fmla="*/ 43 w 77"/>
                <a:gd name="T45" fmla="*/ 19 h 87"/>
                <a:gd name="T46" fmla="*/ 18 w 77"/>
                <a:gd name="T47" fmla="*/ 36 h 87"/>
                <a:gd name="T48" fmla="*/ 36 w 77"/>
                <a:gd name="T49" fmla="*/ 12 h 87"/>
                <a:gd name="T50" fmla="*/ 20 w 77"/>
                <a:gd name="T51" fmla="*/ 17 h 87"/>
                <a:gd name="T52" fmla="*/ 12 w 77"/>
                <a:gd name="T53" fmla="*/ 31 h 87"/>
                <a:gd name="T54" fmla="*/ 16 w 77"/>
                <a:gd name="T55" fmla="*/ 48 h 87"/>
                <a:gd name="T56" fmla="*/ 31 w 77"/>
                <a:gd name="T57" fmla="*/ 56 h 87"/>
                <a:gd name="T58" fmla="*/ 47 w 77"/>
                <a:gd name="T59" fmla="*/ 51 h 87"/>
                <a:gd name="T60" fmla="*/ 55 w 77"/>
                <a:gd name="T61" fmla="*/ 37 h 87"/>
                <a:gd name="T62" fmla="*/ 51 w 77"/>
                <a:gd name="T63" fmla="*/ 21 h 87"/>
                <a:gd name="T64" fmla="*/ 36 w 77"/>
                <a:gd name="T65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87">
                  <a:moveTo>
                    <a:pt x="13" y="8"/>
                  </a:moveTo>
                  <a:cubicBezTo>
                    <a:pt x="20" y="3"/>
                    <a:pt x="29" y="0"/>
                    <a:pt x="38" y="1"/>
                  </a:cubicBezTo>
                  <a:cubicBezTo>
                    <a:pt x="46" y="2"/>
                    <a:pt x="54" y="7"/>
                    <a:pt x="59" y="14"/>
                  </a:cubicBezTo>
                  <a:cubicBezTo>
                    <a:pt x="65" y="21"/>
                    <a:pt x="67" y="30"/>
                    <a:pt x="66" y="38"/>
                  </a:cubicBezTo>
                  <a:cubicBezTo>
                    <a:pt x="65" y="45"/>
                    <a:pt x="63" y="51"/>
                    <a:pt x="58" y="56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7"/>
                    <a:pt x="64" y="86"/>
                    <a:pt x="62" y="83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8"/>
                    <a:pt x="30" y="67"/>
                  </a:cubicBezTo>
                  <a:cubicBezTo>
                    <a:pt x="21" y="66"/>
                    <a:pt x="13" y="62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2"/>
                    <a:pt x="6" y="14"/>
                    <a:pt x="13" y="8"/>
                  </a:cubicBezTo>
                  <a:close/>
                  <a:moveTo>
                    <a:pt x="21" y="33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21" y="33"/>
                    <a:pt x="21" y="33"/>
                    <a:pt x="21" y="33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2"/>
                    <a:pt x="16" y="23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2"/>
                    <a:pt x="25" y="13"/>
                    <a:pt x="20" y="17"/>
                  </a:cubicBezTo>
                  <a:cubicBezTo>
                    <a:pt x="15" y="21"/>
                    <a:pt x="13" y="26"/>
                    <a:pt x="12" y="31"/>
                  </a:cubicBezTo>
                  <a:cubicBezTo>
                    <a:pt x="11" y="37"/>
                    <a:pt x="13" y="43"/>
                    <a:pt x="16" y="48"/>
                  </a:cubicBezTo>
                  <a:cubicBezTo>
                    <a:pt x="20" y="52"/>
                    <a:pt x="25" y="55"/>
                    <a:pt x="31" y="56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8"/>
                    <a:pt x="55" y="42"/>
                    <a:pt x="55" y="37"/>
                  </a:cubicBezTo>
                  <a:cubicBezTo>
                    <a:pt x="56" y="31"/>
                    <a:pt x="54" y="25"/>
                    <a:pt x="51" y="21"/>
                  </a:cubicBezTo>
                  <a:cubicBezTo>
                    <a:pt x="47" y="16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267428" y="2921017"/>
            <a:ext cx="381791" cy="1057885"/>
          </a:xfrm>
          <a:prstGeom prst="rect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59802" y="29673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EEAD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dirty="0">
              <a:solidFill>
                <a:srgbClr val="EEAD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502814" y="2277632"/>
            <a:ext cx="125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484089" y="266830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494347" y="337031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范围管理计划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494347" y="40380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494347" y="30319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494347" y="507909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沟通管理计划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100"/>
          <p:cNvSpPr/>
          <p:nvPr/>
        </p:nvSpPr>
        <p:spPr>
          <a:xfrm rot="10800000">
            <a:off x="9802658" y="5404264"/>
            <a:ext cx="1949696" cy="1430744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3494347" y="474516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494347" y="37098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121"/>
          <p:cNvSpPr>
            <a:spLocks noEditPoints="1"/>
          </p:cNvSpPr>
          <p:nvPr/>
        </p:nvSpPr>
        <p:spPr bwMode="auto">
          <a:xfrm>
            <a:off x="7648882" y="5908728"/>
            <a:ext cx="772473" cy="711312"/>
          </a:xfrm>
          <a:custGeom>
            <a:avLst/>
            <a:gdLst>
              <a:gd name="T0" fmla="*/ 62 w 80"/>
              <a:gd name="T1" fmla="*/ 22 h 92"/>
              <a:gd name="T2" fmla="*/ 37 w 80"/>
              <a:gd name="T3" fmla="*/ 43 h 92"/>
              <a:gd name="T4" fmla="*/ 37 w 80"/>
              <a:gd name="T5" fmla="*/ 33 h 92"/>
              <a:gd name="T6" fmla="*/ 5 w 80"/>
              <a:gd name="T7" fmla="*/ 58 h 92"/>
              <a:gd name="T8" fmla="*/ 0 w 80"/>
              <a:gd name="T9" fmla="*/ 58 h 92"/>
              <a:gd name="T10" fmla="*/ 37 w 80"/>
              <a:gd name="T11" fmla="*/ 10 h 92"/>
              <a:gd name="T12" fmla="*/ 37 w 80"/>
              <a:gd name="T13" fmla="*/ 0 h 92"/>
              <a:gd name="T14" fmla="*/ 62 w 80"/>
              <a:gd name="T15" fmla="*/ 22 h 92"/>
              <a:gd name="T16" fmla="*/ 44 w 80"/>
              <a:gd name="T17" fmla="*/ 59 h 92"/>
              <a:gd name="T18" fmla="*/ 44 w 80"/>
              <a:gd name="T19" fmla="*/ 49 h 92"/>
              <a:gd name="T20" fmla="*/ 16 w 80"/>
              <a:gd name="T21" fmla="*/ 71 h 92"/>
              <a:gd name="T22" fmla="*/ 44 w 80"/>
              <a:gd name="T23" fmla="*/ 92 h 92"/>
              <a:gd name="T24" fmla="*/ 44 w 80"/>
              <a:gd name="T25" fmla="*/ 82 h 92"/>
              <a:gd name="T26" fmla="*/ 80 w 80"/>
              <a:gd name="T27" fmla="*/ 37 h 92"/>
              <a:gd name="T28" fmla="*/ 75 w 80"/>
              <a:gd name="T29" fmla="*/ 37 h 92"/>
              <a:gd name="T30" fmla="*/ 44 w 80"/>
              <a:gd name="T31" fmla="*/ 5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92">
                <a:moveTo>
                  <a:pt x="62" y="22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33"/>
                  <a:pt x="37" y="33"/>
                  <a:pt x="37" y="33"/>
                </a:cubicBezTo>
                <a:cubicBezTo>
                  <a:pt x="22" y="36"/>
                  <a:pt x="10" y="44"/>
                  <a:pt x="5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2" y="34"/>
                  <a:pt x="14" y="16"/>
                  <a:pt x="37" y="10"/>
                </a:cubicBezTo>
                <a:cubicBezTo>
                  <a:pt x="37" y="0"/>
                  <a:pt x="37" y="0"/>
                  <a:pt x="37" y="0"/>
                </a:cubicBezTo>
                <a:cubicBezTo>
                  <a:pt x="62" y="22"/>
                  <a:pt x="62" y="22"/>
                  <a:pt x="62" y="22"/>
                </a:cubicBezTo>
                <a:close/>
                <a:moveTo>
                  <a:pt x="44" y="59"/>
                </a:moveTo>
                <a:cubicBezTo>
                  <a:pt x="44" y="49"/>
                  <a:pt x="44" y="49"/>
                  <a:pt x="44" y="49"/>
                </a:cubicBezTo>
                <a:cubicBezTo>
                  <a:pt x="16" y="71"/>
                  <a:pt x="16" y="71"/>
                  <a:pt x="16" y="71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82"/>
                  <a:pt x="44" y="82"/>
                  <a:pt x="44" y="82"/>
                </a:cubicBezTo>
                <a:cubicBezTo>
                  <a:pt x="66" y="77"/>
                  <a:pt x="78" y="59"/>
                  <a:pt x="80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69" y="49"/>
                  <a:pt x="57" y="56"/>
                  <a:pt x="4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494347" y="43888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0470455" y="-864428"/>
            <a:ext cx="8981382" cy="774257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0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908193" y="35048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质量管理计划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933951" y="2247900"/>
            <a:ext cx="2362200" cy="2362200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386997" y="3790950"/>
            <a:ext cx="546954" cy="819150"/>
          </a:xfrm>
          <a:prstGeom prst="rect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6200000">
            <a:off x="6620911" y="4474002"/>
            <a:ext cx="546954" cy="819150"/>
          </a:xfrm>
          <a:prstGeom prst="rect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6200000">
            <a:off x="5074713" y="1573187"/>
            <a:ext cx="546954" cy="819150"/>
          </a:xfrm>
          <a:prstGeom prst="rect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7286666" y="2241979"/>
            <a:ext cx="546954" cy="819150"/>
          </a:xfrm>
          <a:prstGeom prst="rect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467820" y="2393615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6A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学生需求</a:t>
            </a:r>
            <a:endParaRPr lang="zh-CN" altLang="en-US" sz="2000" dirty="0">
              <a:solidFill>
                <a:srgbClr val="006A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467821" y="2793725"/>
            <a:ext cx="3519741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8467819" y="2494609"/>
            <a:ext cx="0" cy="819709"/>
          </a:xfrm>
          <a:prstGeom prst="line">
            <a:avLst/>
          </a:prstGeom>
          <a:ln w="25400">
            <a:solidFill>
              <a:srgbClr val="006A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467820" y="4246348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3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</a:t>
            </a:r>
            <a:endParaRPr lang="zh-CN" altLang="en-US" sz="2000" dirty="0">
              <a:solidFill>
                <a:srgbClr val="E33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467821" y="4646458"/>
            <a:ext cx="3519741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8467819" y="4347342"/>
            <a:ext cx="0" cy="819709"/>
          </a:xfrm>
          <a:prstGeom prst="line">
            <a:avLst/>
          </a:prstGeom>
          <a:ln w="25400">
            <a:solidFill>
              <a:srgbClr val="E33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-1617467" y="2393615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AA16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教师需求</a:t>
            </a:r>
            <a:endParaRPr lang="zh-CN" altLang="en-US" sz="2000" dirty="0">
              <a:solidFill>
                <a:srgbClr val="AA16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93653" y="2786680"/>
            <a:ext cx="3519741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r"/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3927333" y="2494609"/>
            <a:ext cx="0" cy="819709"/>
          </a:xfrm>
          <a:prstGeom prst="line">
            <a:avLst/>
          </a:prstGeom>
          <a:ln w="25400">
            <a:solidFill>
              <a:srgbClr val="8F3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-1617467" y="4344504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E58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网站游客需求</a:t>
            </a:r>
            <a:endParaRPr lang="zh-CN" altLang="en-US" sz="2000" dirty="0">
              <a:solidFill>
                <a:srgbClr val="E58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93653" y="4737569"/>
            <a:ext cx="3519741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r"/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3927333" y="4445498"/>
            <a:ext cx="0" cy="819709"/>
          </a:xfrm>
          <a:prstGeom prst="line">
            <a:avLst/>
          </a:prstGeom>
          <a:ln w="28575">
            <a:solidFill>
              <a:srgbClr val="E58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167"/>
          <p:cNvSpPr>
            <a:spLocks noEditPoints="1"/>
          </p:cNvSpPr>
          <p:nvPr/>
        </p:nvSpPr>
        <p:spPr bwMode="auto">
          <a:xfrm>
            <a:off x="5668379" y="2328160"/>
            <a:ext cx="855241" cy="1255981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069177" y="3753913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项目需求计划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3" name="等腰三角形 72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4" name="等腰三角形 73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5" name="等腰三角形 74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6" name="等腰三角形 125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7" name="等腰三角形 126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8" name="等腰三角形 127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095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92910" y="2233724"/>
            <a:ext cx="4890374" cy="308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298143" y="4186709"/>
            <a:ext cx="4770282" cy="1133115"/>
          </a:xfrm>
          <a:prstGeom prst="rect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047293" y="4367333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47294" y="4767443"/>
            <a:ext cx="476320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Freeform 191"/>
          <p:cNvSpPr>
            <a:spLocks noEditPoints="1"/>
          </p:cNvSpPr>
          <p:nvPr/>
        </p:nvSpPr>
        <p:spPr bwMode="auto">
          <a:xfrm>
            <a:off x="6380395" y="4489343"/>
            <a:ext cx="700776" cy="62169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298143" y="2206640"/>
            <a:ext cx="2462841" cy="971395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298143" y="3192931"/>
            <a:ext cx="2462841" cy="97888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796747" y="3192931"/>
            <a:ext cx="2271677" cy="97888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796747" y="2199153"/>
            <a:ext cx="2271677" cy="97888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809436" y="2321941"/>
            <a:ext cx="19515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809101" y="2569436"/>
            <a:ext cx="216674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wusuoweimdasdmasdmdq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163"/>
          <p:cNvSpPr>
            <a:spLocks noEditPoints="1"/>
          </p:cNvSpPr>
          <p:nvPr/>
        </p:nvSpPr>
        <p:spPr bwMode="auto">
          <a:xfrm>
            <a:off x="6376881" y="2569435"/>
            <a:ext cx="487329" cy="353916"/>
          </a:xfrm>
          <a:custGeom>
            <a:avLst/>
            <a:gdLst>
              <a:gd name="T0" fmla="*/ 23 w 111"/>
              <a:gd name="T1" fmla="*/ 21 h 81"/>
              <a:gd name="T2" fmla="*/ 23 w 111"/>
              <a:gd name="T3" fmla="*/ 11 h 81"/>
              <a:gd name="T4" fmla="*/ 51 w 111"/>
              <a:gd name="T5" fmla="*/ 11 h 81"/>
              <a:gd name="T6" fmla="*/ 51 w 111"/>
              <a:gd name="T7" fmla="*/ 20 h 81"/>
              <a:gd name="T8" fmla="*/ 59 w 111"/>
              <a:gd name="T9" fmla="*/ 26 h 81"/>
              <a:gd name="T10" fmla="*/ 68 w 111"/>
              <a:gd name="T11" fmla="*/ 0 h 81"/>
              <a:gd name="T12" fmla="*/ 68 w 111"/>
              <a:gd name="T13" fmla="*/ 0 h 81"/>
              <a:gd name="T14" fmla="*/ 88 w 111"/>
              <a:gd name="T15" fmla="*/ 26 h 81"/>
              <a:gd name="T16" fmla="*/ 111 w 111"/>
              <a:gd name="T17" fmla="*/ 23 h 81"/>
              <a:gd name="T18" fmla="*/ 90 w 111"/>
              <a:gd name="T19" fmla="*/ 39 h 81"/>
              <a:gd name="T20" fmla="*/ 111 w 111"/>
              <a:gd name="T21" fmla="*/ 37 h 81"/>
              <a:gd name="T22" fmla="*/ 84 w 111"/>
              <a:gd name="T23" fmla="*/ 49 h 81"/>
              <a:gd name="T24" fmla="*/ 68 w 111"/>
              <a:gd name="T25" fmla="*/ 46 h 81"/>
              <a:gd name="T26" fmla="*/ 109 w 111"/>
              <a:gd name="T27" fmla="*/ 48 h 81"/>
              <a:gd name="T28" fmla="*/ 68 w 111"/>
              <a:gd name="T29" fmla="*/ 62 h 81"/>
              <a:gd name="T30" fmla="*/ 31 w 111"/>
              <a:gd name="T31" fmla="*/ 75 h 81"/>
              <a:gd name="T32" fmla="*/ 2 w 111"/>
              <a:gd name="T33" fmla="*/ 62 h 81"/>
              <a:gd name="T34" fmla="*/ 50 w 111"/>
              <a:gd name="T35" fmla="*/ 54 h 81"/>
              <a:gd name="T36" fmla="*/ 59 w 111"/>
              <a:gd name="T37" fmla="*/ 54 h 81"/>
              <a:gd name="T38" fmla="*/ 49 w 111"/>
              <a:gd name="T39" fmla="*/ 43 h 81"/>
              <a:gd name="T40" fmla="*/ 45 w 111"/>
              <a:gd name="T41" fmla="*/ 44 h 81"/>
              <a:gd name="T42" fmla="*/ 35 w 111"/>
              <a:gd name="T43" fmla="*/ 41 h 81"/>
              <a:gd name="T44" fmla="*/ 22 w 111"/>
              <a:gd name="T45" fmla="*/ 44 h 81"/>
              <a:gd name="T46" fmla="*/ 12 w 111"/>
              <a:gd name="T47" fmla="*/ 43 h 81"/>
              <a:gd name="T48" fmla="*/ 0 w 111"/>
              <a:gd name="T49" fmla="*/ 42 h 81"/>
              <a:gd name="T50" fmla="*/ 18 w 111"/>
              <a:gd name="T51" fmla="*/ 36 h 81"/>
              <a:gd name="T52" fmla="*/ 23 w 111"/>
              <a:gd name="T53" fmla="*/ 27 h 81"/>
              <a:gd name="T54" fmla="*/ 0 w 111"/>
              <a:gd name="T55" fmla="*/ 28 h 81"/>
              <a:gd name="T56" fmla="*/ 46 w 111"/>
              <a:gd name="T57" fmla="*/ 23 h 81"/>
              <a:gd name="T58" fmla="*/ 29 w 111"/>
              <a:gd name="T59" fmla="*/ 20 h 81"/>
              <a:gd name="T60" fmla="*/ 76 w 111"/>
              <a:gd name="T61" fmla="*/ 32 h 81"/>
              <a:gd name="T62" fmla="*/ 68 w 111"/>
              <a:gd name="T63" fmla="*/ 41 h 81"/>
              <a:gd name="T64" fmla="*/ 76 w 111"/>
              <a:gd name="T65" fmla="*/ 32 h 81"/>
              <a:gd name="T66" fmla="*/ 51 w 111"/>
              <a:gd name="T67" fmla="*/ 30 h 81"/>
              <a:gd name="T68" fmla="*/ 51 w 111"/>
              <a:gd name="T69" fmla="*/ 37 h 81"/>
              <a:gd name="T70" fmla="*/ 59 w 111"/>
              <a:gd name="T71" fmla="*/ 40 h 81"/>
              <a:gd name="T72" fmla="*/ 46 w 111"/>
              <a:gd name="T73" fmla="*/ 29 h 81"/>
              <a:gd name="T74" fmla="*/ 29 w 111"/>
              <a:gd name="T75" fmla="*/ 36 h 81"/>
              <a:gd name="T76" fmla="*/ 41 w 111"/>
              <a:gd name="T77" fmla="*/ 36 h 81"/>
              <a:gd name="T78" fmla="*/ 46 w 111"/>
              <a:gd name="T79" fmla="*/ 2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1" h="81">
                <a:moveTo>
                  <a:pt x="0" y="28"/>
                </a:moveTo>
                <a:cubicBezTo>
                  <a:pt x="8" y="23"/>
                  <a:pt x="16" y="22"/>
                  <a:pt x="23" y="21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25"/>
                  <a:pt x="56" y="25"/>
                  <a:pt x="59" y="26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3" y="9"/>
                  <a:pt x="82" y="17"/>
                  <a:pt x="87" y="25"/>
                </a:cubicBezTo>
                <a:cubicBezTo>
                  <a:pt x="88" y="25"/>
                  <a:pt x="88" y="25"/>
                  <a:pt x="88" y="26"/>
                </a:cubicBezTo>
                <a:cubicBezTo>
                  <a:pt x="94" y="24"/>
                  <a:pt x="101" y="22"/>
                  <a:pt x="109" y="19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04" y="27"/>
                  <a:pt x="97" y="29"/>
                  <a:pt x="90" y="30"/>
                </a:cubicBezTo>
                <a:cubicBezTo>
                  <a:pt x="91" y="34"/>
                  <a:pt x="91" y="37"/>
                  <a:pt x="90" y="39"/>
                </a:cubicBezTo>
                <a:cubicBezTo>
                  <a:pt x="96" y="38"/>
                  <a:pt x="102" y="36"/>
                  <a:pt x="109" y="33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2" y="42"/>
                  <a:pt x="94" y="44"/>
                  <a:pt x="86" y="45"/>
                </a:cubicBezTo>
                <a:cubicBezTo>
                  <a:pt x="85" y="46"/>
                  <a:pt x="85" y="47"/>
                  <a:pt x="84" y="49"/>
                </a:cubicBezTo>
                <a:cubicBezTo>
                  <a:pt x="80" y="46"/>
                  <a:pt x="80" y="46"/>
                  <a:pt x="80" y="46"/>
                </a:cubicBezTo>
                <a:cubicBezTo>
                  <a:pt x="76" y="46"/>
                  <a:pt x="72" y="46"/>
                  <a:pt x="68" y="46"/>
                </a:cubicBezTo>
                <a:cubicBezTo>
                  <a:pt x="68" y="56"/>
                  <a:pt x="68" y="56"/>
                  <a:pt x="68" y="56"/>
                </a:cubicBezTo>
                <a:cubicBezTo>
                  <a:pt x="80" y="57"/>
                  <a:pt x="93" y="56"/>
                  <a:pt x="109" y="48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95" y="61"/>
                  <a:pt x="81" y="62"/>
                  <a:pt x="68" y="62"/>
                </a:cubicBezTo>
                <a:cubicBezTo>
                  <a:pt x="68" y="67"/>
                  <a:pt x="62" y="73"/>
                  <a:pt x="54" y="77"/>
                </a:cubicBezTo>
                <a:cubicBezTo>
                  <a:pt x="44" y="81"/>
                  <a:pt x="34" y="80"/>
                  <a:pt x="31" y="75"/>
                </a:cubicBezTo>
                <a:cubicBezTo>
                  <a:pt x="29" y="70"/>
                  <a:pt x="35" y="63"/>
                  <a:pt x="44" y="58"/>
                </a:cubicBezTo>
                <a:cubicBezTo>
                  <a:pt x="30" y="56"/>
                  <a:pt x="17" y="54"/>
                  <a:pt x="2" y="62"/>
                </a:cubicBezTo>
                <a:cubicBezTo>
                  <a:pt x="0" y="57"/>
                  <a:pt x="0" y="57"/>
                  <a:pt x="0" y="57"/>
                </a:cubicBezTo>
                <a:cubicBezTo>
                  <a:pt x="18" y="48"/>
                  <a:pt x="33" y="51"/>
                  <a:pt x="50" y="54"/>
                </a:cubicBezTo>
                <a:cubicBezTo>
                  <a:pt x="51" y="54"/>
                  <a:pt x="52" y="54"/>
                  <a:pt x="54" y="54"/>
                </a:cubicBezTo>
                <a:cubicBezTo>
                  <a:pt x="55" y="54"/>
                  <a:pt x="57" y="54"/>
                  <a:pt x="59" y="54"/>
                </a:cubicBezTo>
                <a:cubicBezTo>
                  <a:pt x="59" y="45"/>
                  <a:pt x="59" y="45"/>
                  <a:pt x="59" y="45"/>
                </a:cubicBezTo>
                <a:cubicBezTo>
                  <a:pt x="55" y="45"/>
                  <a:pt x="52" y="44"/>
                  <a:pt x="49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6" y="44"/>
                  <a:pt x="46" y="44"/>
                  <a:pt x="45" y="44"/>
                </a:cubicBezTo>
                <a:cubicBezTo>
                  <a:pt x="40" y="46"/>
                  <a:pt x="36" y="46"/>
                  <a:pt x="35" y="44"/>
                </a:cubicBezTo>
                <a:cubicBezTo>
                  <a:pt x="34" y="43"/>
                  <a:pt x="34" y="42"/>
                  <a:pt x="35" y="41"/>
                </a:cubicBezTo>
                <a:cubicBezTo>
                  <a:pt x="32" y="41"/>
                  <a:pt x="30" y="41"/>
                  <a:pt x="27" y="41"/>
                </a:cubicBezTo>
                <a:cubicBezTo>
                  <a:pt x="26" y="42"/>
                  <a:pt x="24" y="43"/>
                  <a:pt x="22" y="44"/>
                </a:cubicBezTo>
                <a:cubicBezTo>
                  <a:pt x="18" y="46"/>
                  <a:pt x="13" y="46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44"/>
                  <a:pt x="6" y="45"/>
                  <a:pt x="2" y="46"/>
                </a:cubicBezTo>
                <a:cubicBezTo>
                  <a:pt x="0" y="42"/>
                  <a:pt x="0" y="42"/>
                  <a:pt x="0" y="42"/>
                </a:cubicBezTo>
                <a:cubicBezTo>
                  <a:pt x="6" y="39"/>
                  <a:pt x="11" y="37"/>
                  <a:pt x="17" y="36"/>
                </a:cubicBezTo>
                <a:cubicBezTo>
                  <a:pt x="17" y="36"/>
                  <a:pt x="18" y="36"/>
                  <a:pt x="18" y="36"/>
                </a:cubicBezTo>
                <a:cubicBezTo>
                  <a:pt x="20" y="35"/>
                  <a:pt x="22" y="34"/>
                  <a:pt x="23" y="34"/>
                </a:cubicBezTo>
                <a:cubicBezTo>
                  <a:pt x="23" y="27"/>
                  <a:pt x="23" y="27"/>
                  <a:pt x="23" y="27"/>
                </a:cubicBezTo>
                <a:cubicBezTo>
                  <a:pt x="17" y="27"/>
                  <a:pt x="10" y="29"/>
                  <a:pt x="2" y="32"/>
                </a:cubicBezTo>
                <a:cubicBezTo>
                  <a:pt x="0" y="28"/>
                  <a:pt x="0" y="28"/>
                  <a:pt x="0" y="28"/>
                </a:cubicBezTo>
                <a:close/>
                <a:moveTo>
                  <a:pt x="29" y="21"/>
                </a:moveTo>
                <a:cubicBezTo>
                  <a:pt x="34" y="22"/>
                  <a:pt x="40" y="22"/>
                  <a:pt x="46" y="23"/>
                </a:cubicBezTo>
                <a:cubicBezTo>
                  <a:pt x="46" y="20"/>
                  <a:pt x="46" y="20"/>
                  <a:pt x="46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1"/>
                  <a:pt x="29" y="21"/>
                  <a:pt x="29" y="21"/>
                </a:cubicBezTo>
                <a:close/>
                <a:moveTo>
                  <a:pt x="76" y="32"/>
                </a:moveTo>
                <a:cubicBezTo>
                  <a:pt x="73" y="32"/>
                  <a:pt x="71" y="32"/>
                  <a:pt x="68" y="32"/>
                </a:cubicBezTo>
                <a:cubicBezTo>
                  <a:pt x="68" y="41"/>
                  <a:pt x="68" y="41"/>
                  <a:pt x="68" y="41"/>
                </a:cubicBezTo>
                <a:cubicBezTo>
                  <a:pt x="73" y="41"/>
                  <a:pt x="77" y="41"/>
                  <a:pt x="82" y="41"/>
                </a:cubicBezTo>
                <a:cubicBezTo>
                  <a:pt x="83" y="36"/>
                  <a:pt x="80" y="33"/>
                  <a:pt x="76" y="32"/>
                </a:cubicBezTo>
                <a:close/>
                <a:moveTo>
                  <a:pt x="59" y="31"/>
                </a:moveTo>
                <a:cubicBezTo>
                  <a:pt x="56" y="30"/>
                  <a:pt x="54" y="30"/>
                  <a:pt x="51" y="30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8"/>
                  <a:pt x="51" y="38"/>
                  <a:pt x="51" y="39"/>
                </a:cubicBezTo>
                <a:cubicBezTo>
                  <a:pt x="54" y="39"/>
                  <a:pt x="56" y="39"/>
                  <a:pt x="59" y="40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46" y="29"/>
                </a:moveTo>
                <a:cubicBezTo>
                  <a:pt x="40" y="28"/>
                  <a:pt x="34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32" y="36"/>
                  <a:pt x="36" y="36"/>
                  <a:pt x="39" y="37"/>
                </a:cubicBezTo>
                <a:cubicBezTo>
                  <a:pt x="40" y="36"/>
                  <a:pt x="40" y="36"/>
                  <a:pt x="41" y="36"/>
                </a:cubicBezTo>
                <a:cubicBezTo>
                  <a:pt x="43" y="35"/>
                  <a:pt x="44" y="34"/>
                  <a:pt x="46" y="34"/>
                </a:cubicBezTo>
                <a:lnTo>
                  <a:pt x="46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7958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908193" y="35048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沟通管理计划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等腰三角形 50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61150" y="1358677"/>
            <a:ext cx="12192000" cy="1485900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297623" y="1472973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开发者与客户沟计划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55089" y="3121647"/>
            <a:ext cx="3042598" cy="1373821"/>
            <a:chOff x="667153" y="3505913"/>
            <a:chExt cx="3042598" cy="1373821"/>
          </a:xfrm>
        </p:grpSpPr>
        <p:sp>
          <p:nvSpPr>
            <p:cNvPr id="59" name="矩形 58"/>
            <p:cNvSpPr/>
            <p:nvPr/>
          </p:nvSpPr>
          <p:spPr>
            <a:xfrm>
              <a:off x="667153" y="3551930"/>
              <a:ext cx="1327804" cy="1327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221617" y="3505913"/>
              <a:ext cx="1488134" cy="1210933"/>
              <a:chOff x="2221617" y="3505913"/>
              <a:chExt cx="1488134" cy="1210933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2221617" y="350591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沟通需求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87096" y="4116682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Freeform 182"/>
            <p:cNvSpPr>
              <a:spLocks noEditPoints="1"/>
            </p:cNvSpPr>
            <p:nvPr/>
          </p:nvSpPr>
          <p:spPr bwMode="auto">
            <a:xfrm>
              <a:off x="952424" y="3841750"/>
              <a:ext cx="757262" cy="743800"/>
            </a:xfrm>
            <a:custGeom>
              <a:avLst/>
              <a:gdLst>
                <a:gd name="T0" fmla="*/ 31 w 99"/>
                <a:gd name="T1" fmla="*/ 1 h 97"/>
                <a:gd name="T2" fmla="*/ 50 w 99"/>
                <a:gd name="T3" fmla="*/ 21 h 97"/>
                <a:gd name="T4" fmla="*/ 50 w 99"/>
                <a:gd name="T5" fmla="*/ 23 h 97"/>
                <a:gd name="T6" fmla="*/ 44 w 99"/>
                <a:gd name="T7" fmla="*/ 37 h 97"/>
                <a:gd name="T8" fmla="*/ 37 w 99"/>
                <a:gd name="T9" fmla="*/ 30 h 97"/>
                <a:gd name="T10" fmla="*/ 34 w 99"/>
                <a:gd name="T11" fmla="*/ 20 h 97"/>
                <a:gd name="T12" fmla="*/ 24 w 99"/>
                <a:gd name="T13" fmla="*/ 16 h 97"/>
                <a:gd name="T14" fmla="*/ 17 w 99"/>
                <a:gd name="T15" fmla="*/ 9 h 97"/>
                <a:gd name="T16" fmla="*/ 31 w 99"/>
                <a:gd name="T17" fmla="*/ 1 h 97"/>
                <a:gd name="T18" fmla="*/ 23 w 99"/>
                <a:gd name="T19" fmla="*/ 21 h 97"/>
                <a:gd name="T20" fmla="*/ 24 w 99"/>
                <a:gd name="T21" fmla="*/ 30 h 97"/>
                <a:gd name="T22" fmla="*/ 33 w 99"/>
                <a:gd name="T23" fmla="*/ 31 h 97"/>
                <a:gd name="T24" fmla="*/ 32 w 99"/>
                <a:gd name="T25" fmla="*/ 22 h 97"/>
                <a:gd name="T26" fmla="*/ 23 w 99"/>
                <a:gd name="T27" fmla="*/ 21 h 97"/>
                <a:gd name="T28" fmla="*/ 2 w 99"/>
                <a:gd name="T29" fmla="*/ 35 h 97"/>
                <a:gd name="T30" fmla="*/ 0 w 99"/>
                <a:gd name="T31" fmla="*/ 40 h 97"/>
                <a:gd name="T32" fmla="*/ 48 w 99"/>
                <a:gd name="T33" fmla="*/ 88 h 97"/>
                <a:gd name="T34" fmla="*/ 89 w 99"/>
                <a:gd name="T35" fmla="*/ 47 h 97"/>
                <a:gd name="T36" fmla="*/ 42 w 99"/>
                <a:gd name="T37" fmla="*/ 0 h 97"/>
                <a:gd name="T38" fmla="*/ 37 w 99"/>
                <a:gd name="T39" fmla="*/ 1 h 97"/>
                <a:gd name="T40" fmla="*/ 53 w 99"/>
                <a:gd name="T41" fmla="*/ 18 h 97"/>
                <a:gd name="T42" fmla="*/ 54 w 99"/>
                <a:gd name="T43" fmla="*/ 19 h 97"/>
                <a:gd name="T44" fmla="*/ 54 w 99"/>
                <a:gd name="T45" fmla="*/ 20 h 97"/>
                <a:gd name="T46" fmla="*/ 54 w 99"/>
                <a:gd name="T47" fmla="*/ 24 h 97"/>
                <a:gd name="T48" fmla="*/ 44 w 99"/>
                <a:gd name="T49" fmla="*/ 44 h 97"/>
                <a:gd name="T50" fmla="*/ 25 w 99"/>
                <a:gd name="T51" fmla="*/ 53 h 97"/>
                <a:gd name="T52" fmla="*/ 21 w 99"/>
                <a:gd name="T53" fmla="*/ 53 h 97"/>
                <a:gd name="T54" fmla="*/ 20 w 99"/>
                <a:gd name="T55" fmla="*/ 53 h 97"/>
                <a:gd name="T56" fmla="*/ 19 w 99"/>
                <a:gd name="T57" fmla="*/ 52 h 97"/>
                <a:gd name="T58" fmla="*/ 2 w 99"/>
                <a:gd name="T59" fmla="*/ 35 h 97"/>
                <a:gd name="T60" fmla="*/ 12 w 99"/>
                <a:gd name="T61" fmla="*/ 14 h 97"/>
                <a:gd name="T62" fmla="*/ 3 w 99"/>
                <a:gd name="T63" fmla="*/ 28 h 97"/>
                <a:gd name="T64" fmla="*/ 23 w 99"/>
                <a:gd name="T65" fmla="*/ 48 h 97"/>
                <a:gd name="T66" fmla="*/ 24 w 99"/>
                <a:gd name="T67" fmla="*/ 48 h 97"/>
                <a:gd name="T68" fmla="*/ 39 w 99"/>
                <a:gd name="T69" fmla="*/ 42 h 97"/>
                <a:gd name="T70" fmla="*/ 32 w 99"/>
                <a:gd name="T71" fmla="*/ 35 h 97"/>
                <a:gd name="T72" fmla="*/ 22 w 99"/>
                <a:gd name="T73" fmla="*/ 31 h 97"/>
                <a:gd name="T74" fmla="*/ 18 w 99"/>
                <a:gd name="T75" fmla="*/ 21 h 97"/>
                <a:gd name="T76" fmla="*/ 12 w 99"/>
                <a:gd name="T77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97">
                  <a:moveTo>
                    <a:pt x="31" y="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8"/>
                    <a:pt x="48" y="33"/>
                    <a:pt x="44" y="3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7"/>
                    <a:pt x="36" y="23"/>
                    <a:pt x="34" y="20"/>
                  </a:cubicBezTo>
                  <a:cubicBezTo>
                    <a:pt x="31" y="17"/>
                    <a:pt x="27" y="16"/>
                    <a:pt x="24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1" y="6"/>
                    <a:pt x="25" y="3"/>
                    <a:pt x="31" y="1"/>
                  </a:cubicBezTo>
                  <a:close/>
                  <a:moveTo>
                    <a:pt x="23" y="21"/>
                  </a:moveTo>
                  <a:cubicBezTo>
                    <a:pt x="21" y="23"/>
                    <a:pt x="21" y="27"/>
                    <a:pt x="24" y="30"/>
                  </a:cubicBezTo>
                  <a:cubicBezTo>
                    <a:pt x="27" y="32"/>
                    <a:pt x="31" y="33"/>
                    <a:pt x="33" y="31"/>
                  </a:cubicBezTo>
                  <a:cubicBezTo>
                    <a:pt x="35" y="29"/>
                    <a:pt x="34" y="25"/>
                    <a:pt x="32" y="22"/>
                  </a:cubicBezTo>
                  <a:cubicBezTo>
                    <a:pt x="29" y="19"/>
                    <a:pt x="25" y="18"/>
                    <a:pt x="23" y="21"/>
                  </a:cubicBezTo>
                  <a:close/>
                  <a:moveTo>
                    <a:pt x="2" y="35"/>
                  </a:moveTo>
                  <a:cubicBezTo>
                    <a:pt x="1" y="36"/>
                    <a:pt x="1" y="38"/>
                    <a:pt x="0" y="4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0" y="97"/>
                    <a:pt x="99" y="72"/>
                    <a:pt x="89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1"/>
                    <a:pt x="54" y="22"/>
                    <a:pt x="54" y="24"/>
                  </a:cubicBezTo>
                  <a:cubicBezTo>
                    <a:pt x="54" y="31"/>
                    <a:pt x="50" y="38"/>
                    <a:pt x="44" y="44"/>
                  </a:cubicBezTo>
                  <a:cubicBezTo>
                    <a:pt x="39" y="49"/>
                    <a:pt x="32" y="52"/>
                    <a:pt x="25" y="53"/>
                  </a:cubicBezTo>
                  <a:cubicBezTo>
                    <a:pt x="24" y="53"/>
                    <a:pt x="22" y="53"/>
                    <a:pt x="21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2" y="14"/>
                  </a:moveTo>
                  <a:cubicBezTo>
                    <a:pt x="8" y="18"/>
                    <a:pt x="5" y="23"/>
                    <a:pt x="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4" y="48"/>
                    <a:pt x="24" y="48"/>
                  </a:cubicBezTo>
                  <a:cubicBezTo>
                    <a:pt x="29" y="48"/>
                    <a:pt x="35" y="46"/>
                    <a:pt x="39" y="4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6"/>
                    <a:pt x="25" y="34"/>
                    <a:pt x="22" y="31"/>
                  </a:cubicBezTo>
                  <a:cubicBezTo>
                    <a:pt x="19" y="28"/>
                    <a:pt x="18" y="24"/>
                    <a:pt x="18" y="21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88" name="等腰三角形 87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6" name="等腰三角形 125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7" name="等腰三角形 126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8" name="等腰三角形 127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9" name="等腰三角形 128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0" name="等腰三角形 129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1" name="等腰三角形 130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2" name="等腰三角形 131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3" name="等腰三角形 132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4" name="等腰三角形 133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5" name="等腰三角形 134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6" name="等腰三角形 135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7" name="等腰三角形 136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571767" y="3094716"/>
            <a:ext cx="2757327" cy="1210933"/>
            <a:chOff x="952424" y="3505913"/>
            <a:chExt cx="2757327" cy="1210933"/>
          </a:xfrm>
        </p:grpSpPr>
        <p:grpSp>
          <p:nvGrpSpPr>
            <p:cNvPr id="156" name="组合 155"/>
            <p:cNvGrpSpPr/>
            <p:nvPr/>
          </p:nvGrpSpPr>
          <p:grpSpPr>
            <a:xfrm>
              <a:off x="2221617" y="3505913"/>
              <a:ext cx="1488134" cy="1210933"/>
              <a:chOff x="2221617" y="3505913"/>
              <a:chExt cx="1488134" cy="1210933"/>
            </a:xfrm>
          </p:grpSpPr>
          <p:sp>
            <p:nvSpPr>
              <p:cNvPr id="158" name="文本框 60"/>
              <p:cNvSpPr txBox="1"/>
              <p:nvPr/>
            </p:nvSpPr>
            <p:spPr>
              <a:xfrm>
                <a:off x="2221617" y="350591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沟通内容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文本框 62"/>
              <p:cNvSpPr txBox="1"/>
              <p:nvPr/>
            </p:nvSpPr>
            <p:spPr>
              <a:xfrm>
                <a:off x="2287096" y="4116682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7" name="Freeform 182"/>
            <p:cNvSpPr>
              <a:spLocks noEditPoints="1"/>
            </p:cNvSpPr>
            <p:nvPr/>
          </p:nvSpPr>
          <p:spPr bwMode="auto">
            <a:xfrm>
              <a:off x="952424" y="3841750"/>
              <a:ext cx="757262" cy="743800"/>
            </a:xfrm>
            <a:custGeom>
              <a:avLst/>
              <a:gdLst>
                <a:gd name="T0" fmla="*/ 31 w 99"/>
                <a:gd name="T1" fmla="*/ 1 h 97"/>
                <a:gd name="T2" fmla="*/ 50 w 99"/>
                <a:gd name="T3" fmla="*/ 21 h 97"/>
                <a:gd name="T4" fmla="*/ 50 w 99"/>
                <a:gd name="T5" fmla="*/ 23 h 97"/>
                <a:gd name="T6" fmla="*/ 44 w 99"/>
                <a:gd name="T7" fmla="*/ 37 h 97"/>
                <a:gd name="T8" fmla="*/ 37 w 99"/>
                <a:gd name="T9" fmla="*/ 30 h 97"/>
                <a:gd name="T10" fmla="*/ 34 w 99"/>
                <a:gd name="T11" fmla="*/ 20 h 97"/>
                <a:gd name="T12" fmla="*/ 24 w 99"/>
                <a:gd name="T13" fmla="*/ 16 h 97"/>
                <a:gd name="T14" fmla="*/ 17 w 99"/>
                <a:gd name="T15" fmla="*/ 9 h 97"/>
                <a:gd name="T16" fmla="*/ 31 w 99"/>
                <a:gd name="T17" fmla="*/ 1 h 97"/>
                <a:gd name="T18" fmla="*/ 23 w 99"/>
                <a:gd name="T19" fmla="*/ 21 h 97"/>
                <a:gd name="T20" fmla="*/ 24 w 99"/>
                <a:gd name="T21" fmla="*/ 30 h 97"/>
                <a:gd name="T22" fmla="*/ 33 w 99"/>
                <a:gd name="T23" fmla="*/ 31 h 97"/>
                <a:gd name="T24" fmla="*/ 32 w 99"/>
                <a:gd name="T25" fmla="*/ 22 h 97"/>
                <a:gd name="T26" fmla="*/ 23 w 99"/>
                <a:gd name="T27" fmla="*/ 21 h 97"/>
                <a:gd name="T28" fmla="*/ 2 w 99"/>
                <a:gd name="T29" fmla="*/ 35 h 97"/>
                <a:gd name="T30" fmla="*/ 0 w 99"/>
                <a:gd name="T31" fmla="*/ 40 h 97"/>
                <a:gd name="T32" fmla="*/ 48 w 99"/>
                <a:gd name="T33" fmla="*/ 88 h 97"/>
                <a:gd name="T34" fmla="*/ 89 w 99"/>
                <a:gd name="T35" fmla="*/ 47 h 97"/>
                <a:gd name="T36" fmla="*/ 42 w 99"/>
                <a:gd name="T37" fmla="*/ 0 h 97"/>
                <a:gd name="T38" fmla="*/ 37 w 99"/>
                <a:gd name="T39" fmla="*/ 1 h 97"/>
                <a:gd name="T40" fmla="*/ 53 w 99"/>
                <a:gd name="T41" fmla="*/ 18 h 97"/>
                <a:gd name="T42" fmla="*/ 54 w 99"/>
                <a:gd name="T43" fmla="*/ 19 h 97"/>
                <a:gd name="T44" fmla="*/ 54 w 99"/>
                <a:gd name="T45" fmla="*/ 20 h 97"/>
                <a:gd name="T46" fmla="*/ 54 w 99"/>
                <a:gd name="T47" fmla="*/ 24 h 97"/>
                <a:gd name="T48" fmla="*/ 44 w 99"/>
                <a:gd name="T49" fmla="*/ 44 h 97"/>
                <a:gd name="T50" fmla="*/ 25 w 99"/>
                <a:gd name="T51" fmla="*/ 53 h 97"/>
                <a:gd name="T52" fmla="*/ 21 w 99"/>
                <a:gd name="T53" fmla="*/ 53 h 97"/>
                <a:gd name="T54" fmla="*/ 20 w 99"/>
                <a:gd name="T55" fmla="*/ 53 h 97"/>
                <a:gd name="T56" fmla="*/ 19 w 99"/>
                <a:gd name="T57" fmla="*/ 52 h 97"/>
                <a:gd name="T58" fmla="*/ 2 w 99"/>
                <a:gd name="T59" fmla="*/ 35 h 97"/>
                <a:gd name="T60" fmla="*/ 12 w 99"/>
                <a:gd name="T61" fmla="*/ 14 h 97"/>
                <a:gd name="T62" fmla="*/ 3 w 99"/>
                <a:gd name="T63" fmla="*/ 28 h 97"/>
                <a:gd name="T64" fmla="*/ 23 w 99"/>
                <a:gd name="T65" fmla="*/ 48 h 97"/>
                <a:gd name="T66" fmla="*/ 24 w 99"/>
                <a:gd name="T67" fmla="*/ 48 h 97"/>
                <a:gd name="T68" fmla="*/ 39 w 99"/>
                <a:gd name="T69" fmla="*/ 42 h 97"/>
                <a:gd name="T70" fmla="*/ 32 w 99"/>
                <a:gd name="T71" fmla="*/ 35 h 97"/>
                <a:gd name="T72" fmla="*/ 22 w 99"/>
                <a:gd name="T73" fmla="*/ 31 h 97"/>
                <a:gd name="T74" fmla="*/ 18 w 99"/>
                <a:gd name="T75" fmla="*/ 21 h 97"/>
                <a:gd name="T76" fmla="*/ 12 w 99"/>
                <a:gd name="T77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97">
                  <a:moveTo>
                    <a:pt x="31" y="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8"/>
                    <a:pt x="48" y="33"/>
                    <a:pt x="44" y="3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7"/>
                    <a:pt x="36" y="23"/>
                    <a:pt x="34" y="20"/>
                  </a:cubicBezTo>
                  <a:cubicBezTo>
                    <a:pt x="31" y="17"/>
                    <a:pt x="27" y="16"/>
                    <a:pt x="24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1" y="6"/>
                    <a:pt x="25" y="3"/>
                    <a:pt x="31" y="1"/>
                  </a:cubicBezTo>
                  <a:close/>
                  <a:moveTo>
                    <a:pt x="23" y="21"/>
                  </a:moveTo>
                  <a:cubicBezTo>
                    <a:pt x="21" y="23"/>
                    <a:pt x="21" y="27"/>
                    <a:pt x="24" y="30"/>
                  </a:cubicBezTo>
                  <a:cubicBezTo>
                    <a:pt x="27" y="32"/>
                    <a:pt x="31" y="33"/>
                    <a:pt x="33" y="31"/>
                  </a:cubicBezTo>
                  <a:cubicBezTo>
                    <a:pt x="35" y="29"/>
                    <a:pt x="34" y="25"/>
                    <a:pt x="32" y="22"/>
                  </a:cubicBezTo>
                  <a:cubicBezTo>
                    <a:pt x="29" y="19"/>
                    <a:pt x="25" y="18"/>
                    <a:pt x="23" y="21"/>
                  </a:cubicBezTo>
                  <a:close/>
                  <a:moveTo>
                    <a:pt x="2" y="35"/>
                  </a:moveTo>
                  <a:cubicBezTo>
                    <a:pt x="1" y="36"/>
                    <a:pt x="1" y="38"/>
                    <a:pt x="0" y="4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0" y="97"/>
                    <a:pt x="99" y="72"/>
                    <a:pt x="89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1"/>
                    <a:pt x="54" y="22"/>
                    <a:pt x="54" y="24"/>
                  </a:cubicBezTo>
                  <a:cubicBezTo>
                    <a:pt x="54" y="31"/>
                    <a:pt x="50" y="38"/>
                    <a:pt x="44" y="44"/>
                  </a:cubicBezTo>
                  <a:cubicBezTo>
                    <a:pt x="39" y="49"/>
                    <a:pt x="32" y="52"/>
                    <a:pt x="25" y="53"/>
                  </a:cubicBezTo>
                  <a:cubicBezTo>
                    <a:pt x="24" y="53"/>
                    <a:pt x="22" y="53"/>
                    <a:pt x="21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2" y="14"/>
                  </a:moveTo>
                  <a:cubicBezTo>
                    <a:pt x="8" y="18"/>
                    <a:pt x="5" y="23"/>
                    <a:pt x="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4" y="48"/>
                    <a:pt x="24" y="48"/>
                  </a:cubicBezTo>
                  <a:cubicBezTo>
                    <a:pt x="29" y="48"/>
                    <a:pt x="35" y="46"/>
                    <a:pt x="39" y="4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6"/>
                    <a:pt x="25" y="34"/>
                    <a:pt x="22" y="31"/>
                  </a:cubicBezTo>
                  <a:cubicBezTo>
                    <a:pt x="19" y="28"/>
                    <a:pt x="18" y="24"/>
                    <a:pt x="18" y="21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328304" y="4702937"/>
            <a:ext cx="2757327" cy="1210933"/>
            <a:chOff x="952424" y="3505913"/>
            <a:chExt cx="2757327" cy="1210933"/>
          </a:xfrm>
        </p:grpSpPr>
        <p:grpSp>
          <p:nvGrpSpPr>
            <p:cNvPr id="164" name="组合 163"/>
            <p:cNvGrpSpPr/>
            <p:nvPr/>
          </p:nvGrpSpPr>
          <p:grpSpPr>
            <a:xfrm>
              <a:off x="2221617" y="3505913"/>
              <a:ext cx="1488134" cy="1210933"/>
              <a:chOff x="2221617" y="3505913"/>
              <a:chExt cx="1488134" cy="1210933"/>
            </a:xfrm>
          </p:grpSpPr>
          <p:sp>
            <p:nvSpPr>
              <p:cNvPr id="166" name="文本框 60"/>
              <p:cNvSpPr txBox="1"/>
              <p:nvPr/>
            </p:nvSpPr>
            <p:spPr>
              <a:xfrm>
                <a:off x="2221617" y="350591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沟通安排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文本框 62"/>
              <p:cNvSpPr txBox="1"/>
              <p:nvPr/>
            </p:nvSpPr>
            <p:spPr>
              <a:xfrm>
                <a:off x="2287096" y="4116682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5" name="Freeform 182"/>
            <p:cNvSpPr>
              <a:spLocks noEditPoints="1"/>
            </p:cNvSpPr>
            <p:nvPr/>
          </p:nvSpPr>
          <p:spPr bwMode="auto">
            <a:xfrm>
              <a:off x="952424" y="3841750"/>
              <a:ext cx="757262" cy="743800"/>
            </a:xfrm>
            <a:custGeom>
              <a:avLst/>
              <a:gdLst>
                <a:gd name="T0" fmla="*/ 31 w 99"/>
                <a:gd name="T1" fmla="*/ 1 h 97"/>
                <a:gd name="T2" fmla="*/ 50 w 99"/>
                <a:gd name="T3" fmla="*/ 21 h 97"/>
                <a:gd name="T4" fmla="*/ 50 w 99"/>
                <a:gd name="T5" fmla="*/ 23 h 97"/>
                <a:gd name="T6" fmla="*/ 44 w 99"/>
                <a:gd name="T7" fmla="*/ 37 h 97"/>
                <a:gd name="T8" fmla="*/ 37 w 99"/>
                <a:gd name="T9" fmla="*/ 30 h 97"/>
                <a:gd name="T10" fmla="*/ 34 w 99"/>
                <a:gd name="T11" fmla="*/ 20 h 97"/>
                <a:gd name="T12" fmla="*/ 24 w 99"/>
                <a:gd name="T13" fmla="*/ 16 h 97"/>
                <a:gd name="T14" fmla="*/ 17 w 99"/>
                <a:gd name="T15" fmla="*/ 9 h 97"/>
                <a:gd name="T16" fmla="*/ 31 w 99"/>
                <a:gd name="T17" fmla="*/ 1 h 97"/>
                <a:gd name="T18" fmla="*/ 23 w 99"/>
                <a:gd name="T19" fmla="*/ 21 h 97"/>
                <a:gd name="T20" fmla="*/ 24 w 99"/>
                <a:gd name="T21" fmla="*/ 30 h 97"/>
                <a:gd name="T22" fmla="*/ 33 w 99"/>
                <a:gd name="T23" fmla="*/ 31 h 97"/>
                <a:gd name="T24" fmla="*/ 32 w 99"/>
                <a:gd name="T25" fmla="*/ 22 h 97"/>
                <a:gd name="T26" fmla="*/ 23 w 99"/>
                <a:gd name="T27" fmla="*/ 21 h 97"/>
                <a:gd name="T28" fmla="*/ 2 w 99"/>
                <a:gd name="T29" fmla="*/ 35 h 97"/>
                <a:gd name="T30" fmla="*/ 0 w 99"/>
                <a:gd name="T31" fmla="*/ 40 h 97"/>
                <a:gd name="T32" fmla="*/ 48 w 99"/>
                <a:gd name="T33" fmla="*/ 88 h 97"/>
                <a:gd name="T34" fmla="*/ 89 w 99"/>
                <a:gd name="T35" fmla="*/ 47 h 97"/>
                <a:gd name="T36" fmla="*/ 42 w 99"/>
                <a:gd name="T37" fmla="*/ 0 h 97"/>
                <a:gd name="T38" fmla="*/ 37 w 99"/>
                <a:gd name="T39" fmla="*/ 1 h 97"/>
                <a:gd name="T40" fmla="*/ 53 w 99"/>
                <a:gd name="T41" fmla="*/ 18 h 97"/>
                <a:gd name="T42" fmla="*/ 54 w 99"/>
                <a:gd name="T43" fmla="*/ 19 h 97"/>
                <a:gd name="T44" fmla="*/ 54 w 99"/>
                <a:gd name="T45" fmla="*/ 20 h 97"/>
                <a:gd name="T46" fmla="*/ 54 w 99"/>
                <a:gd name="T47" fmla="*/ 24 h 97"/>
                <a:gd name="T48" fmla="*/ 44 w 99"/>
                <a:gd name="T49" fmla="*/ 44 h 97"/>
                <a:gd name="T50" fmla="*/ 25 w 99"/>
                <a:gd name="T51" fmla="*/ 53 h 97"/>
                <a:gd name="T52" fmla="*/ 21 w 99"/>
                <a:gd name="T53" fmla="*/ 53 h 97"/>
                <a:gd name="T54" fmla="*/ 20 w 99"/>
                <a:gd name="T55" fmla="*/ 53 h 97"/>
                <a:gd name="T56" fmla="*/ 19 w 99"/>
                <a:gd name="T57" fmla="*/ 52 h 97"/>
                <a:gd name="T58" fmla="*/ 2 w 99"/>
                <a:gd name="T59" fmla="*/ 35 h 97"/>
                <a:gd name="T60" fmla="*/ 12 w 99"/>
                <a:gd name="T61" fmla="*/ 14 h 97"/>
                <a:gd name="T62" fmla="*/ 3 w 99"/>
                <a:gd name="T63" fmla="*/ 28 h 97"/>
                <a:gd name="T64" fmla="*/ 23 w 99"/>
                <a:gd name="T65" fmla="*/ 48 h 97"/>
                <a:gd name="T66" fmla="*/ 24 w 99"/>
                <a:gd name="T67" fmla="*/ 48 h 97"/>
                <a:gd name="T68" fmla="*/ 39 w 99"/>
                <a:gd name="T69" fmla="*/ 42 h 97"/>
                <a:gd name="T70" fmla="*/ 32 w 99"/>
                <a:gd name="T71" fmla="*/ 35 h 97"/>
                <a:gd name="T72" fmla="*/ 22 w 99"/>
                <a:gd name="T73" fmla="*/ 31 h 97"/>
                <a:gd name="T74" fmla="*/ 18 w 99"/>
                <a:gd name="T75" fmla="*/ 21 h 97"/>
                <a:gd name="T76" fmla="*/ 12 w 99"/>
                <a:gd name="T77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97">
                  <a:moveTo>
                    <a:pt x="31" y="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8"/>
                    <a:pt x="48" y="33"/>
                    <a:pt x="44" y="3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7"/>
                    <a:pt x="36" y="23"/>
                    <a:pt x="34" y="20"/>
                  </a:cubicBezTo>
                  <a:cubicBezTo>
                    <a:pt x="31" y="17"/>
                    <a:pt x="27" y="16"/>
                    <a:pt x="24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1" y="6"/>
                    <a:pt x="25" y="3"/>
                    <a:pt x="31" y="1"/>
                  </a:cubicBezTo>
                  <a:close/>
                  <a:moveTo>
                    <a:pt x="23" y="21"/>
                  </a:moveTo>
                  <a:cubicBezTo>
                    <a:pt x="21" y="23"/>
                    <a:pt x="21" y="27"/>
                    <a:pt x="24" y="30"/>
                  </a:cubicBezTo>
                  <a:cubicBezTo>
                    <a:pt x="27" y="32"/>
                    <a:pt x="31" y="33"/>
                    <a:pt x="33" y="31"/>
                  </a:cubicBezTo>
                  <a:cubicBezTo>
                    <a:pt x="35" y="29"/>
                    <a:pt x="34" y="25"/>
                    <a:pt x="32" y="22"/>
                  </a:cubicBezTo>
                  <a:cubicBezTo>
                    <a:pt x="29" y="19"/>
                    <a:pt x="25" y="18"/>
                    <a:pt x="23" y="21"/>
                  </a:cubicBezTo>
                  <a:close/>
                  <a:moveTo>
                    <a:pt x="2" y="35"/>
                  </a:moveTo>
                  <a:cubicBezTo>
                    <a:pt x="1" y="36"/>
                    <a:pt x="1" y="38"/>
                    <a:pt x="0" y="4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0" y="97"/>
                    <a:pt x="99" y="72"/>
                    <a:pt x="89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1"/>
                    <a:pt x="54" y="22"/>
                    <a:pt x="54" y="24"/>
                  </a:cubicBezTo>
                  <a:cubicBezTo>
                    <a:pt x="54" y="31"/>
                    <a:pt x="50" y="38"/>
                    <a:pt x="44" y="44"/>
                  </a:cubicBezTo>
                  <a:cubicBezTo>
                    <a:pt x="39" y="49"/>
                    <a:pt x="32" y="52"/>
                    <a:pt x="25" y="53"/>
                  </a:cubicBezTo>
                  <a:cubicBezTo>
                    <a:pt x="24" y="53"/>
                    <a:pt x="22" y="53"/>
                    <a:pt x="21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2" y="14"/>
                  </a:moveTo>
                  <a:cubicBezTo>
                    <a:pt x="8" y="18"/>
                    <a:pt x="5" y="23"/>
                    <a:pt x="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4" y="48"/>
                    <a:pt x="24" y="48"/>
                  </a:cubicBezTo>
                  <a:cubicBezTo>
                    <a:pt x="29" y="48"/>
                    <a:pt x="35" y="46"/>
                    <a:pt x="39" y="4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6"/>
                    <a:pt x="25" y="34"/>
                    <a:pt x="22" y="31"/>
                  </a:cubicBezTo>
                  <a:cubicBezTo>
                    <a:pt x="19" y="28"/>
                    <a:pt x="18" y="24"/>
                    <a:pt x="18" y="21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016605" y="4805207"/>
            <a:ext cx="1488134" cy="1210933"/>
            <a:chOff x="2221617" y="3505913"/>
            <a:chExt cx="1488134" cy="1210933"/>
          </a:xfrm>
        </p:grpSpPr>
        <p:sp>
          <p:nvSpPr>
            <p:cNvPr id="172" name="文本框 60"/>
            <p:cNvSpPr txBox="1"/>
            <p:nvPr/>
          </p:nvSpPr>
          <p:spPr>
            <a:xfrm>
              <a:off x="2221617" y="35059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沟通方式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文本框 62"/>
            <p:cNvSpPr txBox="1"/>
            <p:nvPr/>
          </p:nvSpPr>
          <p:spPr>
            <a:xfrm>
              <a:off x="2287096" y="4116682"/>
              <a:ext cx="1422655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Digital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Solutiongs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iWo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Yao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Jiabi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Qngwo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5" name="Freeform 112"/>
          <p:cNvSpPr>
            <a:spLocks noEditPoints="1"/>
          </p:cNvSpPr>
          <p:nvPr/>
        </p:nvSpPr>
        <p:spPr bwMode="auto">
          <a:xfrm>
            <a:off x="2793036" y="5189386"/>
            <a:ext cx="717093" cy="848804"/>
          </a:xfrm>
          <a:custGeom>
            <a:avLst/>
            <a:gdLst>
              <a:gd name="T0" fmla="*/ 4 w 86"/>
              <a:gd name="T1" fmla="*/ 0 h 102"/>
              <a:gd name="T2" fmla="*/ 8 w 86"/>
              <a:gd name="T3" fmla="*/ 10 h 102"/>
              <a:gd name="T4" fmla="*/ 49 w 86"/>
              <a:gd name="T5" fmla="*/ 3 h 102"/>
              <a:gd name="T6" fmla="*/ 52 w 86"/>
              <a:gd name="T7" fmla="*/ 6 h 102"/>
              <a:gd name="T8" fmla="*/ 52 w 86"/>
              <a:gd name="T9" fmla="*/ 13 h 102"/>
              <a:gd name="T10" fmla="*/ 81 w 86"/>
              <a:gd name="T11" fmla="*/ 3 h 102"/>
              <a:gd name="T12" fmla="*/ 86 w 86"/>
              <a:gd name="T13" fmla="*/ 6 h 102"/>
              <a:gd name="T14" fmla="*/ 84 w 86"/>
              <a:gd name="T15" fmla="*/ 60 h 102"/>
              <a:gd name="T16" fmla="*/ 62 w 86"/>
              <a:gd name="T17" fmla="*/ 67 h 102"/>
              <a:gd name="T18" fmla="*/ 36 w 86"/>
              <a:gd name="T19" fmla="*/ 66 h 102"/>
              <a:gd name="T20" fmla="*/ 36 w 86"/>
              <a:gd name="T21" fmla="*/ 66 h 102"/>
              <a:gd name="T22" fmla="*/ 28 w 86"/>
              <a:gd name="T23" fmla="*/ 60 h 102"/>
              <a:gd name="T24" fmla="*/ 8 w 86"/>
              <a:gd name="T25" fmla="*/ 98 h 102"/>
              <a:gd name="T26" fmla="*/ 4 w 86"/>
              <a:gd name="T27" fmla="*/ 102 h 102"/>
              <a:gd name="T28" fmla="*/ 0 w 86"/>
              <a:gd name="T29" fmla="*/ 4 h 102"/>
              <a:gd name="T30" fmla="*/ 52 w 86"/>
              <a:gd name="T31" fmla="*/ 56 h 102"/>
              <a:gd name="T32" fmla="*/ 61 w 86"/>
              <a:gd name="T33" fmla="*/ 61 h 102"/>
              <a:gd name="T34" fmla="*/ 52 w 86"/>
              <a:gd name="T35" fmla="*/ 53 h 102"/>
              <a:gd name="T36" fmla="*/ 52 w 86"/>
              <a:gd name="T37" fmla="*/ 42 h 102"/>
              <a:gd name="T38" fmla="*/ 61 w 86"/>
              <a:gd name="T39" fmla="*/ 28 h 102"/>
              <a:gd name="T40" fmla="*/ 52 w 86"/>
              <a:gd name="T41" fmla="*/ 42 h 102"/>
              <a:gd name="T42" fmla="*/ 61 w 86"/>
              <a:gd name="T43" fmla="*/ 52 h 102"/>
              <a:gd name="T44" fmla="*/ 71 w 86"/>
              <a:gd name="T45" fmla="*/ 37 h 102"/>
              <a:gd name="T46" fmla="*/ 71 w 86"/>
              <a:gd name="T47" fmla="*/ 49 h 102"/>
              <a:gd name="T48" fmla="*/ 79 w 86"/>
              <a:gd name="T49" fmla="*/ 55 h 102"/>
              <a:gd name="T50" fmla="*/ 71 w 86"/>
              <a:gd name="T51" fmla="*/ 49 h 102"/>
              <a:gd name="T52" fmla="*/ 71 w 86"/>
              <a:gd name="T53" fmla="*/ 25 h 102"/>
              <a:gd name="T54" fmla="*/ 80 w 86"/>
              <a:gd name="T55" fmla="*/ 34 h 102"/>
              <a:gd name="T56" fmla="*/ 71 w 86"/>
              <a:gd name="T57" fmla="*/ 25 h 102"/>
              <a:gd name="T58" fmla="*/ 67 w 86"/>
              <a:gd name="T59" fmla="*/ 16 h 102"/>
              <a:gd name="T60" fmla="*/ 61 w 86"/>
              <a:gd name="T61" fmla="*/ 28 h 102"/>
              <a:gd name="T62" fmla="*/ 38 w 86"/>
              <a:gd name="T63" fmla="*/ 30 h 102"/>
              <a:gd name="T64" fmla="*/ 46 w 86"/>
              <a:gd name="T65" fmla="*/ 18 h 102"/>
              <a:gd name="T66" fmla="*/ 38 w 86"/>
              <a:gd name="T67" fmla="*/ 30 h 102"/>
              <a:gd name="T68" fmla="*/ 38 w 86"/>
              <a:gd name="T69" fmla="*/ 42 h 102"/>
              <a:gd name="T70" fmla="*/ 39 w 86"/>
              <a:gd name="T71" fmla="*/ 52 h 102"/>
              <a:gd name="T72" fmla="*/ 44 w 86"/>
              <a:gd name="T73" fmla="*/ 51 h 102"/>
              <a:gd name="T74" fmla="*/ 46 w 86"/>
              <a:gd name="T75" fmla="*/ 48 h 102"/>
              <a:gd name="T76" fmla="*/ 46 w 86"/>
              <a:gd name="T77" fmla="*/ 42 h 102"/>
              <a:gd name="T78" fmla="*/ 38 w 86"/>
              <a:gd name="T79" fmla="*/ 30 h 102"/>
              <a:gd name="T80" fmla="*/ 28 w 86"/>
              <a:gd name="T81" fmla="*/ 43 h 102"/>
              <a:gd name="T82" fmla="*/ 38 w 86"/>
              <a:gd name="T83" fmla="*/ 18 h 102"/>
              <a:gd name="T84" fmla="*/ 28 w 86"/>
              <a:gd name="T85" fmla="*/ 10 h 102"/>
              <a:gd name="T86" fmla="*/ 38 w 86"/>
              <a:gd name="T87" fmla="*/ 18 h 102"/>
              <a:gd name="T88" fmla="*/ 28 w 86"/>
              <a:gd name="T89" fmla="*/ 43 h 102"/>
              <a:gd name="T90" fmla="*/ 18 w 86"/>
              <a:gd name="T91" fmla="*/ 57 h 102"/>
              <a:gd name="T92" fmla="*/ 28 w 86"/>
              <a:gd name="T93" fmla="*/ 54 h 102"/>
              <a:gd name="T94" fmla="*/ 18 w 86"/>
              <a:gd name="T95" fmla="*/ 46 h 102"/>
              <a:gd name="T96" fmla="*/ 9 w 86"/>
              <a:gd name="T97" fmla="*/ 37 h 102"/>
              <a:gd name="T98" fmla="*/ 9 w 86"/>
              <a:gd name="T99" fmla="*/ 49 h 102"/>
              <a:gd name="T100" fmla="*/ 28 w 86"/>
              <a:gd name="T101" fmla="*/ 31 h 102"/>
              <a:gd name="T102" fmla="*/ 18 w 86"/>
              <a:gd name="T103" fmla="*/ 23 h 102"/>
              <a:gd name="T104" fmla="*/ 18 w 86"/>
              <a:gd name="T105" fmla="*/ 23 h 102"/>
              <a:gd name="T106" fmla="*/ 9 w 86"/>
              <a:gd name="T107" fmla="*/ 17 h 102"/>
              <a:gd name="T108" fmla="*/ 18 w 86"/>
              <a:gd name="T109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" h="102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0"/>
                  <a:pt x="8" y="10"/>
                  <a:pt x="8" y="10"/>
                </a:cubicBezTo>
                <a:cubicBezTo>
                  <a:pt x="13" y="7"/>
                  <a:pt x="20" y="6"/>
                  <a:pt x="26" y="4"/>
                </a:cubicBezTo>
                <a:cubicBezTo>
                  <a:pt x="34" y="3"/>
                  <a:pt x="42" y="3"/>
                  <a:pt x="49" y="3"/>
                </a:cubicBezTo>
                <a:cubicBezTo>
                  <a:pt x="51" y="3"/>
                  <a:pt x="52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7" y="13"/>
                  <a:pt x="61" y="12"/>
                  <a:pt x="65" y="10"/>
                </a:cubicBezTo>
                <a:cubicBezTo>
                  <a:pt x="70" y="9"/>
                  <a:pt x="76" y="6"/>
                  <a:pt x="81" y="3"/>
                </a:cubicBezTo>
                <a:cubicBezTo>
                  <a:pt x="83" y="2"/>
                  <a:pt x="85" y="3"/>
                  <a:pt x="86" y="5"/>
                </a:cubicBezTo>
                <a:cubicBezTo>
                  <a:pt x="86" y="5"/>
                  <a:pt x="86" y="6"/>
                  <a:pt x="86" y="6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58"/>
                  <a:pt x="85" y="59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78" y="64"/>
                  <a:pt x="70" y="66"/>
                  <a:pt x="62" y="67"/>
                </a:cubicBezTo>
                <a:cubicBezTo>
                  <a:pt x="55" y="69"/>
                  <a:pt x="47" y="69"/>
                  <a:pt x="39" y="69"/>
                </a:cubicBezTo>
                <a:cubicBezTo>
                  <a:pt x="38" y="69"/>
                  <a:pt x="36" y="68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1" y="59"/>
                  <a:pt x="28" y="60"/>
                </a:cubicBezTo>
                <a:cubicBezTo>
                  <a:pt x="22" y="62"/>
                  <a:pt x="15" y="65"/>
                  <a:pt x="8" y="6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100"/>
                  <a:pt x="6" y="102"/>
                  <a:pt x="4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  <a:moveTo>
                  <a:pt x="52" y="56"/>
                </a:moveTo>
                <a:cubicBezTo>
                  <a:pt x="52" y="62"/>
                  <a:pt x="52" y="62"/>
                  <a:pt x="52" y="62"/>
                </a:cubicBezTo>
                <a:cubicBezTo>
                  <a:pt x="55" y="62"/>
                  <a:pt x="58" y="62"/>
                  <a:pt x="61" y="61"/>
                </a:cubicBezTo>
                <a:cubicBezTo>
                  <a:pt x="61" y="52"/>
                  <a:pt x="61" y="52"/>
                  <a:pt x="61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42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8"/>
                  <a:pt x="61" y="28"/>
                  <a:pt x="61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42"/>
                  <a:pt x="52" y="42"/>
                  <a:pt x="52" y="42"/>
                </a:cubicBezTo>
                <a:close/>
                <a:moveTo>
                  <a:pt x="61" y="40"/>
                </a:moveTo>
                <a:cubicBezTo>
                  <a:pt x="61" y="52"/>
                  <a:pt x="61" y="52"/>
                  <a:pt x="61" y="52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37"/>
                  <a:pt x="71" y="37"/>
                  <a:pt x="71" y="37"/>
                </a:cubicBezTo>
                <a:cubicBezTo>
                  <a:pt x="61" y="40"/>
                  <a:pt x="61" y="40"/>
                  <a:pt x="61" y="40"/>
                </a:cubicBezTo>
                <a:close/>
                <a:moveTo>
                  <a:pt x="71" y="49"/>
                </a:moveTo>
                <a:cubicBezTo>
                  <a:pt x="71" y="59"/>
                  <a:pt x="71" y="59"/>
                  <a:pt x="71" y="59"/>
                </a:cubicBezTo>
                <a:cubicBezTo>
                  <a:pt x="74" y="58"/>
                  <a:pt x="77" y="57"/>
                  <a:pt x="79" y="55"/>
                </a:cubicBezTo>
                <a:cubicBezTo>
                  <a:pt x="80" y="46"/>
                  <a:pt x="80" y="46"/>
                  <a:pt x="80" y="46"/>
                </a:cubicBezTo>
                <a:cubicBezTo>
                  <a:pt x="71" y="49"/>
                  <a:pt x="71" y="49"/>
                  <a:pt x="71" y="49"/>
                </a:cubicBezTo>
                <a:close/>
                <a:moveTo>
                  <a:pt x="80" y="23"/>
                </a:moveTo>
                <a:cubicBezTo>
                  <a:pt x="71" y="25"/>
                  <a:pt x="71" y="25"/>
                  <a:pt x="71" y="25"/>
                </a:cubicBezTo>
                <a:cubicBezTo>
                  <a:pt x="71" y="37"/>
                  <a:pt x="71" y="37"/>
                  <a:pt x="7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23"/>
                  <a:pt x="80" y="23"/>
                  <a:pt x="80" y="23"/>
                </a:cubicBezTo>
                <a:close/>
                <a:moveTo>
                  <a:pt x="71" y="25"/>
                </a:moveTo>
                <a:cubicBezTo>
                  <a:pt x="71" y="15"/>
                  <a:pt x="71" y="15"/>
                  <a:pt x="71" y="15"/>
                </a:cubicBezTo>
                <a:cubicBezTo>
                  <a:pt x="70" y="15"/>
                  <a:pt x="68" y="16"/>
                  <a:pt x="67" y="16"/>
                </a:cubicBezTo>
                <a:cubicBezTo>
                  <a:pt x="65" y="17"/>
                  <a:pt x="63" y="17"/>
                  <a:pt x="61" y="18"/>
                </a:cubicBezTo>
                <a:cubicBezTo>
                  <a:pt x="61" y="28"/>
                  <a:pt x="61" y="28"/>
                  <a:pt x="61" y="28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38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8"/>
                  <a:pt x="46" y="18"/>
                  <a:pt x="46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30"/>
                  <a:pt x="38" y="30"/>
                  <a:pt x="38" y="30"/>
                </a:cubicBezTo>
                <a:close/>
                <a:moveTo>
                  <a:pt x="46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2"/>
                  <a:pt x="38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41" y="52"/>
                  <a:pt x="42" y="52"/>
                  <a:pt x="44" y="51"/>
                </a:cubicBezTo>
                <a:cubicBezTo>
                  <a:pt x="45" y="51"/>
                  <a:pt x="46" y="51"/>
                  <a:pt x="46" y="51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38" y="42"/>
                </a:moveTo>
                <a:cubicBezTo>
                  <a:pt x="38" y="30"/>
                  <a:pt x="38" y="30"/>
                  <a:pt x="3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43"/>
                  <a:pt x="28" y="43"/>
                  <a:pt x="28" y="43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8" y="18"/>
                </a:moveTo>
                <a:cubicBezTo>
                  <a:pt x="38" y="9"/>
                  <a:pt x="38" y="9"/>
                  <a:pt x="38" y="9"/>
                </a:cubicBezTo>
                <a:cubicBezTo>
                  <a:pt x="34" y="10"/>
                  <a:pt x="31" y="10"/>
                  <a:pt x="28" y="10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18"/>
                  <a:pt x="38" y="18"/>
                  <a:pt x="38" y="18"/>
                </a:cubicBezTo>
                <a:close/>
                <a:moveTo>
                  <a:pt x="28" y="54"/>
                </a:moveTo>
                <a:cubicBezTo>
                  <a:pt x="28" y="43"/>
                  <a:pt x="28" y="43"/>
                  <a:pt x="28" y="43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6"/>
                  <a:pt x="24" y="55"/>
                  <a:pt x="27" y="54"/>
                </a:cubicBezTo>
                <a:cubicBezTo>
                  <a:pt x="27" y="54"/>
                  <a:pt x="27" y="54"/>
                  <a:pt x="28" y="54"/>
                </a:cubicBezTo>
                <a:close/>
                <a:moveTo>
                  <a:pt x="9" y="49"/>
                </a:moveTo>
                <a:cubicBezTo>
                  <a:pt x="18" y="46"/>
                  <a:pt x="18" y="46"/>
                  <a:pt x="18" y="46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3"/>
                  <a:pt x="9" y="46"/>
                  <a:pt x="9" y="49"/>
                </a:cubicBezTo>
                <a:close/>
                <a:moveTo>
                  <a:pt x="18" y="35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0"/>
                  <a:pt x="28" y="20"/>
                  <a:pt x="28" y="20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35"/>
                  <a:pt x="18" y="35"/>
                  <a:pt x="18" y="35"/>
                </a:cubicBezTo>
                <a:close/>
                <a:moveTo>
                  <a:pt x="18" y="23"/>
                </a:moveTo>
                <a:cubicBezTo>
                  <a:pt x="18" y="13"/>
                  <a:pt x="18" y="13"/>
                  <a:pt x="18" y="13"/>
                </a:cubicBezTo>
                <a:cubicBezTo>
                  <a:pt x="15" y="14"/>
                  <a:pt x="12" y="15"/>
                  <a:pt x="9" y="17"/>
                </a:cubicBezTo>
                <a:cubicBezTo>
                  <a:pt x="9" y="20"/>
                  <a:pt x="9" y="22"/>
                  <a:pt x="9" y="25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442615" y="4854666"/>
            <a:ext cx="1327804" cy="1327804"/>
          </a:xfrm>
          <a:prstGeom prst="rect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Freeform 112"/>
          <p:cNvSpPr>
            <a:spLocks noEditPoints="1"/>
          </p:cNvSpPr>
          <p:nvPr/>
        </p:nvSpPr>
        <p:spPr bwMode="auto">
          <a:xfrm>
            <a:off x="2804741" y="5051926"/>
            <a:ext cx="717093" cy="848804"/>
          </a:xfrm>
          <a:custGeom>
            <a:avLst/>
            <a:gdLst>
              <a:gd name="T0" fmla="*/ 4 w 86"/>
              <a:gd name="T1" fmla="*/ 0 h 102"/>
              <a:gd name="T2" fmla="*/ 8 w 86"/>
              <a:gd name="T3" fmla="*/ 10 h 102"/>
              <a:gd name="T4" fmla="*/ 49 w 86"/>
              <a:gd name="T5" fmla="*/ 3 h 102"/>
              <a:gd name="T6" fmla="*/ 52 w 86"/>
              <a:gd name="T7" fmla="*/ 6 h 102"/>
              <a:gd name="T8" fmla="*/ 52 w 86"/>
              <a:gd name="T9" fmla="*/ 13 h 102"/>
              <a:gd name="T10" fmla="*/ 81 w 86"/>
              <a:gd name="T11" fmla="*/ 3 h 102"/>
              <a:gd name="T12" fmla="*/ 86 w 86"/>
              <a:gd name="T13" fmla="*/ 6 h 102"/>
              <a:gd name="T14" fmla="*/ 84 w 86"/>
              <a:gd name="T15" fmla="*/ 60 h 102"/>
              <a:gd name="T16" fmla="*/ 62 w 86"/>
              <a:gd name="T17" fmla="*/ 67 h 102"/>
              <a:gd name="T18" fmla="*/ 36 w 86"/>
              <a:gd name="T19" fmla="*/ 66 h 102"/>
              <a:gd name="T20" fmla="*/ 36 w 86"/>
              <a:gd name="T21" fmla="*/ 66 h 102"/>
              <a:gd name="T22" fmla="*/ 28 w 86"/>
              <a:gd name="T23" fmla="*/ 60 h 102"/>
              <a:gd name="T24" fmla="*/ 8 w 86"/>
              <a:gd name="T25" fmla="*/ 98 h 102"/>
              <a:gd name="T26" fmla="*/ 4 w 86"/>
              <a:gd name="T27" fmla="*/ 102 h 102"/>
              <a:gd name="T28" fmla="*/ 0 w 86"/>
              <a:gd name="T29" fmla="*/ 4 h 102"/>
              <a:gd name="T30" fmla="*/ 52 w 86"/>
              <a:gd name="T31" fmla="*/ 56 h 102"/>
              <a:gd name="T32" fmla="*/ 61 w 86"/>
              <a:gd name="T33" fmla="*/ 61 h 102"/>
              <a:gd name="T34" fmla="*/ 52 w 86"/>
              <a:gd name="T35" fmla="*/ 53 h 102"/>
              <a:gd name="T36" fmla="*/ 52 w 86"/>
              <a:gd name="T37" fmla="*/ 42 h 102"/>
              <a:gd name="T38" fmla="*/ 61 w 86"/>
              <a:gd name="T39" fmla="*/ 28 h 102"/>
              <a:gd name="T40" fmla="*/ 52 w 86"/>
              <a:gd name="T41" fmla="*/ 42 h 102"/>
              <a:gd name="T42" fmla="*/ 61 w 86"/>
              <a:gd name="T43" fmla="*/ 52 h 102"/>
              <a:gd name="T44" fmla="*/ 71 w 86"/>
              <a:gd name="T45" fmla="*/ 37 h 102"/>
              <a:gd name="T46" fmla="*/ 71 w 86"/>
              <a:gd name="T47" fmla="*/ 49 h 102"/>
              <a:gd name="T48" fmla="*/ 79 w 86"/>
              <a:gd name="T49" fmla="*/ 55 h 102"/>
              <a:gd name="T50" fmla="*/ 71 w 86"/>
              <a:gd name="T51" fmla="*/ 49 h 102"/>
              <a:gd name="T52" fmla="*/ 71 w 86"/>
              <a:gd name="T53" fmla="*/ 25 h 102"/>
              <a:gd name="T54" fmla="*/ 80 w 86"/>
              <a:gd name="T55" fmla="*/ 34 h 102"/>
              <a:gd name="T56" fmla="*/ 71 w 86"/>
              <a:gd name="T57" fmla="*/ 25 h 102"/>
              <a:gd name="T58" fmla="*/ 67 w 86"/>
              <a:gd name="T59" fmla="*/ 16 h 102"/>
              <a:gd name="T60" fmla="*/ 61 w 86"/>
              <a:gd name="T61" fmla="*/ 28 h 102"/>
              <a:gd name="T62" fmla="*/ 38 w 86"/>
              <a:gd name="T63" fmla="*/ 30 h 102"/>
              <a:gd name="T64" fmla="*/ 46 w 86"/>
              <a:gd name="T65" fmla="*/ 18 h 102"/>
              <a:gd name="T66" fmla="*/ 38 w 86"/>
              <a:gd name="T67" fmla="*/ 30 h 102"/>
              <a:gd name="T68" fmla="*/ 38 w 86"/>
              <a:gd name="T69" fmla="*/ 42 h 102"/>
              <a:gd name="T70" fmla="*/ 39 w 86"/>
              <a:gd name="T71" fmla="*/ 52 h 102"/>
              <a:gd name="T72" fmla="*/ 44 w 86"/>
              <a:gd name="T73" fmla="*/ 51 h 102"/>
              <a:gd name="T74" fmla="*/ 46 w 86"/>
              <a:gd name="T75" fmla="*/ 48 h 102"/>
              <a:gd name="T76" fmla="*/ 46 w 86"/>
              <a:gd name="T77" fmla="*/ 42 h 102"/>
              <a:gd name="T78" fmla="*/ 38 w 86"/>
              <a:gd name="T79" fmla="*/ 30 h 102"/>
              <a:gd name="T80" fmla="*/ 28 w 86"/>
              <a:gd name="T81" fmla="*/ 43 h 102"/>
              <a:gd name="T82" fmla="*/ 38 w 86"/>
              <a:gd name="T83" fmla="*/ 18 h 102"/>
              <a:gd name="T84" fmla="*/ 28 w 86"/>
              <a:gd name="T85" fmla="*/ 10 h 102"/>
              <a:gd name="T86" fmla="*/ 38 w 86"/>
              <a:gd name="T87" fmla="*/ 18 h 102"/>
              <a:gd name="T88" fmla="*/ 28 w 86"/>
              <a:gd name="T89" fmla="*/ 43 h 102"/>
              <a:gd name="T90" fmla="*/ 18 w 86"/>
              <a:gd name="T91" fmla="*/ 57 h 102"/>
              <a:gd name="T92" fmla="*/ 28 w 86"/>
              <a:gd name="T93" fmla="*/ 54 h 102"/>
              <a:gd name="T94" fmla="*/ 18 w 86"/>
              <a:gd name="T95" fmla="*/ 46 h 102"/>
              <a:gd name="T96" fmla="*/ 9 w 86"/>
              <a:gd name="T97" fmla="*/ 37 h 102"/>
              <a:gd name="T98" fmla="*/ 9 w 86"/>
              <a:gd name="T99" fmla="*/ 49 h 102"/>
              <a:gd name="T100" fmla="*/ 28 w 86"/>
              <a:gd name="T101" fmla="*/ 31 h 102"/>
              <a:gd name="T102" fmla="*/ 18 w 86"/>
              <a:gd name="T103" fmla="*/ 23 h 102"/>
              <a:gd name="T104" fmla="*/ 18 w 86"/>
              <a:gd name="T105" fmla="*/ 23 h 102"/>
              <a:gd name="T106" fmla="*/ 9 w 86"/>
              <a:gd name="T107" fmla="*/ 17 h 102"/>
              <a:gd name="T108" fmla="*/ 18 w 86"/>
              <a:gd name="T109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" h="102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0"/>
                  <a:pt x="8" y="10"/>
                  <a:pt x="8" y="10"/>
                </a:cubicBezTo>
                <a:cubicBezTo>
                  <a:pt x="13" y="7"/>
                  <a:pt x="20" y="6"/>
                  <a:pt x="26" y="4"/>
                </a:cubicBezTo>
                <a:cubicBezTo>
                  <a:pt x="34" y="3"/>
                  <a:pt x="42" y="3"/>
                  <a:pt x="49" y="3"/>
                </a:cubicBezTo>
                <a:cubicBezTo>
                  <a:pt x="51" y="3"/>
                  <a:pt x="52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7" y="13"/>
                  <a:pt x="61" y="12"/>
                  <a:pt x="65" y="10"/>
                </a:cubicBezTo>
                <a:cubicBezTo>
                  <a:pt x="70" y="9"/>
                  <a:pt x="76" y="6"/>
                  <a:pt x="81" y="3"/>
                </a:cubicBezTo>
                <a:cubicBezTo>
                  <a:pt x="83" y="2"/>
                  <a:pt x="85" y="3"/>
                  <a:pt x="86" y="5"/>
                </a:cubicBezTo>
                <a:cubicBezTo>
                  <a:pt x="86" y="5"/>
                  <a:pt x="86" y="6"/>
                  <a:pt x="86" y="6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58"/>
                  <a:pt x="85" y="59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78" y="64"/>
                  <a:pt x="70" y="66"/>
                  <a:pt x="62" y="67"/>
                </a:cubicBezTo>
                <a:cubicBezTo>
                  <a:pt x="55" y="69"/>
                  <a:pt x="47" y="69"/>
                  <a:pt x="39" y="69"/>
                </a:cubicBezTo>
                <a:cubicBezTo>
                  <a:pt x="38" y="69"/>
                  <a:pt x="36" y="68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1" y="59"/>
                  <a:pt x="28" y="60"/>
                </a:cubicBezTo>
                <a:cubicBezTo>
                  <a:pt x="22" y="62"/>
                  <a:pt x="15" y="65"/>
                  <a:pt x="8" y="6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100"/>
                  <a:pt x="6" y="102"/>
                  <a:pt x="4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  <a:moveTo>
                  <a:pt x="52" y="56"/>
                </a:moveTo>
                <a:cubicBezTo>
                  <a:pt x="52" y="62"/>
                  <a:pt x="52" y="62"/>
                  <a:pt x="52" y="62"/>
                </a:cubicBezTo>
                <a:cubicBezTo>
                  <a:pt x="55" y="62"/>
                  <a:pt x="58" y="62"/>
                  <a:pt x="61" y="61"/>
                </a:cubicBezTo>
                <a:cubicBezTo>
                  <a:pt x="61" y="52"/>
                  <a:pt x="61" y="52"/>
                  <a:pt x="61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42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8"/>
                  <a:pt x="61" y="28"/>
                  <a:pt x="61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42"/>
                  <a:pt x="52" y="42"/>
                  <a:pt x="52" y="42"/>
                </a:cubicBezTo>
                <a:close/>
                <a:moveTo>
                  <a:pt x="61" y="40"/>
                </a:moveTo>
                <a:cubicBezTo>
                  <a:pt x="61" y="52"/>
                  <a:pt x="61" y="52"/>
                  <a:pt x="61" y="52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37"/>
                  <a:pt x="71" y="37"/>
                  <a:pt x="71" y="37"/>
                </a:cubicBezTo>
                <a:cubicBezTo>
                  <a:pt x="61" y="40"/>
                  <a:pt x="61" y="40"/>
                  <a:pt x="61" y="40"/>
                </a:cubicBezTo>
                <a:close/>
                <a:moveTo>
                  <a:pt x="71" y="49"/>
                </a:moveTo>
                <a:cubicBezTo>
                  <a:pt x="71" y="59"/>
                  <a:pt x="71" y="59"/>
                  <a:pt x="71" y="59"/>
                </a:cubicBezTo>
                <a:cubicBezTo>
                  <a:pt x="74" y="58"/>
                  <a:pt x="77" y="57"/>
                  <a:pt x="79" y="55"/>
                </a:cubicBezTo>
                <a:cubicBezTo>
                  <a:pt x="80" y="46"/>
                  <a:pt x="80" y="46"/>
                  <a:pt x="80" y="46"/>
                </a:cubicBezTo>
                <a:cubicBezTo>
                  <a:pt x="71" y="49"/>
                  <a:pt x="71" y="49"/>
                  <a:pt x="71" y="49"/>
                </a:cubicBezTo>
                <a:close/>
                <a:moveTo>
                  <a:pt x="80" y="23"/>
                </a:moveTo>
                <a:cubicBezTo>
                  <a:pt x="71" y="25"/>
                  <a:pt x="71" y="25"/>
                  <a:pt x="71" y="25"/>
                </a:cubicBezTo>
                <a:cubicBezTo>
                  <a:pt x="71" y="37"/>
                  <a:pt x="71" y="37"/>
                  <a:pt x="7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23"/>
                  <a:pt x="80" y="23"/>
                  <a:pt x="80" y="23"/>
                </a:cubicBezTo>
                <a:close/>
                <a:moveTo>
                  <a:pt x="71" y="25"/>
                </a:moveTo>
                <a:cubicBezTo>
                  <a:pt x="71" y="15"/>
                  <a:pt x="71" y="15"/>
                  <a:pt x="71" y="15"/>
                </a:cubicBezTo>
                <a:cubicBezTo>
                  <a:pt x="70" y="15"/>
                  <a:pt x="68" y="16"/>
                  <a:pt x="67" y="16"/>
                </a:cubicBezTo>
                <a:cubicBezTo>
                  <a:pt x="65" y="17"/>
                  <a:pt x="63" y="17"/>
                  <a:pt x="61" y="18"/>
                </a:cubicBezTo>
                <a:cubicBezTo>
                  <a:pt x="61" y="28"/>
                  <a:pt x="61" y="28"/>
                  <a:pt x="61" y="28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38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8"/>
                  <a:pt x="46" y="18"/>
                  <a:pt x="46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30"/>
                  <a:pt x="38" y="30"/>
                  <a:pt x="38" y="30"/>
                </a:cubicBezTo>
                <a:close/>
                <a:moveTo>
                  <a:pt x="46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2"/>
                  <a:pt x="38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41" y="52"/>
                  <a:pt x="42" y="52"/>
                  <a:pt x="44" y="51"/>
                </a:cubicBezTo>
                <a:cubicBezTo>
                  <a:pt x="45" y="51"/>
                  <a:pt x="46" y="51"/>
                  <a:pt x="46" y="51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38" y="42"/>
                </a:moveTo>
                <a:cubicBezTo>
                  <a:pt x="38" y="30"/>
                  <a:pt x="38" y="30"/>
                  <a:pt x="3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43"/>
                  <a:pt x="28" y="43"/>
                  <a:pt x="28" y="43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8" y="18"/>
                </a:moveTo>
                <a:cubicBezTo>
                  <a:pt x="38" y="9"/>
                  <a:pt x="38" y="9"/>
                  <a:pt x="38" y="9"/>
                </a:cubicBezTo>
                <a:cubicBezTo>
                  <a:pt x="34" y="10"/>
                  <a:pt x="31" y="10"/>
                  <a:pt x="28" y="10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18"/>
                  <a:pt x="38" y="18"/>
                  <a:pt x="38" y="18"/>
                </a:cubicBezTo>
                <a:close/>
                <a:moveTo>
                  <a:pt x="28" y="54"/>
                </a:moveTo>
                <a:cubicBezTo>
                  <a:pt x="28" y="43"/>
                  <a:pt x="28" y="43"/>
                  <a:pt x="28" y="43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6"/>
                  <a:pt x="24" y="55"/>
                  <a:pt x="27" y="54"/>
                </a:cubicBezTo>
                <a:cubicBezTo>
                  <a:pt x="27" y="54"/>
                  <a:pt x="27" y="54"/>
                  <a:pt x="28" y="54"/>
                </a:cubicBezTo>
                <a:close/>
                <a:moveTo>
                  <a:pt x="9" y="49"/>
                </a:moveTo>
                <a:cubicBezTo>
                  <a:pt x="18" y="46"/>
                  <a:pt x="18" y="46"/>
                  <a:pt x="18" y="46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3"/>
                  <a:pt x="9" y="46"/>
                  <a:pt x="9" y="49"/>
                </a:cubicBezTo>
                <a:close/>
                <a:moveTo>
                  <a:pt x="18" y="35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0"/>
                  <a:pt x="28" y="20"/>
                  <a:pt x="28" y="20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35"/>
                  <a:pt x="18" y="35"/>
                  <a:pt x="18" y="35"/>
                </a:cubicBezTo>
                <a:close/>
                <a:moveTo>
                  <a:pt x="18" y="23"/>
                </a:moveTo>
                <a:cubicBezTo>
                  <a:pt x="18" y="13"/>
                  <a:pt x="18" y="13"/>
                  <a:pt x="18" y="13"/>
                </a:cubicBezTo>
                <a:cubicBezTo>
                  <a:pt x="15" y="14"/>
                  <a:pt x="12" y="15"/>
                  <a:pt x="9" y="17"/>
                </a:cubicBezTo>
                <a:cubicBezTo>
                  <a:pt x="9" y="20"/>
                  <a:pt x="9" y="22"/>
                  <a:pt x="9" y="25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288862" y="3094716"/>
            <a:ext cx="1327804" cy="1327804"/>
          </a:xfrm>
          <a:prstGeom prst="rect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Freeform 110"/>
          <p:cNvSpPr>
            <a:spLocks noEditPoints="1"/>
          </p:cNvSpPr>
          <p:nvPr/>
        </p:nvSpPr>
        <p:spPr bwMode="auto">
          <a:xfrm>
            <a:off x="5504739" y="3284796"/>
            <a:ext cx="896049" cy="789939"/>
          </a:xfrm>
          <a:custGeom>
            <a:avLst/>
            <a:gdLst>
              <a:gd name="T0" fmla="*/ 55 w 100"/>
              <a:gd name="T1" fmla="*/ 4 h 88"/>
              <a:gd name="T2" fmla="*/ 76 w 100"/>
              <a:gd name="T3" fmla="*/ 41 h 88"/>
              <a:gd name="T4" fmla="*/ 76 w 100"/>
              <a:gd name="T5" fmla="*/ 41 h 88"/>
              <a:gd name="T6" fmla="*/ 98 w 100"/>
              <a:gd name="T7" fmla="*/ 79 h 88"/>
              <a:gd name="T8" fmla="*/ 96 w 100"/>
              <a:gd name="T9" fmla="*/ 87 h 88"/>
              <a:gd name="T10" fmla="*/ 92 w 100"/>
              <a:gd name="T11" fmla="*/ 88 h 88"/>
              <a:gd name="T12" fmla="*/ 92 w 100"/>
              <a:gd name="T13" fmla="*/ 88 h 88"/>
              <a:gd name="T14" fmla="*/ 49 w 100"/>
              <a:gd name="T15" fmla="*/ 88 h 88"/>
              <a:gd name="T16" fmla="*/ 7 w 100"/>
              <a:gd name="T17" fmla="*/ 88 h 88"/>
              <a:gd name="T18" fmla="*/ 0 w 100"/>
              <a:gd name="T19" fmla="*/ 82 h 88"/>
              <a:gd name="T20" fmla="*/ 1 w 100"/>
              <a:gd name="T21" fmla="*/ 78 h 88"/>
              <a:gd name="T22" fmla="*/ 23 w 100"/>
              <a:gd name="T23" fmla="*/ 41 h 88"/>
              <a:gd name="T24" fmla="*/ 23 w 100"/>
              <a:gd name="T25" fmla="*/ 41 h 88"/>
              <a:gd name="T26" fmla="*/ 44 w 100"/>
              <a:gd name="T27" fmla="*/ 4 h 88"/>
              <a:gd name="T28" fmla="*/ 53 w 100"/>
              <a:gd name="T29" fmla="*/ 2 h 88"/>
              <a:gd name="T30" fmla="*/ 55 w 100"/>
              <a:gd name="T31" fmla="*/ 4 h 88"/>
              <a:gd name="T32" fmla="*/ 44 w 100"/>
              <a:gd name="T33" fmla="*/ 34 h 88"/>
              <a:gd name="T34" fmla="*/ 44 w 100"/>
              <a:gd name="T35" fmla="*/ 37 h 88"/>
              <a:gd name="T36" fmla="*/ 46 w 100"/>
              <a:gd name="T37" fmla="*/ 62 h 88"/>
              <a:gd name="T38" fmla="*/ 52 w 100"/>
              <a:gd name="T39" fmla="*/ 62 h 88"/>
              <a:gd name="T40" fmla="*/ 54 w 100"/>
              <a:gd name="T41" fmla="*/ 37 h 88"/>
              <a:gd name="T42" fmla="*/ 54 w 100"/>
              <a:gd name="T43" fmla="*/ 34 h 88"/>
              <a:gd name="T44" fmla="*/ 44 w 100"/>
              <a:gd name="T45" fmla="*/ 34 h 88"/>
              <a:gd name="T46" fmla="*/ 49 w 100"/>
              <a:gd name="T47" fmla="*/ 72 h 88"/>
              <a:gd name="T48" fmla="*/ 53 w 100"/>
              <a:gd name="T49" fmla="*/ 69 h 88"/>
              <a:gd name="T50" fmla="*/ 49 w 100"/>
              <a:gd name="T51" fmla="*/ 65 h 88"/>
              <a:gd name="T52" fmla="*/ 45 w 100"/>
              <a:gd name="T53" fmla="*/ 69 h 88"/>
              <a:gd name="T54" fmla="*/ 49 w 100"/>
              <a:gd name="T55" fmla="*/ 72 h 88"/>
              <a:gd name="T56" fmla="*/ 65 w 100"/>
              <a:gd name="T57" fmla="*/ 48 h 88"/>
              <a:gd name="T58" fmla="*/ 49 w 100"/>
              <a:gd name="T59" fmla="*/ 20 h 88"/>
              <a:gd name="T60" fmla="*/ 34 w 100"/>
              <a:gd name="T61" fmla="*/ 47 h 88"/>
              <a:gd name="T62" fmla="*/ 33 w 100"/>
              <a:gd name="T63" fmla="*/ 48 h 88"/>
              <a:gd name="T64" fmla="*/ 17 w 100"/>
              <a:gd name="T65" fmla="*/ 75 h 88"/>
              <a:gd name="T66" fmla="*/ 49 w 100"/>
              <a:gd name="T67" fmla="*/ 75 h 88"/>
              <a:gd name="T68" fmla="*/ 81 w 100"/>
              <a:gd name="T69" fmla="*/ 75 h 88"/>
              <a:gd name="T70" fmla="*/ 65 w 100"/>
              <a:gd name="T71" fmla="*/ 48 h 88"/>
              <a:gd name="T72" fmla="*/ 65 w 100"/>
              <a:gd name="T73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88">
                <a:moveTo>
                  <a:pt x="55" y="4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82"/>
                  <a:pt x="99" y="85"/>
                  <a:pt x="96" y="87"/>
                </a:cubicBezTo>
                <a:cubicBezTo>
                  <a:pt x="95" y="88"/>
                  <a:pt x="93" y="88"/>
                  <a:pt x="92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80"/>
                  <a:pt x="1" y="79"/>
                  <a:pt x="1" y="7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1"/>
                  <a:pt x="50" y="0"/>
                  <a:pt x="53" y="2"/>
                </a:cubicBezTo>
                <a:cubicBezTo>
                  <a:pt x="54" y="3"/>
                  <a:pt x="54" y="3"/>
                  <a:pt x="55" y="4"/>
                </a:cubicBezTo>
                <a:close/>
                <a:moveTo>
                  <a:pt x="44" y="34"/>
                </a:moveTo>
                <a:cubicBezTo>
                  <a:pt x="44" y="37"/>
                  <a:pt x="44" y="37"/>
                  <a:pt x="44" y="37"/>
                </a:cubicBezTo>
                <a:cubicBezTo>
                  <a:pt x="46" y="62"/>
                  <a:pt x="46" y="62"/>
                  <a:pt x="46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4" y="34"/>
                  <a:pt x="54" y="34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9" y="72"/>
                </a:moveTo>
                <a:cubicBezTo>
                  <a:pt x="52" y="72"/>
                  <a:pt x="53" y="71"/>
                  <a:pt x="53" y="69"/>
                </a:cubicBezTo>
                <a:cubicBezTo>
                  <a:pt x="53" y="66"/>
                  <a:pt x="51" y="65"/>
                  <a:pt x="49" y="65"/>
                </a:cubicBezTo>
                <a:cubicBezTo>
                  <a:pt x="47" y="65"/>
                  <a:pt x="45" y="66"/>
                  <a:pt x="45" y="69"/>
                </a:cubicBezTo>
                <a:cubicBezTo>
                  <a:pt x="45" y="71"/>
                  <a:pt x="47" y="72"/>
                  <a:pt x="49" y="72"/>
                </a:cubicBezTo>
                <a:close/>
                <a:moveTo>
                  <a:pt x="65" y="48"/>
                </a:moveTo>
                <a:cubicBezTo>
                  <a:pt x="49" y="20"/>
                  <a:pt x="49" y="20"/>
                  <a:pt x="49" y="20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3" y="48"/>
                </a:cubicBezTo>
                <a:cubicBezTo>
                  <a:pt x="17" y="75"/>
                  <a:pt x="17" y="75"/>
                  <a:pt x="17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8"/>
                  <a:pt x="65" y="48"/>
                  <a:pt x="65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013048" y="4746772"/>
            <a:ext cx="1327804" cy="1327804"/>
          </a:xfrm>
          <a:prstGeom prst="rect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Freeform 168"/>
          <p:cNvSpPr>
            <a:spLocks noEditPoints="1"/>
          </p:cNvSpPr>
          <p:nvPr/>
        </p:nvSpPr>
        <p:spPr bwMode="auto">
          <a:xfrm>
            <a:off x="7333391" y="5033835"/>
            <a:ext cx="748462" cy="64703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等腰三角形 50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61150" y="1358677"/>
            <a:ext cx="12192000" cy="1485900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297623" y="1472973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开发者内部沟通计划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55089" y="3121647"/>
            <a:ext cx="3042598" cy="1373821"/>
            <a:chOff x="667153" y="3505913"/>
            <a:chExt cx="3042598" cy="1373821"/>
          </a:xfrm>
        </p:grpSpPr>
        <p:sp>
          <p:nvSpPr>
            <p:cNvPr id="59" name="矩形 58"/>
            <p:cNvSpPr/>
            <p:nvPr/>
          </p:nvSpPr>
          <p:spPr>
            <a:xfrm>
              <a:off x="667153" y="3551930"/>
              <a:ext cx="1327804" cy="1327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221617" y="3505913"/>
              <a:ext cx="1488134" cy="1210933"/>
              <a:chOff x="2221617" y="3505913"/>
              <a:chExt cx="1488134" cy="1210933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2221617" y="350591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沟通需求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87096" y="4116682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Freeform 182"/>
            <p:cNvSpPr>
              <a:spLocks noEditPoints="1"/>
            </p:cNvSpPr>
            <p:nvPr/>
          </p:nvSpPr>
          <p:spPr bwMode="auto">
            <a:xfrm>
              <a:off x="952424" y="3841750"/>
              <a:ext cx="757262" cy="743800"/>
            </a:xfrm>
            <a:custGeom>
              <a:avLst/>
              <a:gdLst>
                <a:gd name="T0" fmla="*/ 31 w 99"/>
                <a:gd name="T1" fmla="*/ 1 h 97"/>
                <a:gd name="T2" fmla="*/ 50 w 99"/>
                <a:gd name="T3" fmla="*/ 21 h 97"/>
                <a:gd name="T4" fmla="*/ 50 w 99"/>
                <a:gd name="T5" fmla="*/ 23 h 97"/>
                <a:gd name="T6" fmla="*/ 44 w 99"/>
                <a:gd name="T7" fmla="*/ 37 h 97"/>
                <a:gd name="T8" fmla="*/ 37 w 99"/>
                <a:gd name="T9" fmla="*/ 30 h 97"/>
                <a:gd name="T10" fmla="*/ 34 w 99"/>
                <a:gd name="T11" fmla="*/ 20 h 97"/>
                <a:gd name="T12" fmla="*/ 24 w 99"/>
                <a:gd name="T13" fmla="*/ 16 h 97"/>
                <a:gd name="T14" fmla="*/ 17 w 99"/>
                <a:gd name="T15" fmla="*/ 9 h 97"/>
                <a:gd name="T16" fmla="*/ 31 w 99"/>
                <a:gd name="T17" fmla="*/ 1 h 97"/>
                <a:gd name="T18" fmla="*/ 23 w 99"/>
                <a:gd name="T19" fmla="*/ 21 h 97"/>
                <a:gd name="T20" fmla="*/ 24 w 99"/>
                <a:gd name="T21" fmla="*/ 30 h 97"/>
                <a:gd name="T22" fmla="*/ 33 w 99"/>
                <a:gd name="T23" fmla="*/ 31 h 97"/>
                <a:gd name="T24" fmla="*/ 32 w 99"/>
                <a:gd name="T25" fmla="*/ 22 h 97"/>
                <a:gd name="T26" fmla="*/ 23 w 99"/>
                <a:gd name="T27" fmla="*/ 21 h 97"/>
                <a:gd name="T28" fmla="*/ 2 w 99"/>
                <a:gd name="T29" fmla="*/ 35 h 97"/>
                <a:gd name="T30" fmla="*/ 0 w 99"/>
                <a:gd name="T31" fmla="*/ 40 h 97"/>
                <a:gd name="T32" fmla="*/ 48 w 99"/>
                <a:gd name="T33" fmla="*/ 88 h 97"/>
                <a:gd name="T34" fmla="*/ 89 w 99"/>
                <a:gd name="T35" fmla="*/ 47 h 97"/>
                <a:gd name="T36" fmla="*/ 42 w 99"/>
                <a:gd name="T37" fmla="*/ 0 h 97"/>
                <a:gd name="T38" fmla="*/ 37 w 99"/>
                <a:gd name="T39" fmla="*/ 1 h 97"/>
                <a:gd name="T40" fmla="*/ 53 w 99"/>
                <a:gd name="T41" fmla="*/ 18 h 97"/>
                <a:gd name="T42" fmla="*/ 54 w 99"/>
                <a:gd name="T43" fmla="*/ 19 h 97"/>
                <a:gd name="T44" fmla="*/ 54 w 99"/>
                <a:gd name="T45" fmla="*/ 20 h 97"/>
                <a:gd name="T46" fmla="*/ 54 w 99"/>
                <a:gd name="T47" fmla="*/ 24 h 97"/>
                <a:gd name="T48" fmla="*/ 44 w 99"/>
                <a:gd name="T49" fmla="*/ 44 h 97"/>
                <a:gd name="T50" fmla="*/ 25 w 99"/>
                <a:gd name="T51" fmla="*/ 53 h 97"/>
                <a:gd name="T52" fmla="*/ 21 w 99"/>
                <a:gd name="T53" fmla="*/ 53 h 97"/>
                <a:gd name="T54" fmla="*/ 20 w 99"/>
                <a:gd name="T55" fmla="*/ 53 h 97"/>
                <a:gd name="T56" fmla="*/ 19 w 99"/>
                <a:gd name="T57" fmla="*/ 52 h 97"/>
                <a:gd name="T58" fmla="*/ 2 w 99"/>
                <a:gd name="T59" fmla="*/ 35 h 97"/>
                <a:gd name="T60" fmla="*/ 12 w 99"/>
                <a:gd name="T61" fmla="*/ 14 h 97"/>
                <a:gd name="T62" fmla="*/ 3 w 99"/>
                <a:gd name="T63" fmla="*/ 28 h 97"/>
                <a:gd name="T64" fmla="*/ 23 w 99"/>
                <a:gd name="T65" fmla="*/ 48 h 97"/>
                <a:gd name="T66" fmla="*/ 24 w 99"/>
                <a:gd name="T67" fmla="*/ 48 h 97"/>
                <a:gd name="T68" fmla="*/ 39 w 99"/>
                <a:gd name="T69" fmla="*/ 42 h 97"/>
                <a:gd name="T70" fmla="*/ 32 w 99"/>
                <a:gd name="T71" fmla="*/ 35 h 97"/>
                <a:gd name="T72" fmla="*/ 22 w 99"/>
                <a:gd name="T73" fmla="*/ 31 h 97"/>
                <a:gd name="T74" fmla="*/ 18 w 99"/>
                <a:gd name="T75" fmla="*/ 21 h 97"/>
                <a:gd name="T76" fmla="*/ 12 w 99"/>
                <a:gd name="T77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97">
                  <a:moveTo>
                    <a:pt x="31" y="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8"/>
                    <a:pt x="48" y="33"/>
                    <a:pt x="44" y="3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7"/>
                    <a:pt x="36" y="23"/>
                    <a:pt x="34" y="20"/>
                  </a:cubicBezTo>
                  <a:cubicBezTo>
                    <a:pt x="31" y="17"/>
                    <a:pt x="27" y="16"/>
                    <a:pt x="24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1" y="6"/>
                    <a:pt x="25" y="3"/>
                    <a:pt x="31" y="1"/>
                  </a:cubicBezTo>
                  <a:close/>
                  <a:moveTo>
                    <a:pt x="23" y="21"/>
                  </a:moveTo>
                  <a:cubicBezTo>
                    <a:pt x="21" y="23"/>
                    <a:pt x="21" y="27"/>
                    <a:pt x="24" y="30"/>
                  </a:cubicBezTo>
                  <a:cubicBezTo>
                    <a:pt x="27" y="32"/>
                    <a:pt x="31" y="33"/>
                    <a:pt x="33" y="31"/>
                  </a:cubicBezTo>
                  <a:cubicBezTo>
                    <a:pt x="35" y="29"/>
                    <a:pt x="34" y="25"/>
                    <a:pt x="32" y="22"/>
                  </a:cubicBezTo>
                  <a:cubicBezTo>
                    <a:pt x="29" y="19"/>
                    <a:pt x="25" y="18"/>
                    <a:pt x="23" y="21"/>
                  </a:cubicBezTo>
                  <a:close/>
                  <a:moveTo>
                    <a:pt x="2" y="35"/>
                  </a:moveTo>
                  <a:cubicBezTo>
                    <a:pt x="1" y="36"/>
                    <a:pt x="1" y="38"/>
                    <a:pt x="0" y="4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0" y="97"/>
                    <a:pt x="99" y="72"/>
                    <a:pt x="89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1"/>
                    <a:pt x="54" y="22"/>
                    <a:pt x="54" y="24"/>
                  </a:cubicBezTo>
                  <a:cubicBezTo>
                    <a:pt x="54" y="31"/>
                    <a:pt x="50" y="38"/>
                    <a:pt x="44" y="44"/>
                  </a:cubicBezTo>
                  <a:cubicBezTo>
                    <a:pt x="39" y="49"/>
                    <a:pt x="32" y="52"/>
                    <a:pt x="25" y="53"/>
                  </a:cubicBezTo>
                  <a:cubicBezTo>
                    <a:pt x="24" y="53"/>
                    <a:pt x="22" y="53"/>
                    <a:pt x="21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2" y="14"/>
                  </a:moveTo>
                  <a:cubicBezTo>
                    <a:pt x="8" y="18"/>
                    <a:pt x="5" y="23"/>
                    <a:pt x="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4" y="48"/>
                    <a:pt x="24" y="48"/>
                  </a:cubicBezTo>
                  <a:cubicBezTo>
                    <a:pt x="29" y="48"/>
                    <a:pt x="35" y="46"/>
                    <a:pt x="39" y="4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6"/>
                    <a:pt x="25" y="34"/>
                    <a:pt x="22" y="31"/>
                  </a:cubicBezTo>
                  <a:cubicBezTo>
                    <a:pt x="19" y="28"/>
                    <a:pt x="18" y="24"/>
                    <a:pt x="18" y="21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88" name="等腰三角形 87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6" name="等腰三角形 125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7" name="等腰三角形 126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8" name="等腰三角形 127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9" name="等腰三角形 128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0" name="等腰三角形 129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1" name="等腰三角形 130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2" name="等腰三角形 131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3" name="等腰三角形 132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4" name="等腰三角形 133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5" name="等腰三角形 134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6" name="等腰三角形 135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7" name="等腰三角形 136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571767" y="3094716"/>
            <a:ext cx="2757327" cy="1210933"/>
            <a:chOff x="952424" y="3505913"/>
            <a:chExt cx="2757327" cy="1210933"/>
          </a:xfrm>
        </p:grpSpPr>
        <p:grpSp>
          <p:nvGrpSpPr>
            <p:cNvPr id="156" name="组合 155"/>
            <p:cNvGrpSpPr/>
            <p:nvPr/>
          </p:nvGrpSpPr>
          <p:grpSpPr>
            <a:xfrm>
              <a:off x="2221617" y="3505913"/>
              <a:ext cx="1488134" cy="1210933"/>
              <a:chOff x="2221617" y="3505913"/>
              <a:chExt cx="1488134" cy="1210933"/>
            </a:xfrm>
          </p:grpSpPr>
          <p:sp>
            <p:nvSpPr>
              <p:cNvPr id="158" name="文本框 60"/>
              <p:cNvSpPr txBox="1"/>
              <p:nvPr/>
            </p:nvSpPr>
            <p:spPr>
              <a:xfrm>
                <a:off x="2221617" y="350591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沟通内容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文本框 62"/>
              <p:cNvSpPr txBox="1"/>
              <p:nvPr/>
            </p:nvSpPr>
            <p:spPr>
              <a:xfrm>
                <a:off x="2287096" y="4116682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7" name="Freeform 182"/>
            <p:cNvSpPr>
              <a:spLocks noEditPoints="1"/>
            </p:cNvSpPr>
            <p:nvPr/>
          </p:nvSpPr>
          <p:spPr bwMode="auto">
            <a:xfrm>
              <a:off x="952424" y="3841750"/>
              <a:ext cx="757262" cy="743800"/>
            </a:xfrm>
            <a:custGeom>
              <a:avLst/>
              <a:gdLst>
                <a:gd name="T0" fmla="*/ 31 w 99"/>
                <a:gd name="T1" fmla="*/ 1 h 97"/>
                <a:gd name="T2" fmla="*/ 50 w 99"/>
                <a:gd name="T3" fmla="*/ 21 h 97"/>
                <a:gd name="T4" fmla="*/ 50 w 99"/>
                <a:gd name="T5" fmla="*/ 23 h 97"/>
                <a:gd name="T6" fmla="*/ 44 w 99"/>
                <a:gd name="T7" fmla="*/ 37 h 97"/>
                <a:gd name="T8" fmla="*/ 37 w 99"/>
                <a:gd name="T9" fmla="*/ 30 h 97"/>
                <a:gd name="T10" fmla="*/ 34 w 99"/>
                <a:gd name="T11" fmla="*/ 20 h 97"/>
                <a:gd name="T12" fmla="*/ 24 w 99"/>
                <a:gd name="T13" fmla="*/ 16 h 97"/>
                <a:gd name="T14" fmla="*/ 17 w 99"/>
                <a:gd name="T15" fmla="*/ 9 h 97"/>
                <a:gd name="T16" fmla="*/ 31 w 99"/>
                <a:gd name="T17" fmla="*/ 1 h 97"/>
                <a:gd name="T18" fmla="*/ 23 w 99"/>
                <a:gd name="T19" fmla="*/ 21 h 97"/>
                <a:gd name="T20" fmla="*/ 24 w 99"/>
                <a:gd name="T21" fmla="*/ 30 h 97"/>
                <a:gd name="T22" fmla="*/ 33 w 99"/>
                <a:gd name="T23" fmla="*/ 31 h 97"/>
                <a:gd name="T24" fmla="*/ 32 w 99"/>
                <a:gd name="T25" fmla="*/ 22 h 97"/>
                <a:gd name="T26" fmla="*/ 23 w 99"/>
                <a:gd name="T27" fmla="*/ 21 h 97"/>
                <a:gd name="T28" fmla="*/ 2 w 99"/>
                <a:gd name="T29" fmla="*/ 35 h 97"/>
                <a:gd name="T30" fmla="*/ 0 w 99"/>
                <a:gd name="T31" fmla="*/ 40 h 97"/>
                <a:gd name="T32" fmla="*/ 48 w 99"/>
                <a:gd name="T33" fmla="*/ 88 h 97"/>
                <a:gd name="T34" fmla="*/ 89 w 99"/>
                <a:gd name="T35" fmla="*/ 47 h 97"/>
                <a:gd name="T36" fmla="*/ 42 w 99"/>
                <a:gd name="T37" fmla="*/ 0 h 97"/>
                <a:gd name="T38" fmla="*/ 37 w 99"/>
                <a:gd name="T39" fmla="*/ 1 h 97"/>
                <a:gd name="T40" fmla="*/ 53 w 99"/>
                <a:gd name="T41" fmla="*/ 18 h 97"/>
                <a:gd name="T42" fmla="*/ 54 w 99"/>
                <a:gd name="T43" fmla="*/ 19 h 97"/>
                <a:gd name="T44" fmla="*/ 54 w 99"/>
                <a:gd name="T45" fmla="*/ 20 h 97"/>
                <a:gd name="T46" fmla="*/ 54 w 99"/>
                <a:gd name="T47" fmla="*/ 24 h 97"/>
                <a:gd name="T48" fmla="*/ 44 w 99"/>
                <a:gd name="T49" fmla="*/ 44 h 97"/>
                <a:gd name="T50" fmla="*/ 25 w 99"/>
                <a:gd name="T51" fmla="*/ 53 h 97"/>
                <a:gd name="T52" fmla="*/ 21 w 99"/>
                <a:gd name="T53" fmla="*/ 53 h 97"/>
                <a:gd name="T54" fmla="*/ 20 w 99"/>
                <a:gd name="T55" fmla="*/ 53 h 97"/>
                <a:gd name="T56" fmla="*/ 19 w 99"/>
                <a:gd name="T57" fmla="*/ 52 h 97"/>
                <a:gd name="T58" fmla="*/ 2 w 99"/>
                <a:gd name="T59" fmla="*/ 35 h 97"/>
                <a:gd name="T60" fmla="*/ 12 w 99"/>
                <a:gd name="T61" fmla="*/ 14 h 97"/>
                <a:gd name="T62" fmla="*/ 3 w 99"/>
                <a:gd name="T63" fmla="*/ 28 h 97"/>
                <a:gd name="T64" fmla="*/ 23 w 99"/>
                <a:gd name="T65" fmla="*/ 48 h 97"/>
                <a:gd name="T66" fmla="*/ 24 w 99"/>
                <a:gd name="T67" fmla="*/ 48 h 97"/>
                <a:gd name="T68" fmla="*/ 39 w 99"/>
                <a:gd name="T69" fmla="*/ 42 h 97"/>
                <a:gd name="T70" fmla="*/ 32 w 99"/>
                <a:gd name="T71" fmla="*/ 35 h 97"/>
                <a:gd name="T72" fmla="*/ 22 w 99"/>
                <a:gd name="T73" fmla="*/ 31 h 97"/>
                <a:gd name="T74" fmla="*/ 18 w 99"/>
                <a:gd name="T75" fmla="*/ 21 h 97"/>
                <a:gd name="T76" fmla="*/ 12 w 99"/>
                <a:gd name="T77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97">
                  <a:moveTo>
                    <a:pt x="31" y="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8"/>
                    <a:pt x="48" y="33"/>
                    <a:pt x="44" y="3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7"/>
                    <a:pt x="36" y="23"/>
                    <a:pt x="34" y="20"/>
                  </a:cubicBezTo>
                  <a:cubicBezTo>
                    <a:pt x="31" y="17"/>
                    <a:pt x="27" y="16"/>
                    <a:pt x="24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1" y="6"/>
                    <a:pt x="25" y="3"/>
                    <a:pt x="31" y="1"/>
                  </a:cubicBezTo>
                  <a:close/>
                  <a:moveTo>
                    <a:pt x="23" y="21"/>
                  </a:moveTo>
                  <a:cubicBezTo>
                    <a:pt x="21" y="23"/>
                    <a:pt x="21" y="27"/>
                    <a:pt x="24" y="30"/>
                  </a:cubicBezTo>
                  <a:cubicBezTo>
                    <a:pt x="27" y="32"/>
                    <a:pt x="31" y="33"/>
                    <a:pt x="33" y="31"/>
                  </a:cubicBezTo>
                  <a:cubicBezTo>
                    <a:pt x="35" y="29"/>
                    <a:pt x="34" y="25"/>
                    <a:pt x="32" y="22"/>
                  </a:cubicBezTo>
                  <a:cubicBezTo>
                    <a:pt x="29" y="19"/>
                    <a:pt x="25" y="18"/>
                    <a:pt x="23" y="21"/>
                  </a:cubicBezTo>
                  <a:close/>
                  <a:moveTo>
                    <a:pt x="2" y="35"/>
                  </a:moveTo>
                  <a:cubicBezTo>
                    <a:pt x="1" y="36"/>
                    <a:pt x="1" y="38"/>
                    <a:pt x="0" y="4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0" y="97"/>
                    <a:pt x="99" y="72"/>
                    <a:pt x="89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1"/>
                    <a:pt x="54" y="22"/>
                    <a:pt x="54" y="24"/>
                  </a:cubicBezTo>
                  <a:cubicBezTo>
                    <a:pt x="54" y="31"/>
                    <a:pt x="50" y="38"/>
                    <a:pt x="44" y="44"/>
                  </a:cubicBezTo>
                  <a:cubicBezTo>
                    <a:pt x="39" y="49"/>
                    <a:pt x="32" y="52"/>
                    <a:pt x="25" y="53"/>
                  </a:cubicBezTo>
                  <a:cubicBezTo>
                    <a:pt x="24" y="53"/>
                    <a:pt x="22" y="53"/>
                    <a:pt x="21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2" y="14"/>
                  </a:moveTo>
                  <a:cubicBezTo>
                    <a:pt x="8" y="18"/>
                    <a:pt x="5" y="23"/>
                    <a:pt x="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4" y="48"/>
                    <a:pt x="24" y="48"/>
                  </a:cubicBezTo>
                  <a:cubicBezTo>
                    <a:pt x="29" y="48"/>
                    <a:pt x="35" y="46"/>
                    <a:pt x="39" y="4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6"/>
                    <a:pt x="25" y="34"/>
                    <a:pt x="22" y="31"/>
                  </a:cubicBezTo>
                  <a:cubicBezTo>
                    <a:pt x="19" y="28"/>
                    <a:pt x="18" y="24"/>
                    <a:pt x="18" y="21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328304" y="4702937"/>
            <a:ext cx="3300518" cy="1210933"/>
            <a:chOff x="952424" y="3505913"/>
            <a:chExt cx="3300518" cy="1210933"/>
          </a:xfrm>
        </p:grpSpPr>
        <p:grpSp>
          <p:nvGrpSpPr>
            <p:cNvPr id="164" name="组合 163"/>
            <p:cNvGrpSpPr/>
            <p:nvPr/>
          </p:nvGrpSpPr>
          <p:grpSpPr>
            <a:xfrm>
              <a:off x="2221617" y="3505913"/>
              <a:ext cx="2031325" cy="1210933"/>
              <a:chOff x="2221617" y="3505913"/>
              <a:chExt cx="2031325" cy="1210933"/>
            </a:xfrm>
          </p:grpSpPr>
          <p:sp>
            <p:nvSpPr>
              <p:cNvPr id="166" name="文本框 60"/>
              <p:cNvSpPr txBox="1"/>
              <p:nvPr/>
            </p:nvSpPr>
            <p:spPr>
              <a:xfrm>
                <a:off x="2221617" y="3505913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沟通时间安排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文本框 62"/>
              <p:cNvSpPr txBox="1"/>
              <p:nvPr/>
            </p:nvSpPr>
            <p:spPr>
              <a:xfrm>
                <a:off x="2287096" y="4116682"/>
                <a:ext cx="14226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Digital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Solutiongs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Yao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Jiabi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Qngwo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5" name="Freeform 182"/>
            <p:cNvSpPr>
              <a:spLocks noEditPoints="1"/>
            </p:cNvSpPr>
            <p:nvPr/>
          </p:nvSpPr>
          <p:spPr bwMode="auto">
            <a:xfrm>
              <a:off x="952424" y="3841750"/>
              <a:ext cx="757262" cy="743800"/>
            </a:xfrm>
            <a:custGeom>
              <a:avLst/>
              <a:gdLst>
                <a:gd name="T0" fmla="*/ 31 w 99"/>
                <a:gd name="T1" fmla="*/ 1 h 97"/>
                <a:gd name="T2" fmla="*/ 50 w 99"/>
                <a:gd name="T3" fmla="*/ 21 h 97"/>
                <a:gd name="T4" fmla="*/ 50 w 99"/>
                <a:gd name="T5" fmla="*/ 23 h 97"/>
                <a:gd name="T6" fmla="*/ 44 w 99"/>
                <a:gd name="T7" fmla="*/ 37 h 97"/>
                <a:gd name="T8" fmla="*/ 37 w 99"/>
                <a:gd name="T9" fmla="*/ 30 h 97"/>
                <a:gd name="T10" fmla="*/ 34 w 99"/>
                <a:gd name="T11" fmla="*/ 20 h 97"/>
                <a:gd name="T12" fmla="*/ 24 w 99"/>
                <a:gd name="T13" fmla="*/ 16 h 97"/>
                <a:gd name="T14" fmla="*/ 17 w 99"/>
                <a:gd name="T15" fmla="*/ 9 h 97"/>
                <a:gd name="T16" fmla="*/ 31 w 99"/>
                <a:gd name="T17" fmla="*/ 1 h 97"/>
                <a:gd name="T18" fmla="*/ 23 w 99"/>
                <a:gd name="T19" fmla="*/ 21 h 97"/>
                <a:gd name="T20" fmla="*/ 24 w 99"/>
                <a:gd name="T21" fmla="*/ 30 h 97"/>
                <a:gd name="T22" fmla="*/ 33 w 99"/>
                <a:gd name="T23" fmla="*/ 31 h 97"/>
                <a:gd name="T24" fmla="*/ 32 w 99"/>
                <a:gd name="T25" fmla="*/ 22 h 97"/>
                <a:gd name="T26" fmla="*/ 23 w 99"/>
                <a:gd name="T27" fmla="*/ 21 h 97"/>
                <a:gd name="T28" fmla="*/ 2 w 99"/>
                <a:gd name="T29" fmla="*/ 35 h 97"/>
                <a:gd name="T30" fmla="*/ 0 w 99"/>
                <a:gd name="T31" fmla="*/ 40 h 97"/>
                <a:gd name="T32" fmla="*/ 48 w 99"/>
                <a:gd name="T33" fmla="*/ 88 h 97"/>
                <a:gd name="T34" fmla="*/ 89 w 99"/>
                <a:gd name="T35" fmla="*/ 47 h 97"/>
                <a:gd name="T36" fmla="*/ 42 w 99"/>
                <a:gd name="T37" fmla="*/ 0 h 97"/>
                <a:gd name="T38" fmla="*/ 37 w 99"/>
                <a:gd name="T39" fmla="*/ 1 h 97"/>
                <a:gd name="T40" fmla="*/ 53 w 99"/>
                <a:gd name="T41" fmla="*/ 18 h 97"/>
                <a:gd name="T42" fmla="*/ 54 w 99"/>
                <a:gd name="T43" fmla="*/ 19 h 97"/>
                <a:gd name="T44" fmla="*/ 54 w 99"/>
                <a:gd name="T45" fmla="*/ 20 h 97"/>
                <a:gd name="T46" fmla="*/ 54 w 99"/>
                <a:gd name="T47" fmla="*/ 24 h 97"/>
                <a:gd name="T48" fmla="*/ 44 w 99"/>
                <a:gd name="T49" fmla="*/ 44 h 97"/>
                <a:gd name="T50" fmla="*/ 25 w 99"/>
                <a:gd name="T51" fmla="*/ 53 h 97"/>
                <a:gd name="T52" fmla="*/ 21 w 99"/>
                <a:gd name="T53" fmla="*/ 53 h 97"/>
                <a:gd name="T54" fmla="*/ 20 w 99"/>
                <a:gd name="T55" fmla="*/ 53 h 97"/>
                <a:gd name="T56" fmla="*/ 19 w 99"/>
                <a:gd name="T57" fmla="*/ 52 h 97"/>
                <a:gd name="T58" fmla="*/ 2 w 99"/>
                <a:gd name="T59" fmla="*/ 35 h 97"/>
                <a:gd name="T60" fmla="*/ 12 w 99"/>
                <a:gd name="T61" fmla="*/ 14 h 97"/>
                <a:gd name="T62" fmla="*/ 3 w 99"/>
                <a:gd name="T63" fmla="*/ 28 h 97"/>
                <a:gd name="T64" fmla="*/ 23 w 99"/>
                <a:gd name="T65" fmla="*/ 48 h 97"/>
                <a:gd name="T66" fmla="*/ 24 w 99"/>
                <a:gd name="T67" fmla="*/ 48 h 97"/>
                <a:gd name="T68" fmla="*/ 39 w 99"/>
                <a:gd name="T69" fmla="*/ 42 h 97"/>
                <a:gd name="T70" fmla="*/ 32 w 99"/>
                <a:gd name="T71" fmla="*/ 35 h 97"/>
                <a:gd name="T72" fmla="*/ 22 w 99"/>
                <a:gd name="T73" fmla="*/ 31 h 97"/>
                <a:gd name="T74" fmla="*/ 18 w 99"/>
                <a:gd name="T75" fmla="*/ 21 h 97"/>
                <a:gd name="T76" fmla="*/ 12 w 99"/>
                <a:gd name="T77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97">
                  <a:moveTo>
                    <a:pt x="31" y="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8"/>
                    <a:pt x="48" y="33"/>
                    <a:pt x="44" y="3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7"/>
                    <a:pt x="36" y="23"/>
                    <a:pt x="34" y="20"/>
                  </a:cubicBezTo>
                  <a:cubicBezTo>
                    <a:pt x="31" y="17"/>
                    <a:pt x="27" y="16"/>
                    <a:pt x="24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1" y="6"/>
                    <a:pt x="25" y="3"/>
                    <a:pt x="31" y="1"/>
                  </a:cubicBezTo>
                  <a:close/>
                  <a:moveTo>
                    <a:pt x="23" y="21"/>
                  </a:moveTo>
                  <a:cubicBezTo>
                    <a:pt x="21" y="23"/>
                    <a:pt x="21" y="27"/>
                    <a:pt x="24" y="30"/>
                  </a:cubicBezTo>
                  <a:cubicBezTo>
                    <a:pt x="27" y="32"/>
                    <a:pt x="31" y="33"/>
                    <a:pt x="33" y="31"/>
                  </a:cubicBezTo>
                  <a:cubicBezTo>
                    <a:pt x="35" y="29"/>
                    <a:pt x="34" y="25"/>
                    <a:pt x="32" y="22"/>
                  </a:cubicBezTo>
                  <a:cubicBezTo>
                    <a:pt x="29" y="19"/>
                    <a:pt x="25" y="18"/>
                    <a:pt x="23" y="21"/>
                  </a:cubicBezTo>
                  <a:close/>
                  <a:moveTo>
                    <a:pt x="2" y="35"/>
                  </a:moveTo>
                  <a:cubicBezTo>
                    <a:pt x="1" y="36"/>
                    <a:pt x="1" y="38"/>
                    <a:pt x="0" y="4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0" y="97"/>
                    <a:pt x="99" y="72"/>
                    <a:pt x="89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1"/>
                    <a:pt x="54" y="22"/>
                    <a:pt x="54" y="24"/>
                  </a:cubicBezTo>
                  <a:cubicBezTo>
                    <a:pt x="54" y="31"/>
                    <a:pt x="50" y="38"/>
                    <a:pt x="44" y="44"/>
                  </a:cubicBezTo>
                  <a:cubicBezTo>
                    <a:pt x="39" y="49"/>
                    <a:pt x="32" y="52"/>
                    <a:pt x="25" y="53"/>
                  </a:cubicBezTo>
                  <a:cubicBezTo>
                    <a:pt x="24" y="53"/>
                    <a:pt x="22" y="53"/>
                    <a:pt x="21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2" y="14"/>
                  </a:moveTo>
                  <a:cubicBezTo>
                    <a:pt x="8" y="18"/>
                    <a:pt x="5" y="23"/>
                    <a:pt x="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4" y="48"/>
                    <a:pt x="24" y="48"/>
                  </a:cubicBezTo>
                  <a:cubicBezTo>
                    <a:pt x="29" y="48"/>
                    <a:pt x="35" y="46"/>
                    <a:pt x="39" y="4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6"/>
                    <a:pt x="25" y="34"/>
                    <a:pt x="22" y="31"/>
                  </a:cubicBezTo>
                  <a:cubicBezTo>
                    <a:pt x="19" y="28"/>
                    <a:pt x="18" y="24"/>
                    <a:pt x="18" y="21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016605" y="4805207"/>
            <a:ext cx="1488134" cy="1210933"/>
            <a:chOff x="2221617" y="3505913"/>
            <a:chExt cx="1488134" cy="1210933"/>
          </a:xfrm>
        </p:grpSpPr>
        <p:sp>
          <p:nvSpPr>
            <p:cNvPr id="172" name="文本框 60"/>
            <p:cNvSpPr txBox="1"/>
            <p:nvPr/>
          </p:nvSpPr>
          <p:spPr>
            <a:xfrm>
              <a:off x="2221617" y="35059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沟通方式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文本框 62"/>
            <p:cNvSpPr txBox="1"/>
            <p:nvPr/>
          </p:nvSpPr>
          <p:spPr>
            <a:xfrm>
              <a:off x="2287096" y="4116682"/>
              <a:ext cx="1422655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Digital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Solutiongs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iWo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Yao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Jiabi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Qngwo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5" name="Freeform 112"/>
          <p:cNvSpPr>
            <a:spLocks noEditPoints="1"/>
          </p:cNvSpPr>
          <p:nvPr/>
        </p:nvSpPr>
        <p:spPr bwMode="auto">
          <a:xfrm>
            <a:off x="2793036" y="5189386"/>
            <a:ext cx="717093" cy="848804"/>
          </a:xfrm>
          <a:custGeom>
            <a:avLst/>
            <a:gdLst>
              <a:gd name="T0" fmla="*/ 4 w 86"/>
              <a:gd name="T1" fmla="*/ 0 h 102"/>
              <a:gd name="T2" fmla="*/ 8 w 86"/>
              <a:gd name="T3" fmla="*/ 10 h 102"/>
              <a:gd name="T4" fmla="*/ 49 w 86"/>
              <a:gd name="T5" fmla="*/ 3 h 102"/>
              <a:gd name="T6" fmla="*/ 52 w 86"/>
              <a:gd name="T7" fmla="*/ 6 h 102"/>
              <a:gd name="T8" fmla="*/ 52 w 86"/>
              <a:gd name="T9" fmla="*/ 13 h 102"/>
              <a:gd name="T10" fmla="*/ 81 w 86"/>
              <a:gd name="T11" fmla="*/ 3 h 102"/>
              <a:gd name="T12" fmla="*/ 86 w 86"/>
              <a:gd name="T13" fmla="*/ 6 h 102"/>
              <a:gd name="T14" fmla="*/ 84 w 86"/>
              <a:gd name="T15" fmla="*/ 60 h 102"/>
              <a:gd name="T16" fmla="*/ 62 w 86"/>
              <a:gd name="T17" fmla="*/ 67 h 102"/>
              <a:gd name="T18" fmla="*/ 36 w 86"/>
              <a:gd name="T19" fmla="*/ 66 h 102"/>
              <a:gd name="T20" fmla="*/ 36 w 86"/>
              <a:gd name="T21" fmla="*/ 66 h 102"/>
              <a:gd name="T22" fmla="*/ 28 w 86"/>
              <a:gd name="T23" fmla="*/ 60 h 102"/>
              <a:gd name="T24" fmla="*/ 8 w 86"/>
              <a:gd name="T25" fmla="*/ 98 h 102"/>
              <a:gd name="T26" fmla="*/ 4 w 86"/>
              <a:gd name="T27" fmla="*/ 102 h 102"/>
              <a:gd name="T28" fmla="*/ 0 w 86"/>
              <a:gd name="T29" fmla="*/ 4 h 102"/>
              <a:gd name="T30" fmla="*/ 52 w 86"/>
              <a:gd name="T31" fmla="*/ 56 h 102"/>
              <a:gd name="T32" fmla="*/ 61 w 86"/>
              <a:gd name="T33" fmla="*/ 61 h 102"/>
              <a:gd name="T34" fmla="*/ 52 w 86"/>
              <a:gd name="T35" fmla="*/ 53 h 102"/>
              <a:gd name="T36" fmla="*/ 52 w 86"/>
              <a:gd name="T37" fmla="*/ 42 h 102"/>
              <a:gd name="T38" fmla="*/ 61 w 86"/>
              <a:gd name="T39" fmla="*/ 28 h 102"/>
              <a:gd name="T40" fmla="*/ 52 w 86"/>
              <a:gd name="T41" fmla="*/ 42 h 102"/>
              <a:gd name="T42" fmla="*/ 61 w 86"/>
              <a:gd name="T43" fmla="*/ 52 h 102"/>
              <a:gd name="T44" fmla="*/ 71 w 86"/>
              <a:gd name="T45" fmla="*/ 37 h 102"/>
              <a:gd name="T46" fmla="*/ 71 w 86"/>
              <a:gd name="T47" fmla="*/ 49 h 102"/>
              <a:gd name="T48" fmla="*/ 79 w 86"/>
              <a:gd name="T49" fmla="*/ 55 h 102"/>
              <a:gd name="T50" fmla="*/ 71 w 86"/>
              <a:gd name="T51" fmla="*/ 49 h 102"/>
              <a:gd name="T52" fmla="*/ 71 w 86"/>
              <a:gd name="T53" fmla="*/ 25 h 102"/>
              <a:gd name="T54" fmla="*/ 80 w 86"/>
              <a:gd name="T55" fmla="*/ 34 h 102"/>
              <a:gd name="T56" fmla="*/ 71 w 86"/>
              <a:gd name="T57" fmla="*/ 25 h 102"/>
              <a:gd name="T58" fmla="*/ 67 w 86"/>
              <a:gd name="T59" fmla="*/ 16 h 102"/>
              <a:gd name="T60" fmla="*/ 61 w 86"/>
              <a:gd name="T61" fmla="*/ 28 h 102"/>
              <a:gd name="T62" fmla="*/ 38 w 86"/>
              <a:gd name="T63" fmla="*/ 30 h 102"/>
              <a:gd name="T64" fmla="*/ 46 w 86"/>
              <a:gd name="T65" fmla="*/ 18 h 102"/>
              <a:gd name="T66" fmla="*/ 38 w 86"/>
              <a:gd name="T67" fmla="*/ 30 h 102"/>
              <a:gd name="T68" fmla="*/ 38 w 86"/>
              <a:gd name="T69" fmla="*/ 42 h 102"/>
              <a:gd name="T70" fmla="*/ 39 w 86"/>
              <a:gd name="T71" fmla="*/ 52 h 102"/>
              <a:gd name="T72" fmla="*/ 44 w 86"/>
              <a:gd name="T73" fmla="*/ 51 h 102"/>
              <a:gd name="T74" fmla="*/ 46 w 86"/>
              <a:gd name="T75" fmla="*/ 48 h 102"/>
              <a:gd name="T76" fmla="*/ 46 w 86"/>
              <a:gd name="T77" fmla="*/ 42 h 102"/>
              <a:gd name="T78" fmla="*/ 38 w 86"/>
              <a:gd name="T79" fmla="*/ 30 h 102"/>
              <a:gd name="T80" fmla="*/ 28 w 86"/>
              <a:gd name="T81" fmla="*/ 43 h 102"/>
              <a:gd name="T82" fmla="*/ 38 w 86"/>
              <a:gd name="T83" fmla="*/ 18 h 102"/>
              <a:gd name="T84" fmla="*/ 28 w 86"/>
              <a:gd name="T85" fmla="*/ 10 h 102"/>
              <a:gd name="T86" fmla="*/ 38 w 86"/>
              <a:gd name="T87" fmla="*/ 18 h 102"/>
              <a:gd name="T88" fmla="*/ 28 w 86"/>
              <a:gd name="T89" fmla="*/ 43 h 102"/>
              <a:gd name="T90" fmla="*/ 18 w 86"/>
              <a:gd name="T91" fmla="*/ 57 h 102"/>
              <a:gd name="T92" fmla="*/ 28 w 86"/>
              <a:gd name="T93" fmla="*/ 54 h 102"/>
              <a:gd name="T94" fmla="*/ 18 w 86"/>
              <a:gd name="T95" fmla="*/ 46 h 102"/>
              <a:gd name="T96" fmla="*/ 9 w 86"/>
              <a:gd name="T97" fmla="*/ 37 h 102"/>
              <a:gd name="T98" fmla="*/ 9 w 86"/>
              <a:gd name="T99" fmla="*/ 49 h 102"/>
              <a:gd name="T100" fmla="*/ 28 w 86"/>
              <a:gd name="T101" fmla="*/ 31 h 102"/>
              <a:gd name="T102" fmla="*/ 18 w 86"/>
              <a:gd name="T103" fmla="*/ 23 h 102"/>
              <a:gd name="T104" fmla="*/ 18 w 86"/>
              <a:gd name="T105" fmla="*/ 23 h 102"/>
              <a:gd name="T106" fmla="*/ 9 w 86"/>
              <a:gd name="T107" fmla="*/ 17 h 102"/>
              <a:gd name="T108" fmla="*/ 18 w 86"/>
              <a:gd name="T109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" h="102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0"/>
                  <a:pt x="8" y="10"/>
                  <a:pt x="8" y="10"/>
                </a:cubicBezTo>
                <a:cubicBezTo>
                  <a:pt x="13" y="7"/>
                  <a:pt x="20" y="6"/>
                  <a:pt x="26" y="4"/>
                </a:cubicBezTo>
                <a:cubicBezTo>
                  <a:pt x="34" y="3"/>
                  <a:pt x="42" y="3"/>
                  <a:pt x="49" y="3"/>
                </a:cubicBezTo>
                <a:cubicBezTo>
                  <a:pt x="51" y="3"/>
                  <a:pt x="52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7" y="13"/>
                  <a:pt x="61" y="12"/>
                  <a:pt x="65" y="10"/>
                </a:cubicBezTo>
                <a:cubicBezTo>
                  <a:pt x="70" y="9"/>
                  <a:pt x="76" y="6"/>
                  <a:pt x="81" y="3"/>
                </a:cubicBezTo>
                <a:cubicBezTo>
                  <a:pt x="83" y="2"/>
                  <a:pt x="85" y="3"/>
                  <a:pt x="86" y="5"/>
                </a:cubicBezTo>
                <a:cubicBezTo>
                  <a:pt x="86" y="5"/>
                  <a:pt x="86" y="6"/>
                  <a:pt x="86" y="6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58"/>
                  <a:pt x="85" y="59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78" y="64"/>
                  <a:pt x="70" y="66"/>
                  <a:pt x="62" y="67"/>
                </a:cubicBezTo>
                <a:cubicBezTo>
                  <a:pt x="55" y="69"/>
                  <a:pt x="47" y="69"/>
                  <a:pt x="39" y="69"/>
                </a:cubicBezTo>
                <a:cubicBezTo>
                  <a:pt x="38" y="69"/>
                  <a:pt x="36" y="68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1" y="59"/>
                  <a:pt x="28" y="60"/>
                </a:cubicBezTo>
                <a:cubicBezTo>
                  <a:pt x="22" y="62"/>
                  <a:pt x="15" y="65"/>
                  <a:pt x="8" y="6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100"/>
                  <a:pt x="6" y="102"/>
                  <a:pt x="4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  <a:moveTo>
                  <a:pt x="52" y="56"/>
                </a:moveTo>
                <a:cubicBezTo>
                  <a:pt x="52" y="62"/>
                  <a:pt x="52" y="62"/>
                  <a:pt x="52" y="62"/>
                </a:cubicBezTo>
                <a:cubicBezTo>
                  <a:pt x="55" y="62"/>
                  <a:pt x="58" y="62"/>
                  <a:pt x="61" y="61"/>
                </a:cubicBezTo>
                <a:cubicBezTo>
                  <a:pt x="61" y="52"/>
                  <a:pt x="61" y="52"/>
                  <a:pt x="61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42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8"/>
                  <a:pt x="61" y="28"/>
                  <a:pt x="61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42"/>
                  <a:pt x="52" y="42"/>
                  <a:pt x="52" y="42"/>
                </a:cubicBezTo>
                <a:close/>
                <a:moveTo>
                  <a:pt x="61" y="40"/>
                </a:moveTo>
                <a:cubicBezTo>
                  <a:pt x="61" y="52"/>
                  <a:pt x="61" y="52"/>
                  <a:pt x="61" y="52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37"/>
                  <a:pt x="71" y="37"/>
                  <a:pt x="71" y="37"/>
                </a:cubicBezTo>
                <a:cubicBezTo>
                  <a:pt x="61" y="40"/>
                  <a:pt x="61" y="40"/>
                  <a:pt x="61" y="40"/>
                </a:cubicBezTo>
                <a:close/>
                <a:moveTo>
                  <a:pt x="71" y="49"/>
                </a:moveTo>
                <a:cubicBezTo>
                  <a:pt x="71" y="59"/>
                  <a:pt x="71" y="59"/>
                  <a:pt x="71" y="59"/>
                </a:cubicBezTo>
                <a:cubicBezTo>
                  <a:pt x="74" y="58"/>
                  <a:pt x="77" y="57"/>
                  <a:pt x="79" y="55"/>
                </a:cubicBezTo>
                <a:cubicBezTo>
                  <a:pt x="80" y="46"/>
                  <a:pt x="80" y="46"/>
                  <a:pt x="80" y="46"/>
                </a:cubicBezTo>
                <a:cubicBezTo>
                  <a:pt x="71" y="49"/>
                  <a:pt x="71" y="49"/>
                  <a:pt x="71" y="49"/>
                </a:cubicBezTo>
                <a:close/>
                <a:moveTo>
                  <a:pt x="80" y="23"/>
                </a:moveTo>
                <a:cubicBezTo>
                  <a:pt x="71" y="25"/>
                  <a:pt x="71" y="25"/>
                  <a:pt x="71" y="25"/>
                </a:cubicBezTo>
                <a:cubicBezTo>
                  <a:pt x="71" y="37"/>
                  <a:pt x="71" y="37"/>
                  <a:pt x="7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23"/>
                  <a:pt x="80" y="23"/>
                  <a:pt x="80" y="23"/>
                </a:cubicBezTo>
                <a:close/>
                <a:moveTo>
                  <a:pt x="71" y="25"/>
                </a:moveTo>
                <a:cubicBezTo>
                  <a:pt x="71" y="15"/>
                  <a:pt x="71" y="15"/>
                  <a:pt x="71" y="15"/>
                </a:cubicBezTo>
                <a:cubicBezTo>
                  <a:pt x="70" y="15"/>
                  <a:pt x="68" y="16"/>
                  <a:pt x="67" y="16"/>
                </a:cubicBezTo>
                <a:cubicBezTo>
                  <a:pt x="65" y="17"/>
                  <a:pt x="63" y="17"/>
                  <a:pt x="61" y="18"/>
                </a:cubicBezTo>
                <a:cubicBezTo>
                  <a:pt x="61" y="28"/>
                  <a:pt x="61" y="28"/>
                  <a:pt x="61" y="28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38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8"/>
                  <a:pt x="46" y="18"/>
                  <a:pt x="46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30"/>
                  <a:pt x="38" y="30"/>
                  <a:pt x="38" y="30"/>
                </a:cubicBezTo>
                <a:close/>
                <a:moveTo>
                  <a:pt x="46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2"/>
                  <a:pt x="38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41" y="52"/>
                  <a:pt x="42" y="52"/>
                  <a:pt x="44" y="51"/>
                </a:cubicBezTo>
                <a:cubicBezTo>
                  <a:pt x="45" y="51"/>
                  <a:pt x="46" y="51"/>
                  <a:pt x="46" y="51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38" y="42"/>
                </a:moveTo>
                <a:cubicBezTo>
                  <a:pt x="38" y="30"/>
                  <a:pt x="38" y="30"/>
                  <a:pt x="3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43"/>
                  <a:pt x="28" y="43"/>
                  <a:pt x="28" y="43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8" y="18"/>
                </a:moveTo>
                <a:cubicBezTo>
                  <a:pt x="38" y="9"/>
                  <a:pt x="38" y="9"/>
                  <a:pt x="38" y="9"/>
                </a:cubicBezTo>
                <a:cubicBezTo>
                  <a:pt x="34" y="10"/>
                  <a:pt x="31" y="10"/>
                  <a:pt x="28" y="10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18"/>
                  <a:pt x="38" y="18"/>
                  <a:pt x="38" y="18"/>
                </a:cubicBezTo>
                <a:close/>
                <a:moveTo>
                  <a:pt x="28" y="54"/>
                </a:moveTo>
                <a:cubicBezTo>
                  <a:pt x="28" y="43"/>
                  <a:pt x="28" y="43"/>
                  <a:pt x="28" y="43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6"/>
                  <a:pt x="24" y="55"/>
                  <a:pt x="27" y="54"/>
                </a:cubicBezTo>
                <a:cubicBezTo>
                  <a:pt x="27" y="54"/>
                  <a:pt x="27" y="54"/>
                  <a:pt x="28" y="54"/>
                </a:cubicBezTo>
                <a:close/>
                <a:moveTo>
                  <a:pt x="9" y="49"/>
                </a:moveTo>
                <a:cubicBezTo>
                  <a:pt x="18" y="46"/>
                  <a:pt x="18" y="46"/>
                  <a:pt x="18" y="46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3"/>
                  <a:pt x="9" y="46"/>
                  <a:pt x="9" y="49"/>
                </a:cubicBezTo>
                <a:close/>
                <a:moveTo>
                  <a:pt x="18" y="35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0"/>
                  <a:pt x="28" y="20"/>
                  <a:pt x="28" y="20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35"/>
                  <a:pt x="18" y="35"/>
                  <a:pt x="18" y="35"/>
                </a:cubicBezTo>
                <a:close/>
                <a:moveTo>
                  <a:pt x="18" y="23"/>
                </a:moveTo>
                <a:cubicBezTo>
                  <a:pt x="18" y="13"/>
                  <a:pt x="18" y="13"/>
                  <a:pt x="18" y="13"/>
                </a:cubicBezTo>
                <a:cubicBezTo>
                  <a:pt x="15" y="14"/>
                  <a:pt x="12" y="15"/>
                  <a:pt x="9" y="17"/>
                </a:cubicBezTo>
                <a:cubicBezTo>
                  <a:pt x="9" y="20"/>
                  <a:pt x="9" y="22"/>
                  <a:pt x="9" y="25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442615" y="4854666"/>
            <a:ext cx="1327804" cy="1327804"/>
          </a:xfrm>
          <a:prstGeom prst="rect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Freeform 112"/>
          <p:cNvSpPr>
            <a:spLocks noEditPoints="1"/>
          </p:cNvSpPr>
          <p:nvPr/>
        </p:nvSpPr>
        <p:spPr bwMode="auto">
          <a:xfrm>
            <a:off x="2804741" y="5051926"/>
            <a:ext cx="717093" cy="848804"/>
          </a:xfrm>
          <a:custGeom>
            <a:avLst/>
            <a:gdLst>
              <a:gd name="T0" fmla="*/ 4 w 86"/>
              <a:gd name="T1" fmla="*/ 0 h 102"/>
              <a:gd name="T2" fmla="*/ 8 w 86"/>
              <a:gd name="T3" fmla="*/ 10 h 102"/>
              <a:gd name="T4" fmla="*/ 49 w 86"/>
              <a:gd name="T5" fmla="*/ 3 h 102"/>
              <a:gd name="T6" fmla="*/ 52 w 86"/>
              <a:gd name="T7" fmla="*/ 6 h 102"/>
              <a:gd name="T8" fmla="*/ 52 w 86"/>
              <a:gd name="T9" fmla="*/ 13 h 102"/>
              <a:gd name="T10" fmla="*/ 81 w 86"/>
              <a:gd name="T11" fmla="*/ 3 h 102"/>
              <a:gd name="T12" fmla="*/ 86 w 86"/>
              <a:gd name="T13" fmla="*/ 6 h 102"/>
              <a:gd name="T14" fmla="*/ 84 w 86"/>
              <a:gd name="T15" fmla="*/ 60 h 102"/>
              <a:gd name="T16" fmla="*/ 62 w 86"/>
              <a:gd name="T17" fmla="*/ 67 h 102"/>
              <a:gd name="T18" fmla="*/ 36 w 86"/>
              <a:gd name="T19" fmla="*/ 66 h 102"/>
              <a:gd name="T20" fmla="*/ 36 w 86"/>
              <a:gd name="T21" fmla="*/ 66 h 102"/>
              <a:gd name="T22" fmla="*/ 28 w 86"/>
              <a:gd name="T23" fmla="*/ 60 h 102"/>
              <a:gd name="T24" fmla="*/ 8 w 86"/>
              <a:gd name="T25" fmla="*/ 98 h 102"/>
              <a:gd name="T26" fmla="*/ 4 w 86"/>
              <a:gd name="T27" fmla="*/ 102 h 102"/>
              <a:gd name="T28" fmla="*/ 0 w 86"/>
              <a:gd name="T29" fmla="*/ 4 h 102"/>
              <a:gd name="T30" fmla="*/ 52 w 86"/>
              <a:gd name="T31" fmla="*/ 56 h 102"/>
              <a:gd name="T32" fmla="*/ 61 w 86"/>
              <a:gd name="T33" fmla="*/ 61 h 102"/>
              <a:gd name="T34" fmla="*/ 52 w 86"/>
              <a:gd name="T35" fmla="*/ 53 h 102"/>
              <a:gd name="T36" fmla="*/ 52 w 86"/>
              <a:gd name="T37" fmla="*/ 42 h 102"/>
              <a:gd name="T38" fmla="*/ 61 w 86"/>
              <a:gd name="T39" fmla="*/ 28 h 102"/>
              <a:gd name="T40" fmla="*/ 52 w 86"/>
              <a:gd name="T41" fmla="*/ 42 h 102"/>
              <a:gd name="T42" fmla="*/ 61 w 86"/>
              <a:gd name="T43" fmla="*/ 52 h 102"/>
              <a:gd name="T44" fmla="*/ 71 w 86"/>
              <a:gd name="T45" fmla="*/ 37 h 102"/>
              <a:gd name="T46" fmla="*/ 71 w 86"/>
              <a:gd name="T47" fmla="*/ 49 h 102"/>
              <a:gd name="T48" fmla="*/ 79 w 86"/>
              <a:gd name="T49" fmla="*/ 55 h 102"/>
              <a:gd name="T50" fmla="*/ 71 w 86"/>
              <a:gd name="T51" fmla="*/ 49 h 102"/>
              <a:gd name="T52" fmla="*/ 71 w 86"/>
              <a:gd name="T53" fmla="*/ 25 h 102"/>
              <a:gd name="T54" fmla="*/ 80 w 86"/>
              <a:gd name="T55" fmla="*/ 34 h 102"/>
              <a:gd name="T56" fmla="*/ 71 w 86"/>
              <a:gd name="T57" fmla="*/ 25 h 102"/>
              <a:gd name="T58" fmla="*/ 67 w 86"/>
              <a:gd name="T59" fmla="*/ 16 h 102"/>
              <a:gd name="T60" fmla="*/ 61 w 86"/>
              <a:gd name="T61" fmla="*/ 28 h 102"/>
              <a:gd name="T62" fmla="*/ 38 w 86"/>
              <a:gd name="T63" fmla="*/ 30 h 102"/>
              <a:gd name="T64" fmla="*/ 46 w 86"/>
              <a:gd name="T65" fmla="*/ 18 h 102"/>
              <a:gd name="T66" fmla="*/ 38 w 86"/>
              <a:gd name="T67" fmla="*/ 30 h 102"/>
              <a:gd name="T68" fmla="*/ 38 w 86"/>
              <a:gd name="T69" fmla="*/ 42 h 102"/>
              <a:gd name="T70" fmla="*/ 39 w 86"/>
              <a:gd name="T71" fmla="*/ 52 h 102"/>
              <a:gd name="T72" fmla="*/ 44 w 86"/>
              <a:gd name="T73" fmla="*/ 51 h 102"/>
              <a:gd name="T74" fmla="*/ 46 w 86"/>
              <a:gd name="T75" fmla="*/ 48 h 102"/>
              <a:gd name="T76" fmla="*/ 46 w 86"/>
              <a:gd name="T77" fmla="*/ 42 h 102"/>
              <a:gd name="T78" fmla="*/ 38 w 86"/>
              <a:gd name="T79" fmla="*/ 30 h 102"/>
              <a:gd name="T80" fmla="*/ 28 w 86"/>
              <a:gd name="T81" fmla="*/ 43 h 102"/>
              <a:gd name="T82" fmla="*/ 38 w 86"/>
              <a:gd name="T83" fmla="*/ 18 h 102"/>
              <a:gd name="T84" fmla="*/ 28 w 86"/>
              <a:gd name="T85" fmla="*/ 10 h 102"/>
              <a:gd name="T86" fmla="*/ 38 w 86"/>
              <a:gd name="T87" fmla="*/ 18 h 102"/>
              <a:gd name="T88" fmla="*/ 28 w 86"/>
              <a:gd name="T89" fmla="*/ 43 h 102"/>
              <a:gd name="T90" fmla="*/ 18 w 86"/>
              <a:gd name="T91" fmla="*/ 57 h 102"/>
              <a:gd name="T92" fmla="*/ 28 w 86"/>
              <a:gd name="T93" fmla="*/ 54 h 102"/>
              <a:gd name="T94" fmla="*/ 18 w 86"/>
              <a:gd name="T95" fmla="*/ 46 h 102"/>
              <a:gd name="T96" fmla="*/ 9 w 86"/>
              <a:gd name="T97" fmla="*/ 37 h 102"/>
              <a:gd name="T98" fmla="*/ 9 w 86"/>
              <a:gd name="T99" fmla="*/ 49 h 102"/>
              <a:gd name="T100" fmla="*/ 28 w 86"/>
              <a:gd name="T101" fmla="*/ 31 h 102"/>
              <a:gd name="T102" fmla="*/ 18 w 86"/>
              <a:gd name="T103" fmla="*/ 23 h 102"/>
              <a:gd name="T104" fmla="*/ 18 w 86"/>
              <a:gd name="T105" fmla="*/ 23 h 102"/>
              <a:gd name="T106" fmla="*/ 9 w 86"/>
              <a:gd name="T107" fmla="*/ 17 h 102"/>
              <a:gd name="T108" fmla="*/ 18 w 86"/>
              <a:gd name="T109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" h="102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0"/>
                  <a:pt x="8" y="10"/>
                  <a:pt x="8" y="10"/>
                </a:cubicBezTo>
                <a:cubicBezTo>
                  <a:pt x="13" y="7"/>
                  <a:pt x="20" y="6"/>
                  <a:pt x="26" y="4"/>
                </a:cubicBezTo>
                <a:cubicBezTo>
                  <a:pt x="34" y="3"/>
                  <a:pt x="42" y="3"/>
                  <a:pt x="49" y="3"/>
                </a:cubicBezTo>
                <a:cubicBezTo>
                  <a:pt x="51" y="3"/>
                  <a:pt x="52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7" y="13"/>
                  <a:pt x="61" y="12"/>
                  <a:pt x="65" y="10"/>
                </a:cubicBezTo>
                <a:cubicBezTo>
                  <a:pt x="70" y="9"/>
                  <a:pt x="76" y="6"/>
                  <a:pt x="81" y="3"/>
                </a:cubicBezTo>
                <a:cubicBezTo>
                  <a:pt x="83" y="2"/>
                  <a:pt x="85" y="3"/>
                  <a:pt x="86" y="5"/>
                </a:cubicBezTo>
                <a:cubicBezTo>
                  <a:pt x="86" y="5"/>
                  <a:pt x="86" y="6"/>
                  <a:pt x="86" y="6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58"/>
                  <a:pt x="85" y="59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78" y="64"/>
                  <a:pt x="70" y="66"/>
                  <a:pt x="62" y="67"/>
                </a:cubicBezTo>
                <a:cubicBezTo>
                  <a:pt x="55" y="69"/>
                  <a:pt x="47" y="69"/>
                  <a:pt x="39" y="69"/>
                </a:cubicBezTo>
                <a:cubicBezTo>
                  <a:pt x="38" y="69"/>
                  <a:pt x="36" y="68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1" y="59"/>
                  <a:pt x="28" y="60"/>
                </a:cubicBezTo>
                <a:cubicBezTo>
                  <a:pt x="22" y="62"/>
                  <a:pt x="15" y="65"/>
                  <a:pt x="8" y="6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100"/>
                  <a:pt x="6" y="102"/>
                  <a:pt x="4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  <a:moveTo>
                  <a:pt x="52" y="56"/>
                </a:moveTo>
                <a:cubicBezTo>
                  <a:pt x="52" y="62"/>
                  <a:pt x="52" y="62"/>
                  <a:pt x="52" y="62"/>
                </a:cubicBezTo>
                <a:cubicBezTo>
                  <a:pt x="55" y="62"/>
                  <a:pt x="58" y="62"/>
                  <a:pt x="61" y="61"/>
                </a:cubicBezTo>
                <a:cubicBezTo>
                  <a:pt x="61" y="52"/>
                  <a:pt x="61" y="52"/>
                  <a:pt x="61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42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8"/>
                  <a:pt x="61" y="28"/>
                  <a:pt x="61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42"/>
                  <a:pt x="52" y="42"/>
                  <a:pt x="52" y="42"/>
                </a:cubicBezTo>
                <a:close/>
                <a:moveTo>
                  <a:pt x="61" y="40"/>
                </a:moveTo>
                <a:cubicBezTo>
                  <a:pt x="61" y="52"/>
                  <a:pt x="61" y="52"/>
                  <a:pt x="61" y="52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37"/>
                  <a:pt x="71" y="37"/>
                  <a:pt x="71" y="37"/>
                </a:cubicBezTo>
                <a:cubicBezTo>
                  <a:pt x="61" y="40"/>
                  <a:pt x="61" y="40"/>
                  <a:pt x="61" y="40"/>
                </a:cubicBezTo>
                <a:close/>
                <a:moveTo>
                  <a:pt x="71" y="49"/>
                </a:moveTo>
                <a:cubicBezTo>
                  <a:pt x="71" y="59"/>
                  <a:pt x="71" y="59"/>
                  <a:pt x="71" y="59"/>
                </a:cubicBezTo>
                <a:cubicBezTo>
                  <a:pt x="74" y="58"/>
                  <a:pt x="77" y="57"/>
                  <a:pt x="79" y="55"/>
                </a:cubicBezTo>
                <a:cubicBezTo>
                  <a:pt x="80" y="46"/>
                  <a:pt x="80" y="46"/>
                  <a:pt x="80" y="46"/>
                </a:cubicBezTo>
                <a:cubicBezTo>
                  <a:pt x="71" y="49"/>
                  <a:pt x="71" y="49"/>
                  <a:pt x="71" y="49"/>
                </a:cubicBezTo>
                <a:close/>
                <a:moveTo>
                  <a:pt x="80" y="23"/>
                </a:moveTo>
                <a:cubicBezTo>
                  <a:pt x="71" y="25"/>
                  <a:pt x="71" y="25"/>
                  <a:pt x="71" y="25"/>
                </a:cubicBezTo>
                <a:cubicBezTo>
                  <a:pt x="71" y="37"/>
                  <a:pt x="71" y="37"/>
                  <a:pt x="7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23"/>
                  <a:pt x="80" y="23"/>
                  <a:pt x="80" y="23"/>
                </a:cubicBezTo>
                <a:close/>
                <a:moveTo>
                  <a:pt x="71" y="25"/>
                </a:moveTo>
                <a:cubicBezTo>
                  <a:pt x="71" y="15"/>
                  <a:pt x="71" y="15"/>
                  <a:pt x="71" y="15"/>
                </a:cubicBezTo>
                <a:cubicBezTo>
                  <a:pt x="70" y="15"/>
                  <a:pt x="68" y="16"/>
                  <a:pt x="67" y="16"/>
                </a:cubicBezTo>
                <a:cubicBezTo>
                  <a:pt x="65" y="17"/>
                  <a:pt x="63" y="17"/>
                  <a:pt x="61" y="18"/>
                </a:cubicBezTo>
                <a:cubicBezTo>
                  <a:pt x="61" y="28"/>
                  <a:pt x="61" y="28"/>
                  <a:pt x="61" y="28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38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8"/>
                  <a:pt x="46" y="18"/>
                  <a:pt x="46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30"/>
                  <a:pt x="38" y="30"/>
                  <a:pt x="38" y="30"/>
                </a:cubicBezTo>
                <a:close/>
                <a:moveTo>
                  <a:pt x="46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2"/>
                  <a:pt x="38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41" y="52"/>
                  <a:pt x="42" y="52"/>
                  <a:pt x="44" y="51"/>
                </a:cubicBezTo>
                <a:cubicBezTo>
                  <a:pt x="45" y="51"/>
                  <a:pt x="46" y="51"/>
                  <a:pt x="46" y="51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38" y="42"/>
                </a:moveTo>
                <a:cubicBezTo>
                  <a:pt x="38" y="30"/>
                  <a:pt x="38" y="30"/>
                  <a:pt x="3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43"/>
                  <a:pt x="28" y="43"/>
                  <a:pt x="28" y="43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8" y="18"/>
                </a:moveTo>
                <a:cubicBezTo>
                  <a:pt x="38" y="9"/>
                  <a:pt x="38" y="9"/>
                  <a:pt x="38" y="9"/>
                </a:cubicBezTo>
                <a:cubicBezTo>
                  <a:pt x="34" y="10"/>
                  <a:pt x="31" y="10"/>
                  <a:pt x="28" y="10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18"/>
                  <a:pt x="38" y="18"/>
                  <a:pt x="38" y="18"/>
                </a:cubicBezTo>
                <a:close/>
                <a:moveTo>
                  <a:pt x="28" y="54"/>
                </a:moveTo>
                <a:cubicBezTo>
                  <a:pt x="28" y="43"/>
                  <a:pt x="28" y="43"/>
                  <a:pt x="28" y="43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6"/>
                  <a:pt x="24" y="55"/>
                  <a:pt x="27" y="54"/>
                </a:cubicBezTo>
                <a:cubicBezTo>
                  <a:pt x="27" y="54"/>
                  <a:pt x="27" y="54"/>
                  <a:pt x="28" y="54"/>
                </a:cubicBezTo>
                <a:close/>
                <a:moveTo>
                  <a:pt x="9" y="49"/>
                </a:moveTo>
                <a:cubicBezTo>
                  <a:pt x="18" y="46"/>
                  <a:pt x="18" y="46"/>
                  <a:pt x="18" y="46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3"/>
                  <a:pt x="9" y="46"/>
                  <a:pt x="9" y="49"/>
                </a:cubicBezTo>
                <a:close/>
                <a:moveTo>
                  <a:pt x="18" y="35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0"/>
                  <a:pt x="28" y="20"/>
                  <a:pt x="28" y="20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35"/>
                  <a:pt x="18" y="35"/>
                  <a:pt x="18" y="35"/>
                </a:cubicBezTo>
                <a:close/>
                <a:moveTo>
                  <a:pt x="18" y="23"/>
                </a:moveTo>
                <a:cubicBezTo>
                  <a:pt x="18" y="13"/>
                  <a:pt x="18" y="13"/>
                  <a:pt x="18" y="13"/>
                </a:cubicBezTo>
                <a:cubicBezTo>
                  <a:pt x="15" y="14"/>
                  <a:pt x="12" y="15"/>
                  <a:pt x="9" y="17"/>
                </a:cubicBezTo>
                <a:cubicBezTo>
                  <a:pt x="9" y="20"/>
                  <a:pt x="9" y="22"/>
                  <a:pt x="9" y="25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288862" y="3094716"/>
            <a:ext cx="1327804" cy="1327804"/>
          </a:xfrm>
          <a:prstGeom prst="rect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Freeform 110"/>
          <p:cNvSpPr>
            <a:spLocks noEditPoints="1"/>
          </p:cNvSpPr>
          <p:nvPr/>
        </p:nvSpPr>
        <p:spPr bwMode="auto">
          <a:xfrm>
            <a:off x="5504739" y="3284796"/>
            <a:ext cx="896049" cy="789939"/>
          </a:xfrm>
          <a:custGeom>
            <a:avLst/>
            <a:gdLst>
              <a:gd name="T0" fmla="*/ 55 w 100"/>
              <a:gd name="T1" fmla="*/ 4 h 88"/>
              <a:gd name="T2" fmla="*/ 76 w 100"/>
              <a:gd name="T3" fmla="*/ 41 h 88"/>
              <a:gd name="T4" fmla="*/ 76 w 100"/>
              <a:gd name="T5" fmla="*/ 41 h 88"/>
              <a:gd name="T6" fmla="*/ 98 w 100"/>
              <a:gd name="T7" fmla="*/ 79 h 88"/>
              <a:gd name="T8" fmla="*/ 96 w 100"/>
              <a:gd name="T9" fmla="*/ 87 h 88"/>
              <a:gd name="T10" fmla="*/ 92 w 100"/>
              <a:gd name="T11" fmla="*/ 88 h 88"/>
              <a:gd name="T12" fmla="*/ 92 w 100"/>
              <a:gd name="T13" fmla="*/ 88 h 88"/>
              <a:gd name="T14" fmla="*/ 49 w 100"/>
              <a:gd name="T15" fmla="*/ 88 h 88"/>
              <a:gd name="T16" fmla="*/ 7 w 100"/>
              <a:gd name="T17" fmla="*/ 88 h 88"/>
              <a:gd name="T18" fmla="*/ 0 w 100"/>
              <a:gd name="T19" fmla="*/ 82 h 88"/>
              <a:gd name="T20" fmla="*/ 1 w 100"/>
              <a:gd name="T21" fmla="*/ 78 h 88"/>
              <a:gd name="T22" fmla="*/ 23 w 100"/>
              <a:gd name="T23" fmla="*/ 41 h 88"/>
              <a:gd name="T24" fmla="*/ 23 w 100"/>
              <a:gd name="T25" fmla="*/ 41 h 88"/>
              <a:gd name="T26" fmla="*/ 44 w 100"/>
              <a:gd name="T27" fmla="*/ 4 h 88"/>
              <a:gd name="T28" fmla="*/ 53 w 100"/>
              <a:gd name="T29" fmla="*/ 2 h 88"/>
              <a:gd name="T30" fmla="*/ 55 w 100"/>
              <a:gd name="T31" fmla="*/ 4 h 88"/>
              <a:gd name="T32" fmla="*/ 44 w 100"/>
              <a:gd name="T33" fmla="*/ 34 h 88"/>
              <a:gd name="T34" fmla="*/ 44 w 100"/>
              <a:gd name="T35" fmla="*/ 37 h 88"/>
              <a:gd name="T36" fmla="*/ 46 w 100"/>
              <a:gd name="T37" fmla="*/ 62 h 88"/>
              <a:gd name="T38" fmla="*/ 52 w 100"/>
              <a:gd name="T39" fmla="*/ 62 h 88"/>
              <a:gd name="T40" fmla="*/ 54 w 100"/>
              <a:gd name="T41" fmla="*/ 37 h 88"/>
              <a:gd name="T42" fmla="*/ 54 w 100"/>
              <a:gd name="T43" fmla="*/ 34 h 88"/>
              <a:gd name="T44" fmla="*/ 44 w 100"/>
              <a:gd name="T45" fmla="*/ 34 h 88"/>
              <a:gd name="T46" fmla="*/ 49 w 100"/>
              <a:gd name="T47" fmla="*/ 72 h 88"/>
              <a:gd name="T48" fmla="*/ 53 w 100"/>
              <a:gd name="T49" fmla="*/ 69 h 88"/>
              <a:gd name="T50" fmla="*/ 49 w 100"/>
              <a:gd name="T51" fmla="*/ 65 h 88"/>
              <a:gd name="T52" fmla="*/ 45 w 100"/>
              <a:gd name="T53" fmla="*/ 69 h 88"/>
              <a:gd name="T54" fmla="*/ 49 w 100"/>
              <a:gd name="T55" fmla="*/ 72 h 88"/>
              <a:gd name="T56" fmla="*/ 65 w 100"/>
              <a:gd name="T57" fmla="*/ 48 h 88"/>
              <a:gd name="T58" fmla="*/ 49 w 100"/>
              <a:gd name="T59" fmla="*/ 20 h 88"/>
              <a:gd name="T60" fmla="*/ 34 w 100"/>
              <a:gd name="T61" fmla="*/ 47 h 88"/>
              <a:gd name="T62" fmla="*/ 33 w 100"/>
              <a:gd name="T63" fmla="*/ 48 h 88"/>
              <a:gd name="T64" fmla="*/ 17 w 100"/>
              <a:gd name="T65" fmla="*/ 75 h 88"/>
              <a:gd name="T66" fmla="*/ 49 w 100"/>
              <a:gd name="T67" fmla="*/ 75 h 88"/>
              <a:gd name="T68" fmla="*/ 81 w 100"/>
              <a:gd name="T69" fmla="*/ 75 h 88"/>
              <a:gd name="T70" fmla="*/ 65 w 100"/>
              <a:gd name="T71" fmla="*/ 48 h 88"/>
              <a:gd name="T72" fmla="*/ 65 w 100"/>
              <a:gd name="T73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88">
                <a:moveTo>
                  <a:pt x="55" y="4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82"/>
                  <a:pt x="99" y="85"/>
                  <a:pt x="96" y="87"/>
                </a:cubicBezTo>
                <a:cubicBezTo>
                  <a:pt x="95" y="88"/>
                  <a:pt x="93" y="88"/>
                  <a:pt x="92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80"/>
                  <a:pt x="1" y="79"/>
                  <a:pt x="1" y="7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1"/>
                  <a:pt x="50" y="0"/>
                  <a:pt x="53" y="2"/>
                </a:cubicBezTo>
                <a:cubicBezTo>
                  <a:pt x="54" y="3"/>
                  <a:pt x="54" y="3"/>
                  <a:pt x="55" y="4"/>
                </a:cubicBezTo>
                <a:close/>
                <a:moveTo>
                  <a:pt x="44" y="34"/>
                </a:moveTo>
                <a:cubicBezTo>
                  <a:pt x="44" y="37"/>
                  <a:pt x="44" y="37"/>
                  <a:pt x="44" y="37"/>
                </a:cubicBezTo>
                <a:cubicBezTo>
                  <a:pt x="46" y="62"/>
                  <a:pt x="46" y="62"/>
                  <a:pt x="46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4" y="34"/>
                  <a:pt x="54" y="34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9" y="72"/>
                </a:moveTo>
                <a:cubicBezTo>
                  <a:pt x="52" y="72"/>
                  <a:pt x="53" y="71"/>
                  <a:pt x="53" y="69"/>
                </a:cubicBezTo>
                <a:cubicBezTo>
                  <a:pt x="53" y="66"/>
                  <a:pt x="51" y="65"/>
                  <a:pt x="49" y="65"/>
                </a:cubicBezTo>
                <a:cubicBezTo>
                  <a:pt x="47" y="65"/>
                  <a:pt x="45" y="66"/>
                  <a:pt x="45" y="69"/>
                </a:cubicBezTo>
                <a:cubicBezTo>
                  <a:pt x="45" y="71"/>
                  <a:pt x="47" y="72"/>
                  <a:pt x="49" y="72"/>
                </a:cubicBezTo>
                <a:close/>
                <a:moveTo>
                  <a:pt x="65" y="48"/>
                </a:moveTo>
                <a:cubicBezTo>
                  <a:pt x="49" y="20"/>
                  <a:pt x="49" y="20"/>
                  <a:pt x="49" y="20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3" y="48"/>
                </a:cubicBezTo>
                <a:cubicBezTo>
                  <a:pt x="17" y="75"/>
                  <a:pt x="17" y="75"/>
                  <a:pt x="17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8"/>
                  <a:pt x="65" y="48"/>
                  <a:pt x="65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013048" y="4746772"/>
            <a:ext cx="1327804" cy="1327804"/>
          </a:xfrm>
          <a:prstGeom prst="rect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Freeform 168"/>
          <p:cNvSpPr>
            <a:spLocks noEditPoints="1"/>
          </p:cNvSpPr>
          <p:nvPr/>
        </p:nvSpPr>
        <p:spPr bwMode="auto">
          <a:xfrm>
            <a:off x="7333391" y="5033835"/>
            <a:ext cx="748462" cy="64703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908193" y="35048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7" name="等腰三角形 76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25" name="文本框 17"/>
          <p:cNvSpPr txBox="1"/>
          <p:nvPr/>
        </p:nvSpPr>
        <p:spPr>
          <a:xfrm>
            <a:off x="1975362" y="5573222"/>
            <a:ext cx="26981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风险管理计划表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0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37"/>
          <p:cNvSpPr>
            <a:spLocks noEditPoints="1"/>
          </p:cNvSpPr>
          <p:nvPr/>
        </p:nvSpPr>
        <p:spPr bwMode="auto">
          <a:xfrm>
            <a:off x="8399180" y="-653611"/>
            <a:ext cx="201613" cy="331788"/>
          </a:xfrm>
          <a:custGeom>
            <a:avLst/>
            <a:gdLst>
              <a:gd name="T0" fmla="*/ 93 w 127"/>
              <a:gd name="T1" fmla="*/ 45 h 209"/>
              <a:gd name="T2" fmla="*/ 127 w 127"/>
              <a:gd name="T3" fmla="*/ 164 h 209"/>
              <a:gd name="T4" fmla="*/ 125 w 127"/>
              <a:gd name="T5" fmla="*/ 175 h 209"/>
              <a:gd name="T6" fmla="*/ 68 w 127"/>
              <a:gd name="T7" fmla="*/ 209 h 209"/>
              <a:gd name="T8" fmla="*/ 59 w 127"/>
              <a:gd name="T9" fmla="*/ 209 h 209"/>
              <a:gd name="T10" fmla="*/ 4 w 127"/>
              <a:gd name="T11" fmla="*/ 175 h 209"/>
              <a:gd name="T12" fmla="*/ 0 w 127"/>
              <a:gd name="T13" fmla="*/ 164 h 209"/>
              <a:gd name="T14" fmla="*/ 36 w 127"/>
              <a:gd name="T15" fmla="*/ 45 h 209"/>
              <a:gd name="T16" fmla="*/ 25 w 127"/>
              <a:gd name="T17" fmla="*/ 38 h 209"/>
              <a:gd name="T18" fmla="*/ 25 w 127"/>
              <a:gd name="T19" fmla="*/ 22 h 209"/>
              <a:gd name="T20" fmla="*/ 59 w 127"/>
              <a:gd name="T21" fmla="*/ 0 h 209"/>
              <a:gd name="T22" fmla="*/ 68 w 127"/>
              <a:gd name="T23" fmla="*/ 0 h 209"/>
              <a:gd name="T24" fmla="*/ 104 w 127"/>
              <a:gd name="T25" fmla="*/ 22 h 209"/>
              <a:gd name="T26" fmla="*/ 104 w 127"/>
              <a:gd name="T27" fmla="*/ 38 h 209"/>
              <a:gd name="T28" fmla="*/ 93 w 127"/>
              <a:gd name="T29" fmla="*/ 45 h 209"/>
              <a:gd name="T30" fmla="*/ 93 w 127"/>
              <a:gd name="T31" fmla="*/ 45 h 209"/>
              <a:gd name="T32" fmla="*/ 47 w 127"/>
              <a:gd name="T33" fmla="*/ 180 h 209"/>
              <a:gd name="T34" fmla="*/ 82 w 127"/>
              <a:gd name="T35" fmla="*/ 180 h 209"/>
              <a:gd name="T36" fmla="*/ 109 w 127"/>
              <a:gd name="T37" fmla="*/ 161 h 209"/>
              <a:gd name="T38" fmla="*/ 107 w 127"/>
              <a:gd name="T39" fmla="*/ 155 h 209"/>
              <a:gd name="T40" fmla="*/ 22 w 127"/>
              <a:gd name="T41" fmla="*/ 155 h 209"/>
              <a:gd name="T42" fmla="*/ 20 w 127"/>
              <a:gd name="T43" fmla="*/ 161 h 209"/>
              <a:gd name="T44" fmla="*/ 47 w 127"/>
              <a:gd name="T45" fmla="*/ 180 h 209"/>
              <a:gd name="T46" fmla="*/ 47 w 127"/>
              <a:gd name="T47" fmla="*/ 180 h 209"/>
              <a:gd name="T48" fmla="*/ 52 w 127"/>
              <a:gd name="T49" fmla="*/ 38 h 209"/>
              <a:gd name="T50" fmla="*/ 75 w 127"/>
              <a:gd name="T51" fmla="*/ 38 h 209"/>
              <a:gd name="T52" fmla="*/ 77 w 127"/>
              <a:gd name="T53" fmla="*/ 34 h 209"/>
              <a:gd name="T54" fmla="*/ 82 w 127"/>
              <a:gd name="T55" fmla="*/ 31 h 209"/>
              <a:gd name="T56" fmla="*/ 63 w 127"/>
              <a:gd name="T57" fmla="*/ 18 h 209"/>
              <a:gd name="T58" fmla="*/ 45 w 127"/>
              <a:gd name="T59" fmla="*/ 31 h 209"/>
              <a:gd name="T60" fmla="*/ 52 w 127"/>
              <a:gd name="T61" fmla="*/ 34 h 209"/>
              <a:gd name="T62" fmla="*/ 52 w 127"/>
              <a:gd name="T63" fmla="*/ 38 h 209"/>
              <a:gd name="T64" fmla="*/ 52 w 127"/>
              <a:gd name="T65" fmla="*/ 38 h 209"/>
              <a:gd name="T66" fmla="*/ 79 w 127"/>
              <a:gd name="T67" fmla="*/ 66 h 209"/>
              <a:gd name="T68" fmla="*/ 50 w 127"/>
              <a:gd name="T69" fmla="*/ 66 h 209"/>
              <a:gd name="T70" fmla="*/ 45 w 127"/>
              <a:gd name="T71" fmla="*/ 79 h 209"/>
              <a:gd name="T72" fmla="*/ 84 w 127"/>
              <a:gd name="T73" fmla="*/ 79 h 209"/>
              <a:gd name="T74" fmla="*/ 79 w 127"/>
              <a:gd name="T75" fmla="*/ 66 h 209"/>
              <a:gd name="T76" fmla="*/ 79 w 127"/>
              <a:gd name="T77" fmla="*/ 66 h 209"/>
              <a:gd name="T78" fmla="*/ 91 w 127"/>
              <a:gd name="T79" fmla="*/ 107 h 209"/>
              <a:gd name="T80" fmla="*/ 36 w 127"/>
              <a:gd name="T81" fmla="*/ 107 h 209"/>
              <a:gd name="T82" fmla="*/ 29 w 127"/>
              <a:gd name="T83" fmla="*/ 127 h 209"/>
              <a:gd name="T84" fmla="*/ 98 w 127"/>
              <a:gd name="T85" fmla="*/ 127 h 209"/>
              <a:gd name="T86" fmla="*/ 91 w 127"/>
              <a:gd name="T87" fmla="*/ 10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" h="209">
                <a:moveTo>
                  <a:pt x="93" y="45"/>
                </a:moveTo>
                <a:lnTo>
                  <a:pt x="127" y="164"/>
                </a:lnTo>
                <a:lnTo>
                  <a:pt x="125" y="175"/>
                </a:lnTo>
                <a:lnTo>
                  <a:pt x="68" y="209"/>
                </a:lnTo>
                <a:lnTo>
                  <a:pt x="59" y="209"/>
                </a:lnTo>
                <a:lnTo>
                  <a:pt x="4" y="175"/>
                </a:lnTo>
                <a:lnTo>
                  <a:pt x="0" y="164"/>
                </a:lnTo>
                <a:lnTo>
                  <a:pt x="36" y="45"/>
                </a:lnTo>
                <a:lnTo>
                  <a:pt x="25" y="38"/>
                </a:lnTo>
                <a:lnTo>
                  <a:pt x="25" y="22"/>
                </a:lnTo>
                <a:lnTo>
                  <a:pt x="59" y="0"/>
                </a:lnTo>
                <a:lnTo>
                  <a:pt x="68" y="0"/>
                </a:lnTo>
                <a:lnTo>
                  <a:pt x="104" y="22"/>
                </a:lnTo>
                <a:lnTo>
                  <a:pt x="104" y="38"/>
                </a:lnTo>
                <a:lnTo>
                  <a:pt x="93" y="45"/>
                </a:lnTo>
                <a:lnTo>
                  <a:pt x="93" y="45"/>
                </a:lnTo>
                <a:close/>
                <a:moveTo>
                  <a:pt x="47" y="180"/>
                </a:moveTo>
                <a:lnTo>
                  <a:pt x="82" y="180"/>
                </a:lnTo>
                <a:lnTo>
                  <a:pt x="109" y="161"/>
                </a:lnTo>
                <a:lnTo>
                  <a:pt x="107" y="155"/>
                </a:lnTo>
                <a:lnTo>
                  <a:pt x="22" y="155"/>
                </a:lnTo>
                <a:lnTo>
                  <a:pt x="20" y="161"/>
                </a:lnTo>
                <a:lnTo>
                  <a:pt x="47" y="180"/>
                </a:lnTo>
                <a:lnTo>
                  <a:pt x="47" y="180"/>
                </a:lnTo>
                <a:close/>
                <a:moveTo>
                  <a:pt x="52" y="38"/>
                </a:moveTo>
                <a:lnTo>
                  <a:pt x="75" y="38"/>
                </a:lnTo>
                <a:lnTo>
                  <a:pt x="77" y="34"/>
                </a:lnTo>
                <a:lnTo>
                  <a:pt x="82" y="31"/>
                </a:lnTo>
                <a:lnTo>
                  <a:pt x="63" y="18"/>
                </a:lnTo>
                <a:lnTo>
                  <a:pt x="45" y="31"/>
                </a:lnTo>
                <a:lnTo>
                  <a:pt x="52" y="34"/>
                </a:lnTo>
                <a:lnTo>
                  <a:pt x="52" y="38"/>
                </a:lnTo>
                <a:lnTo>
                  <a:pt x="52" y="38"/>
                </a:lnTo>
                <a:close/>
                <a:moveTo>
                  <a:pt x="79" y="66"/>
                </a:moveTo>
                <a:lnTo>
                  <a:pt x="50" y="66"/>
                </a:lnTo>
                <a:lnTo>
                  <a:pt x="45" y="79"/>
                </a:lnTo>
                <a:lnTo>
                  <a:pt x="84" y="79"/>
                </a:lnTo>
                <a:lnTo>
                  <a:pt x="79" y="66"/>
                </a:lnTo>
                <a:lnTo>
                  <a:pt x="79" y="66"/>
                </a:lnTo>
                <a:close/>
                <a:moveTo>
                  <a:pt x="91" y="107"/>
                </a:moveTo>
                <a:lnTo>
                  <a:pt x="36" y="107"/>
                </a:lnTo>
                <a:lnTo>
                  <a:pt x="29" y="127"/>
                </a:lnTo>
                <a:lnTo>
                  <a:pt x="98" y="127"/>
                </a:lnTo>
                <a:lnTo>
                  <a:pt x="91" y="1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09583" y="1496842"/>
            <a:ext cx="2713304" cy="196867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545798" y="1496842"/>
            <a:ext cx="2713304" cy="19686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282013" y="1496842"/>
            <a:ext cx="2713304" cy="196867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18229" y="1496842"/>
            <a:ext cx="2713304" cy="1968671"/>
          </a:xfrm>
          <a:prstGeom prst="rect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19620" y="3484342"/>
            <a:ext cx="2713304" cy="1968671"/>
          </a:xfrm>
          <a:prstGeom prst="rect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545798" y="3484342"/>
            <a:ext cx="2713304" cy="1968671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282013" y="3484342"/>
            <a:ext cx="2713304" cy="1968671"/>
          </a:xfrm>
          <a:prstGeom prst="rect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018229" y="3484342"/>
            <a:ext cx="2713304" cy="1968671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379538" y="3771436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379539" y="4171546"/>
            <a:ext cx="2488739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40027" y="3771436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0028" y="4171546"/>
            <a:ext cx="2488739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591286" y="1839194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591287" y="2239304"/>
            <a:ext cx="2488739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165659" y="1839194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VIDEOS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165660" y="2239304"/>
            <a:ext cx="2488739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Solutiongs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Wo Yao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Jiabei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Qingwo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 Ai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Wowusuoweimdasdmasdmqdmqkdq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Dqkldmqkl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8" name="等腰三角形 77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4064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908193" y="35048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配置管理计划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255340" y="35048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209550" y="-533400"/>
            <a:ext cx="1966722" cy="169545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895474" y="-57150"/>
            <a:ext cx="806577" cy="695325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2801492" y="-57149"/>
            <a:ext cx="556068" cy="47936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4386997" y="-33262"/>
            <a:ext cx="556068" cy="47936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289423" y="-57150"/>
            <a:ext cx="806577" cy="695325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7633716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6279263" y="-57150"/>
            <a:ext cx="1112138" cy="958740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830725" y="4713"/>
            <a:ext cx="854020" cy="73622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484864" y="-57149"/>
            <a:ext cx="707136" cy="609600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0179197" y="-19876"/>
            <a:ext cx="583488" cy="503007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11987562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1232263" y="-4843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9961384" y="-22371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8626287" y="-4843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6868988" y="-4843"/>
            <a:ext cx="408876" cy="35247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5106160" y="-4843"/>
            <a:ext cx="408876" cy="35247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-184579" y="124186"/>
            <a:ext cx="408876" cy="352479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567793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3927333" y="1593"/>
            <a:ext cx="385082" cy="271543"/>
          </a:xfrm>
          <a:prstGeom prst="triangle">
            <a:avLst/>
          </a:prstGeom>
          <a:solidFill>
            <a:srgbClr val="006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2349865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2568953" y="-4844"/>
            <a:ext cx="314990" cy="271543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1493879" y="-13610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1711241" y="-5045"/>
            <a:ext cx="299888" cy="21146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081171" y="8903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3701074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4210206" y="-4844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4806520" y="-4844"/>
            <a:ext cx="314990" cy="27154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5854710" y="-3170"/>
            <a:ext cx="265401" cy="228794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6467376" y="-13072"/>
            <a:ext cx="342060" cy="286208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713132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7431692" y="6032"/>
            <a:ext cx="287678" cy="2479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8028927" y="-13608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8164667" y="-13609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8784851" y="-13606"/>
            <a:ext cx="335320" cy="289070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9364683" y="-13608"/>
            <a:ext cx="335320" cy="289070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10486579" y="-13608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1061537" y="-13608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6021935" y="-13609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3149083" y="0"/>
            <a:ext cx="408876" cy="35247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335" y="0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1972106" y="-32655"/>
            <a:ext cx="314990" cy="271543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7548084" y="-22369"/>
            <a:ext cx="335320" cy="289070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9476416" y="-22371"/>
            <a:ext cx="335320" cy="289070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272176" y="-13611"/>
            <a:ext cx="292899" cy="252499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11879849" y="54749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2432935" y="642746"/>
            <a:ext cx="314990" cy="27154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3390666" y="1593"/>
            <a:ext cx="238927" cy="205971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0677904" y="-18929"/>
            <a:ext cx="277509" cy="239233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3653" y="49587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141"/>
          <p:cNvSpPr>
            <a:spLocks noEditPoints="1"/>
          </p:cNvSpPr>
          <p:nvPr/>
        </p:nvSpPr>
        <p:spPr bwMode="auto">
          <a:xfrm>
            <a:off x="953979" y="89538"/>
            <a:ext cx="434910" cy="498666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529567" y="6933511"/>
            <a:ext cx="310408" cy="310408"/>
          </a:xfrm>
          <a:prstGeom prst="rect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57281" y="6933511"/>
            <a:ext cx="310408" cy="310408"/>
          </a:xfrm>
          <a:prstGeom prst="rect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826117" y="6933511"/>
            <a:ext cx="310408" cy="310408"/>
          </a:xfrm>
          <a:prstGeom prst="rect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1400236" y="6933511"/>
            <a:ext cx="310408" cy="310408"/>
          </a:xfrm>
          <a:prstGeom prst="rect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768494" y="6818477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472369" y="6811425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0077934" y="679557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641139" y="6795577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moses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78" name="等腰三角形 77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7" name="等腰三角形 96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2" name="等腰三角形 101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8" name="等腰三角形 107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9" name="等腰三角形 108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0" name="等腰三角形 109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1" name="等腰三角形 110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3" name="等腰三角形 112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5" name="等腰三角形 114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8" name="等腰三角形 117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9" name="等腰三角形 118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0" name="等腰三角形 119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1" name="等腰三角形 120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2" name="等腰三角形 121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3" name="等腰三角形 122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4" name="等腰三角形 123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6" name="等腰三角形 125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7" name="等腰三角形 126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8" name="等腰三角形 127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9" name="等腰三角形 128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0" name="等腰三角形 129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1" name="等腰三角形 130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2" name="等腰三角形 131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33" name="等腰三角形 132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34" name="文本框 17"/>
          <p:cNvSpPr txBox="1"/>
          <p:nvPr/>
        </p:nvSpPr>
        <p:spPr>
          <a:xfrm>
            <a:off x="2522436" y="5429787"/>
            <a:ext cx="223971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配置结构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0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38101"/>
            <a:ext cx="12176001" cy="6871375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>
          <a:xfrm rot="10800000">
            <a:off x="11469253" y="617441"/>
            <a:ext cx="706748" cy="609265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11363399" y="-39184"/>
            <a:ext cx="752328" cy="648558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7179267" y="5601335"/>
            <a:ext cx="816888" cy="70421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8781009" y="5601336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9509874" y="5601336"/>
            <a:ext cx="1457730" cy="125666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10967604" y="5506720"/>
            <a:ext cx="673632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 rot="10800000">
            <a:off x="7351404" y="-2"/>
            <a:ext cx="1457730" cy="125666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0800000">
            <a:off x="9605124" y="0"/>
            <a:ext cx="1786776" cy="154032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9509874" y="434467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8781009" y="4344671"/>
            <a:ext cx="1457730" cy="1256664"/>
          </a:xfrm>
          <a:prstGeom prst="triangle">
            <a:avLst/>
          </a:prstGeom>
          <a:solidFill>
            <a:srgbClr val="00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1065931" y="-17001"/>
            <a:ext cx="673632" cy="580717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 rot="10800000">
            <a:off x="6585655" y="-3"/>
            <a:ext cx="747093" cy="644047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6713267" y="-52068"/>
            <a:ext cx="1290031" cy="1112096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等腰三角形 19"/>
          <p:cNvSpPr/>
          <p:nvPr/>
        </p:nvSpPr>
        <p:spPr>
          <a:xfrm>
            <a:off x="-713987" y="2780048"/>
            <a:ext cx="4745934" cy="409132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/>
          <p:cNvSpPr/>
          <p:nvPr/>
        </p:nvSpPr>
        <p:spPr>
          <a:xfrm rot="10800000">
            <a:off x="6051725" y="-17000"/>
            <a:ext cx="503689" cy="416605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等腰三角形 22"/>
          <p:cNvSpPr/>
          <p:nvPr/>
        </p:nvSpPr>
        <p:spPr>
          <a:xfrm rot="10800000">
            <a:off x="5484229" y="-17000"/>
            <a:ext cx="503689" cy="416605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/>
          <p:cNvSpPr/>
          <p:nvPr/>
        </p:nvSpPr>
        <p:spPr>
          <a:xfrm>
            <a:off x="3783638" y="2491552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2884614" y="3884079"/>
            <a:ext cx="621585" cy="53584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0800000">
            <a:off x="11515020" y="2929664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4731319" y="5341892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7191370">
            <a:off x="4073719" y="5781134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3668013">
            <a:off x="5329204" y="5728449"/>
            <a:ext cx="621585" cy="518886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23267" y="3064977"/>
            <a:ext cx="808747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gradFill>
                  <a:gsLst>
                    <a:gs pos="0">
                      <a:srgbClr val="E58348"/>
                    </a:gs>
                    <a:gs pos="17000">
                      <a:srgbClr val="01A189"/>
                    </a:gs>
                    <a:gs pos="82576">
                      <a:srgbClr val="00B050"/>
                    </a:gs>
                    <a:gs pos="67000">
                      <a:srgbClr val="E33F48"/>
                    </a:gs>
                    <a:gs pos="50434">
                      <a:srgbClr val="8F383B"/>
                    </a:gs>
                    <a:gs pos="34000">
                      <a:srgbClr val="E7404A"/>
                    </a:gs>
                    <a:gs pos="100000">
                      <a:srgbClr val="00B0F0"/>
                    </a:gs>
                  </a:gsLst>
                  <a:path path="shap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4800" b="1" dirty="0">
              <a:gradFill>
                <a:gsLst>
                  <a:gs pos="0">
                    <a:srgbClr val="E58348"/>
                  </a:gs>
                  <a:gs pos="17000">
                    <a:srgbClr val="01A189"/>
                  </a:gs>
                  <a:gs pos="82576">
                    <a:srgbClr val="00B050"/>
                  </a:gs>
                  <a:gs pos="67000">
                    <a:srgbClr val="E33F48"/>
                  </a:gs>
                  <a:gs pos="50434">
                    <a:srgbClr val="8F383B"/>
                  </a:gs>
                  <a:gs pos="34000">
                    <a:srgbClr val="E7404A"/>
                  </a:gs>
                  <a:gs pos="100000">
                    <a:srgbClr val="00B0F0"/>
                  </a:gs>
                </a:gsLst>
                <a:path path="shap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11543645" y="5549661"/>
            <a:ext cx="1652911" cy="1308339"/>
          </a:xfrm>
          <a:prstGeom prst="triangle">
            <a:avLst/>
          </a:prstGeom>
          <a:solidFill>
            <a:srgbClr val="8F383B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47253" y="6354138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848808" y="-2328900"/>
            <a:ext cx="5989295" cy="5271398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522436" y="5429787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11" name="等腰三角形 10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5" name="等腰三角形 4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等腰三角形 4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1" name="等腰三角形 5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6" name="等腰三角形 5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7" name="等腰三角形 5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2" name="矩形 1"/>
          <p:cNvSpPr/>
          <p:nvPr/>
        </p:nvSpPr>
        <p:spPr>
          <a:xfrm>
            <a:off x="1705481" y="1016489"/>
            <a:ext cx="88690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</p:txBody>
      </p:sp>
      <p:sp>
        <p:nvSpPr>
          <p:cNvPr id="63" name="矩形 62"/>
          <p:cNvSpPr/>
          <p:nvPr/>
        </p:nvSpPr>
        <p:spPr>
          <a:xfrm>
            <a:off x="7950714" y="3600113"/>
            <a:ext cx="2956484" cy="1475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522436" y="5429787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项目概要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11" name="等腰三角形 10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5" name="等腰三角形 4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等腰三角形 4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1" name="等腰三角形 5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6" name="等腰三角形 5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7" name="等腰三角形 5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2" name="矩形 1"/>
          <p:cNvSpPr/>
          <p:nvPr/>
        </p:nvSpPr>
        <p:spPr>
          <a:xfrm>
            <a:off x="1687218" y="1310267"/>
            <a:ext cx="78388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超文本特性可实现对教学信息最有效的组织与管理。网络化的学习有利于充分实现交互与共享，有利于激发学生的学习兴趣和充分体现学习主体作用，有利于培养学习者的信息素养和信息能力。另一方面教师利用教学、学习、交流网站可以充分发挥网络特性，对学生，教学进行更为有效的管理，同时也有了更为便利的信息发布手段</a:t>
            </a:r>
            <a:r>
              <a:rPr lang="zh-CN" altLang="zh-CN" b="1" dirty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9398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522436" y="5429787"/>
            <a:ext cx="23391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项目干系人表</a:t>
            </a:r>
            <a:endParaRPr lang="zh-CN" altLang="en-US" sz="28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11" name="等腰三角形 10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5" name="等腰三角形 44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等腰三角形 49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1" name="等腰三角形 50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6" name="等腰三角形 55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7" name="等腰三角形 56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74608"/>
              </p:ext>
            </p:extLst>
          </p:nvPr>
        </p:nvGraphicFramePr>
        <p:xfrm>
          <a:off x="1607854" y="1981201"/>
          <a:ext cx="6275705" cy="2076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040"/>
                <a:gridCol w="702945"/>
                <a:gridCol w="897255"/>
                <a:gridCol w="1617345"/>
                <a:gridCol w="899795"/>
                <a:gridCol w="1076325"/>
              </a:tblGrid>
              <a:tr h="476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班级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邮箱地址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联系电话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干系人分工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</a:t>
                      </a:r>
                      <a:r>
                        <a:rPr lang="zh-CN" sz="1050" kern="100">
                          <a:effectLst/>
                        </a:rPr>
                        <a:t>软件工程</a:t>
                      </a:r>
                      <a:r>
                        <a:rPr lang="en-US" sz="1050" kern="100">
                          <a:effectLst/>
                        </a:rPr>
                        <a:t>1602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诸葛志相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31601420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31601420@stu.zucc.edu.cn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13588071786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软件工程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邓晰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31601349@stu.zucc.edu.cn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17367073790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业务分析师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软件工程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庄毓勋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31602220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31602220@stu.zucc.edu.cn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15988804604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开发测试人员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软件工程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陈伟峰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31601346@stu.zucc.edu.cn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13454196083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开发测试人员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软件工程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程天珂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31601348@stu.zucc.edu.cn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13588899186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开发测试人员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948" y="-10031"/>
            <a:ext cx="5321093" cy="69558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58971" y="1135829"/>
            <a:ext cx="552888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开发人员主要情况</a:t>
            </a:r>
            <a:endParaRPr lang="zh-CN" altLang="en-US" sz="3200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2431" y="3924336"/>
            <a:ext cx="5528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1A1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开发人员信息表</a:t>
            </a:r>
            <a:endParaRPr lang="zh-CN" altLang="en-US" sz="2000" dirty="0">
              <a:solidFill>
                <a:srgbClr val="01A1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5" name="等腰三角形 44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等腰三角形 49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1" name="等腰三角形 50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6" name="等腰三角形 55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7" name="等腰三角形 56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3" name="等腰三角形 62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4" name="等腰三角形 63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6" name="等腰三角形 65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99" y="2439064"/>
            <a:ext cx="1277258" cy="12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94" y="2439064"/>
            <a:ext cx="1277258" cy="12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2" y="2439064"/>
            <a:ext cx="1288254" cy="12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79" y="2439065"/>
            <a:ext cx="1288254" cy="12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533" y="2439064"/>
            <a:ext cx="1268186" cy="126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38230"/>
              </p:ext>
            </p:extLst>
          </p:nvPr>
        </p:nvGraphicFramePr>
        <p:xfrm>
          <a:off x="5591327" y="4376497"/>
          <a:ext cx="5409565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675"/>
                <a:gridCol w="1082675"/>
                <a:gridCol w="1083310"/>
                <a:gridCol w="1083310"/>
                <a:gridCol w="107759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角色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技术水平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诸葛志相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负责计划、分配任务、决策的实施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邓晰</a:t>
                      </a:r>
                      <a:r>
                        <a:rPr lang="en-US" sz="1050" kern="100">
                          <a:effectLst/>
                        </a:rPr>
                        <a:t>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负责项目的具体实施和监督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庄毓勋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负责项目的具体实施和监督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陈伟峰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负责收集材料和验收成果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程天珂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负责验收成果验收成果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中等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1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2" y="-572781"/>
            <a:ext cx="12147157" cy="8098105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0800000">
            <a:off x="7246132" y="5771004"/>
            <a:ext cx="2718647" cy="2343661"/>
          </a:xfrm>
          <a:prstGeom prst="triangle">
            <a:avLst/>
          </a:prstGeom>
          <a:solidFill>
            <a:srgbClr val="E740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-2085025" y="0"/>
            <a:ext cx="3866907" cy="3945812"/>
          </a:xfrm>
          <a:prstGeom prst="triangle">
            <a:avLst/>
          </a:prstGeom>
          <a:solidFill>
            <a:srgbClr val="EA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217031" y="6139768"/>
            <a:ext cx="680955" cy="730659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7413425" y="0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139678" y="5773056"/>
            <a:ext cx="2043324" cy="17614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732856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7643248" y="-4487239"/>
            <a:ext cx="2085022" cy="17974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9291477" y="-4487239"/>
            <a:ext cx="2555663" cy="2203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247384" y="3136996"/>
            <a:ext cx="3052531" cy="2631493"/>
          </a:xfrm>
          <a:prstGeom prst="triangle">
            <a:avLst/>
          </a:prstGeom>
          <a:solidFill>
            <a:srgbClr val="E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1790994" y="5763531"/>
            <a:ext cx="1457730" cy="1256664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421133" y="-402423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246646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0800000">
            <a:off x="2527745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 rot="10800000">
            <a:off x="3416809" y="905916"/>
            <a:ext cx="733658" cy="580717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/>
          <p:cNvSpPr/>
          <p:nvPr/>
        </p:nvSpPr>
        <p:spPr>
          <a:xfrm>
            <a:off x="4452458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421241" y="3759415"/>
            <a:ext cx="970913" cy="836994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552783" y="2914891"/>
            <a:ext cx="621585" cy="535849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5826225" y="3429000"/>
            <a:ext cx="621585" cy="518886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770694" y="3686369"/>
            <a:ext cx="621585" cy="518886"/>
          </a:xfrm>
          <a:prstGeom prst="triangle">
            <a:avLst/>
          </a:prstGeom>
          <a:solidFill>
            <a:srgbClr val="E28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551883" y="-51674"/>
            <a:ext cx="1652911" cy="1308339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266581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2510553" y="7322081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586232" y="3443325"/>
            <a:ext cx="2955678" cy="2547999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3586231" y="905916"/>
            <a:ext cx="2955678" cy="2547999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669692" y="4545750"/>
            <a:ext cx="1370186" cy="114380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5590468" y="4861813"/>
            <a:ext cx="1116394" cy="931942"/>
          </a:xfrm>
          <a:prstGeom prst="triangle">
            <a:avLst/>
          </a:prstGeom>
          <a:solidFill>
            <a:srgbClr val="AA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9329573" y="6470527"/>
            <a:ext cx="459144" cy="395814"/>
          </a:xfrm>
          <a:prstGeom prst="triangle">
            <a:avLst/>
          </a:prstGeom>
          <a:solidFill>
            <a:srgbClr val="EEA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10800000">
            <a:off x="9559613" y="6483263"/>
            <a:ext cx="459144" cy="395814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9795669" y="6470527"/>
            <a:ext cx="459144" cy="395814"/>
          </a:xfrm>
          <a:prstGeom prst="triangle">
            <a:avLst/>
          </a:prstGeom>
          <a:solidFill>
            <a:srgbClr val="8F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>
            <a:off x="9550553" y="6090886"/>
            <a:ext cx="459144" cy="395814"/>
          </a:xfrm>
          <a:prstGeom prst="triangle">
            <a:avLst/>
          </a:prstGeom>
          <a:solidFill>
            <a:srgbClr val="01A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等腰三角形 60"/>
          <p:cNvSpPr/>
          <p:nvPr/>
        </p:nvSpPr>
        <p:spPr>
          <a:xfrm>
            <a:off x="95603" y="7252170"/>
            <a:ext cx="2185500" cy="1884052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826573" y="6334578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640696" y="6322151"/>
            <a:ext cx="621585" cy="535849"/>
          </a:xfrm>
          <a:prstGeom prst="triangle">
            <a:avLst/>
          </a:prstGeom>
          <a:solidFill>
            <a:srgbClr val="E7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6597805" y="-2"/>
            <a:ext cx="758548" cy="600418"/>
          </a:xfrm>
          <a:prstGeom prst="triangle">
            <a:avLst/>
          </a:prstGeom>
          <a:solidFill>
            <a:srgbClr val="E5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等腰三角形 64"/>
          <p:cNvSpPr/>
          <p:nvPr/>
        </p:nvSpPr>
        <p:spPr>
          <a:xfrm rot="10800000">
            <a:off x="5878904" y="-1"/>
            <a:ext cx="733658" cy="580717"/>
          </a:xfrm>
          <a:prstGeom prst="triangle">
            <a:avLst/>
          </a:prstGeom>
          <a:solidFill>
            <a:srgbClr val="00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750605" y="36151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3"/>
          <p:cNvSpPr>
            <a:spLocks noEditPoints="1"/>
          </p:cNvSpPr>
          <p:nvPr/>
        </p:nvSpPr>
        <p:spPr bwMode="auto">
          <a:xfrm>
            <a:off x="4666740" y="1975662"/>
            <a:ext cx="748569" cy="939229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560438"/>
            <a:ext cx="12192000" cy="2290628"/>
          </a:xfrm>
          <a:prstGeom prst="rect">
            <a:avLst/>
          </a:prstGeom>
          <a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-101052" y="6774011"/>
            <a:ext cx="12394103" cy="352479"/>
            <a:chOff x="-101052" y="6703987"/>
            <a:chExt cx="12394103" cy="352479"/>
          </a:xfrm>
        </p:grpSpPr>
        <p:sp>
          <p:nvSpPr>
            <p:cNvPr id="31" name="等腰三角形 30"/>
            <p:cNvSpPr/>
            <p:nvPr/>
          </p:nvSpPr>
          <p:spPr>
            <a:xfrm rot="10800000">
              <a:off x="11884175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1112887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985799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904934" y="6703987"/>
              <a:ext cx="408876" cy="352479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6765601" y="6703987"/>
              <a:ext cx="408876" cy="352479"/>
            </a:xfrm>
            <a:prstGeom prst="triangle">
              <a:avLst/>
            </a:prstGeom>
            <a:solidFill>
              <a:srgbClr val="E58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5002773" y="6703987"/>
              <a:ext cx="408876" cy="352479"/>
            </a:xfrm>
            <a:prstGeom prst="triangle">
              <a:avLst/>
            </a:prstGeom>
            <a:solidFill>
              <a:srgbClr val="AA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464406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3823946" y="6703987"/>
              <a:ext cx="385082" cy="271543"/>
            </a:xfrm>
            <a:prstGeom prst="triangle">
              <a:avLst/>
            </a:prstGeom>
            <a:solidFill>
              <a:srgbClr val="006A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2246478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2465566" y="6703987"/>
              <a:ext cx="314990" cy="271543"/>
            </a:xfrm>
            <a:prstGeom prst="triangle">
              <a:avLst/>
            </a:prstGeom>
            <a:solidFill>
              <a:srgbClr val="E74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1390492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1607854" y="6703987"/>
              <a:ext cx="299888" cy="211468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3597687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410681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5" name="等腰三角形 44"/>
            <p:cNvSpPr/>
            <p:nvPr/>
          </p:nvSpPr>
          <p:spPr>
            <a:xfrm rot="10800000">
              <a:off x="4703133" y="6703987"/>
              <a:ext cx="314990" cy="27154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5751323" y="6703987"/>
              <a:ext cx="265401" cy="228794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636398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702794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7328305" y="6703987"/>
              <a:ext cx="287678" cy="2479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等腰三角形 49"/>
            <p:cNvSpPr/>
            <p:nvPr/>
          </p:nvSpPr>
          <p:spPr>
            <a:xfrm rot="10800000">
              <a:off x="7973180" y="6703987"/>
              <a:ext cx="287679" cy="24800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1" name="等腰三角形 50"/>
            <p:cNvSpPr/>
            <p:nvPr/>
          </p:nvSpPr>
          <p:spPr>
            <a:xfrm rot="10800000">
              <a:off x="8061280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868146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9261296" y="6703987"/>
              <a:ext cx="335320" cy="289070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10383192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10958150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6" name="等腰三角形 55"/>
            <p:cNvSpPr/>
            <p:nvPr/>
          </p:nvSpPr>
          <p:spPr>
            <a:xfrm rot="10800000">
              <a:off x="5918548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7" name="等腰三角形 56"/>
            <p:cNvSpPr/>
            <p:nvPr/>
          </p:nvSpPr>
          <p:spPr>
            <a:xfrm rot="10800000">
              <a:off x="3045696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-10105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1868719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7444697" y="6703987"/>
              <a:ext cx="335320" cy="289070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9373029" y="6703987"/>
              <a:ext cx="335320" cy="289070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168789" y="6703987"/>
              <a:ext cx="292899" cy="252499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3" name="等腰三角形 62"/>
            <p:cNvSpPr/>
            <p:nvPr/>
          </p:nvSpPr>
          <p:spPr>
            <a:xfrm rot="10800000">
              <a:off x="3287279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4" name="等腰三角形 63"/>
            <p:cNvSpPr/>
            <p:nvPr/>
          </p:nvSpPr>
          <p:spPr>
            <a:xfrm rot="10800000">
              <a:off x="10574517" y="6703987"/>
              <a:ext cx="277509" cy="239233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773409" y="6703987"/>
              <a:ext cx="314990" cy="271543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6" name="等腰三角形 65"/>
            <p:cNvSpPr/>
            <p:nvPr/>
          </p:nvSpPr>
          <p:spPr>
            <a:xfrm rot="10800000">
              <a:off x="98266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7" name="等腰三角形 66"/>
            <p:cNvSpPr/>
            <p:nvPr/>
          </p:nvSpPr>
          <p:spPr>
            <a:xfrm rot="10800000">
              <a:off x="10724300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3025500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9" name="等腰三角形 68"/>
            <p:cNvSpPr/>
            <p:nvPr/>
          </p:nvSpPr>
          <p:spPr>
            <a:xfrm rot="10800000">
              <a:off x="11580327" y="6703987"/>
              <a:ext cx="408876" cy="352479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9594274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1" name="等腰三角形 70"/>
            <p:cNvSpPr/>
            <p:nvPr/>
          </p:nvSpPr>
          <p:spPr>
            <a:xfrm rot="10800000">
              <a:off x="1895474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2" name="等腰三角形 71"/>
            <p:cNvSpPr/>
            <p:nvPr/>
          </p:nvSpPr>
          <p:spPr>
            <a:xfrm rot="10800000">
              <a:off x="8284902" y="6703987"/>
              <a:ext cx="335320" cy="289070"/>
            </a:xfrm>
            <a:prstGeom prst="triangle">
              <a:avLst/>
            </a:prstGeom>
            <a:solidFill>
              <a:srgbClr val="01A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3" name="等腰三角形 72"/>
            <p:cNvSpPr/>
            <p:nvPr/>
          </p:nvSpPr>
          <p:spPr>
            <a:xfrm rot="10800000">
              <a:off x="586102" y="6703987"/>
              <a:ext cx="314990" cy="271543"/>
            </a:xfrm>
            <a:prstGeom prst="triangle">
              <a:avLst/>
            </a:prstGeom>
            <a:solidFill>
              <a:srgbClr val="00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4" name="等腰三角形 73"/>
            <p:cNvSpPr/>
            <p:nvPr/>
          </p:nvSpPr>
          <p:spPr>
            <a:xfrm rot="10800000">
              <a:off x="5270254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5" name="等腰三角形 74"/>
            <p:cNvSpPr/>
            <p:nvPr/>
          </p:nvSpPr>
          <p:spPr>
            <a:xfrm rot="10800000">
              <a:off x="7591149" y="6703987"/>
              <a:ext cx="342060" cy="286208"/>
            </a:xfrm>
            <a:prstGeom prst="triangle">
              <a:avLst/>
            </a:prstGeom>
            <a:solidFill>
              <a:srgbClr val="EEA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4313748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2597514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6550552" y="6703987"/>
              <a:ext cx="238927" cy="205971"/>
            </a:xfrm>
            <a:prstGeom prst="triangle">
              <a:avLst/>
            </a:prstGeom>
            <a:solidFill>
              <a:srgbClr val="E3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2"/>
          <a:stretch/>
        </p:blipFill>
        <p:spPr>
          <a:xfrm>
            <a:off x="-5788" y="-1313545"/>
            <a:ext cx="12197788" cy="30437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6214" y="5951676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b="1" dirty="0" smtClean="0">
                <a:gradFill flip="none" rotWithShape="1">
                  <a:gsLst>
                    <a:gs pos="0">
                      <a:srgbClr val="C00000"/>
                    </a:gs>
                    <a:gs pos="30000">
                      <a:srgbClr val="7030A0"/>
                    </a:gs>
                    <a:gs pos="74000">
                      <a:srgbClr val="01A189"/>
                    </a:gs>
                    <a:gs pos="48000">
                      <a:srgbClr val="E7404A"/>
                    </a:gs>
                    <a:gs pos="13770">
                      <a:srgbClr val="A71D1E"/>
                    </a:gs>
                    <a:gs pos="96000">
                      <a:srgbClr val="E58348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b="1" dirty="0">
              <a:gradFill flip="none" rotWithShape="1">
                <a:gsLst>
                  <a:gs pos="0">
                    <a:srgbClr val="C00000"/>
                  </a:gs>
                  <a:gs pos="30000">
                    <a:srgbClr val="7030A0"/>
                  </a:gs>
                  <a:gs pos="74000">
                    <a:srgbClr val="01A189"/>
                  </a:gs>
                  <a:gs pos="48000">
                    <a:srgbClr val="E7404A"/>
                  </a:gs>
                  <a:gs pos="13770">
                    <a:srgbClr val="A71D1E"/>
                  </a:gs>
                  <a:gs pos="96000">
                    <a:srgbClr val="E58348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9" name="图片 9" descr="OB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" y="2205318"/>
            <a:ext cx="7007234" cy="338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2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771</Words>
  <Application>Microsoft Office PowerPoint</Application>
  <PresentationFormat>自定义</PresentationFormat>
  <Paragraphs>186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74044978s</dc:creator>
  <cp:lastModifiedBy>天宇科技</cp:lastModifiedBy>
  <cp:revision>55</cp:revision>
  <dcterms:created xsi:type="dcterms:W3CDTF">2015-12-01T12:52:47Z</dcterms:created>
  <dcterms:modified xsi:type="dcterms:W3CDTF">2018-10-26T08:52:11Z</dcterms:modified>
</cp:coreProperties>
</file>