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93"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308" r:id="rId31"/>
    <p:sldId id="274" r:id="rId3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500049" y="2141377"/>
            <a:ext cx="3191899" cy="1898084"/>
          </a:xfrm>
          <a:prstGeom prst="rect">
            <a:avLst/>
          </a:prstGeom>
        </p:spPr>
        <p:txBody>
          <a:bodyPr wrap="none">
            <a:spAutoFit/>
          </a:bodyPr>
          <a:lstStyle/>
          <a:p>
            <a:pPr algn="ct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简约清新</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a:p>
            <a:pPr algn="ct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商务报告</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rPr>
              <a:t>PRESENTED</a:t>
            </a:r>
            <a:r>
              <a:rPr kumimoji="1" lang="zh-CN" altLang="en-US" sz="1600" dirty="0">
                <a:solidFill>
                  <a:srgbClr val="FFFFFF"/>
                </a:solidFill>
              </a:rPr>
              <a:t> </a:t>
            </a:r>
            <a:r>
              <a:rPr kumimoji="1" lang="en-US" altLang="zh-CN" sz="1600" dirty="0">
                <a:solidFill>
                  <a:srgbClr val="FFFFFF"/>
                </a:solidFill>
              </a:rPr>
              <a:t>BY</a:t>
            </a:r>
            <a:r>
              <a:rPr kumimoji="1" lang="zh-CN" altLang="en-US" sz="1600" dirty="0">
                <a:solidFill>
                  <a:srgbClr val="FFFFFF"/>
                </a:solidFill>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ndParaRP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endParaRPr kumimoji="1" lang="zh-CN" altLang="en-US" sz="2800" dirty="0"/>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包含关系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分组关系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扩展关系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sp>
        <p:nvSpPr>
          <p:cNvPr id="15" name="矩形 14"/>
          <p:cNvSpPr/>
          <p:nvPr/>
        </p:nvSpPr>
        <p:spPr>
          <a:xfrm>
            <a:off x="9189085" y="3664585"/>
            <a:ext cx="2821940" cy="1889760"/>
          </a:xfrm>
          <a:prstGeom prst="rect">
            <a:avLst/>
          </a:prstGeom>
        </p:spPr>
        <p:txBody>
          <a:bodyPr wrap="square">
            <a:spAutoFit/>
          </a:bodyPr>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endParaRPr lang="zh-CN" sz="1800" dirty="0">
              <a:latin typeface="微软雅黑" panose="020B0503020204020204" charset="-122"/>
              <a:ea typeface="微软雅黑" panose="020B0503020204020204" charset="-122"/>
            </a:endParaRP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endParaRPr lang="zh-CN"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1"/>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endParaRPr kumimoji="1" lang="zh-CN" altLang="en-US" sz="2800" dirty="0"/>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endParaRPr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endParaRPr lang="zh-CN"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endParaRPr kumimoji="1" lang="zh-CN" altLang="en-US" sz="2800" dirty="0"/>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需要某种方式来对这些需求进行分类。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endParaRPr kumimoji="1" lang="zh-CN" altLang="en-US" sz="2800" dirty="0"/>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1"/>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endParaRPr kumimoji="1" lang="zh-CN" altLang="en-US" sz="2800" dirty="0"/>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endParaRPr lang="en-US"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96260" y="2386135"/>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基本概况</a:t>
            </a:r>
            <a:endParaRPr kumimoji="1" lang="zh-CN" altLang="en-US"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667761" y="2259763"/>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sp>
        <p:nvSpPr>
          <p:cNvPr id="5" name="文本框 4"/>
          <p:cNvSpPr txBox="1"/>
          <p:nvPr/>
        </p:nvSpPr>
        <p:spPr>
          <a:xfrm>
            <a:off x="8596260" y="3253642"/>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业务亮点</a:t>
            </a:r>
            <a:endParaRPr kumimoji="1" lang="zh-CN" altLang="en-US"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7667761" y="3127270"/>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sp>
        <p:nvSpPr>
          <p:cNvPr id="7" name="文本框 6"/>
          <p:cNvSpPr txBox="1"/>
          <p:nvPr/>
        </p:nvSpPr>
        <p:spPr>
          <a:xfrm>
            <a:off x="8596260" y="4121148"/>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经验教训</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7667761" y="3994777"/>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sp>
        <p:nvSpPr>
          <p:cNvPr id="9" name="文本框 8"/>
          <p:cNvSpPr txBox="1"/>
          <p:nvPr/>
        </p:nvSpPr>
        <p:spPr>
          <a:xfrm>
            <a:off x="8596260" y="4988656"/>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阶段计划</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7667761" y="4862285"/>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endParaRPr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endParaRPr kumimoji="1" lang="zh-CN" altLang="en-US" sz="2800" dirty="0"/>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依赖关系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实现关系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关联关系</a:t>
                </a:r>
                <a:endParaRPr kumimoji="1" lang="zh-CN" sz="2400" dirty="0">
                  <a:solidFill>
                    <a:srgbClr val="FFFFFF"/>
                  </a:solidFill>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endParaRPr kumimoji="1" lang="zh-CN" altLang="en-US" sz="2800" dirty="0"/>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endParaRPr lang="zh-CN" altLang="en-US" dirty="0">
              <a:latin typeface="微软雅黑" panose="020B0503020204020204" charset="-122"/>
              <a:ea typeface="微软雅黑" panose="020B0503020204020204" charset="-122"/>
            </a:endParaRP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endParaRPr kumimoji="1" lang="zh-CN" altLang="en-US" sz="2800" dirty="0"/>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问题</a:t>
            </a:r>
            <a:endParaRPr kumimoji="1" lang="zh-CN" altLang="en-US" sz="2800" dirty="0"/>
          </a:p>
        </p:txBody>
      </p:sp>
      <p:sp>
        <p:nvSpPr>
          <p:cNvPr id="56" name="矩形 55"/>
          <p:cNvSpPr/>
          <p:nvPr/>
        </p:nvSpPr>
        <p:spPr>
          <a:xfrm>
            <a:off x="911225" y="1968500"/>
            <a:ext cx="8257540" cy="570865"/>
          </a:xfrm>
          <a:prstGeom prst="rect">
            <a:avLst/>
          </a:prstGeom>
        </p:spPr>
        <p:txBody>
          <a:bodyPr wrap="square">
            <a:spAutoFit/>
          </a:bodyPr>
          <a:lstStyle/>
          <a:p>
            <a:pPr defTabSz="608965">
              <a:lnSpc>
                <a:spcPct val="130000"/>
              </a:lnSpc>
              <a:defRPr/>
            </a:pPr>
            <a:r>
              <a:rPr lang="en-US" sz="2400" dirty="0">
                <a:latin typeface="微软雅黑" panose="020B0503020204020204" charset="-122"/>
                <a:ea typeface="微软雅黑" panose="020B0503020204020204" charset="-122"/>
              </a:rPr>
              <a:t>	</a:t>
            </a:r>
            <a:r>
              <a:rPr lang="zh-CN" sz="2400" dirty="0">
                <a:latin typeface="微软雅黑" panose="020B0503020204020204" charset="-122"/>
                <a:ea typeface="微软雅黑" panose="020B0503020204020204" charset="-122"/>
              </a:rPr>
              <a:t>用例间的可视化表示有哪四种</a:t>
            </a:r>
            <a:endParaRPr lang="zh-CN" sz="2400"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endParaRPr altLang="zh-CN" dirty="0">
              <a:solidFill>
                <a:srgbClr val="22272C"/>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pic>
        <p:nvPicPr>
          <p:cNvPr id="5" name="图片 4"/>
          <p:cNvPicPr>
            <a:picLocks noChangeAspect="1"/>
          </p:cNvPicPr>
          <p:nvPr/>
        </p:nvPicPr>
        <p:blipFill>
          <a:blip r:embed="rId1"/>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endParaRPr kumimoji="1" lang="zh-CN" altLang="en-US" dirty="0">
                <a:solidFill>
                  <a:srgbClr val="FFFFFF"/>
                </a:solidFill>
                <a:ea typeface="微软雅黑" panose="020B0503020204020204" charset="-122"/>
              </a:endParaRPr>
            </a:p>
          </p:txBody>
        </p:sp>
        <p:sp>
          <p:nvSpPr>
            <p:cNvPr id="7" name="文本框 6"/>
            <p:cNvSpPr txBox="1"/>
            <p:nvPr/>
          </p:nvSpPr>
          <p:spPr>
            <a:xfrm>
              <a:off x="9435" y="8270"/>
              <a:ext cx="8418" cy="580"/>
            </a:xfrm>
            <a:prstGeom prst="rect">
              <a:avLst/>
            </a:prstGeom>
            <a:noFill/>
          </p:spPr>
          <p:txBody>
            <a:bodyPr wrap="square" rtlCol="0">
              <a:spAutoFit/>
            </a:bodyPr>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endParaRPr kumimoji="1" lang="zh-CN" altLang="en-US" dirty="0">
                <a:solidFill>
                  <a:srgbClr val="FFFFFF"/>
                </a:solidFill>
                <a:ea typeface="微软雅黑" panose="020B0503020204020204" charset="-122"/>
              </a:endParaRP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endParaRPr kumimoji="1" lang="zh-CN" dirty="0">
                <a:solidFill>
                  <a:srgbClr val="FFFFFF"/>
                </a:solidFill>
                <a:ea typeface="微软雅黑" panose="020B0503020204020204" charset="-122"/>
              </a:endParaRP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endParaRPr kumimoji="1" lang="zh-CN" altLang="en-US" dirty="0">
                <a:solidFill>
                  <a:srgbClr val="FFFFFF"/>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endParaRPr kumimoji="1" lang="zh-CN" altLang="en-US" sz="2800" dirty="0"/>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endParaRPr lang="zh-CN" altLang="zh-CN"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endParaRPr lang="zh-CN" altLang="zh-CN" dirty="0">
              <a:solidFill>
                <a:srgbClr val="FFFFFF"/>
              </a:solidFill>
              <a:latin typeface="微软雅黑" panose="020B0503020204020204" charset="-122"/>
              <a:ea typeface="微软雅黑" panose="020B0503020204020204" charset="-122"/>
            </a:endParaRP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endParaRPr lang="zh-CN" altLang="zh-CN" dirty="0">
              <a:solidFill>
                <a:srgbClr val="FFFFFF"/>
              </a:solidFill>
              <a:latin typeface="微软雅黑" panose="020B0503020204020204" charset="-122"/>
              <a:ea typeface="微软雅黑" panose="020B0503020204020204" charset="-122"/>
            </a:endParaRP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endParaRPr kumimoji="1" lang="zh-CN" altLang="en-US" sz="2800" dirty="0" smtClean="0"/>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endParaRPr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endParaRPr lang="en-US" altLang="zh-CN" sz="3200" b="1" dirty="0">
              <a:solidFill>
                <a:srgbClr val="FFFFFF"/>
              </a:solidFill>
              <a:latin typeface="微软雅黑" panose="020B0503020204020204" charset="-122"/>
              <a:cs typeface="微软雅黑" panose="020B0503020204020204" charset="-122"/>
            </a:endParaRP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endParaRPr lang="en-US" altLang="zh-CN" sz="3200" b="1" dirty="0">
              <a:solidFill>
                <a:srgbClr val="FFFFFF"/>
              </a:solidFill>
              <a:latin typeface="微软雅黑" panose="020B0503020204020204" charset="-122"/>
              <a:cs typeface="微软雅黑" panose="020B0503020204020204" charset="-122"/>
            </a:endParaRP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endParaRPr kumimoji="1" lang="zh-CN" altLang="en-US" sz="2800" dirty="0"/>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endParaRPr kumimoji="1" lang="zh-CN" altLang="en-US" sz="2800" dirty="0"/>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5427</Words>
  <Application>WPS 演示</Application>
  <PresentationFormat>宽屏</PresentationFormat>
  <Paragraphs>267</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Century Gothic</vt:lpstr>
      <vt:lpstr>微软雅黑</vt:lpstr>
      <vt:lpstr>Segoe UI Light</vt:lpstr>
      <vt:lpstr>Segoe UI Light</vt:lpstr>
      <vt:lpstr>Arial</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Arturia</cp:lastModifiedBy>
  <cp:revision>57</cp:revision>
  <dcterms:created xsi:type="dcterms:W3CDTF">2015-08-18T02:51:00Z</dcterms:created>
  <dcterms:modified xsi:type="dcterms:W3CDTF">2018-10-28T03:41:08Z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