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48"/>
  </p:notesMasterIdLst>
  <p:sldIdLst>
    <p:sldId id="258" r:id="rId4"/>
    <p:sldId id="302" r:id="rId5"/>
    <p:sldId id="303" r:id="rId6"/>
    <p:sldId id="2200" r:id="rId7"/>
    <p:sldId id="2204" r:id="rId8"/>
    <p:sldId id="2193" r:id="rId9"/>
    <p:sldId id="2210" r:id="rId10"/>
    <p:sldId id="2211" r:id="rId11"/>
    <p:sldId id="2194" r:id="rId12"/>
    <p:sldId id="2212" r:id="rId13"/>
    <p:sldId id="2213" r:id="rId14"/>
    <p:sldId id="2195" r:id="rId15"/>
    <p:sldId id="2214" r:id="rId16"/>
    <p:sldId id="2215" r:id="rId17"/>
    <p:sldId id="2261" r:id="rId18"/>
    <p:sldId id="2262" r:id="rId19"/>
    <p:sldId id="2263" r:id="rId20"/>
    <p:sldId id="2196" r:id="rId21"/>
    <p:sldId id="2252" r:id="rId22"/>
    <p:sldId id="2216" r:id="rId23"/>
    <p:sldId id="2217" r:id="rId24"/>
    <p:sldId id="2253" r:id="rId25"/>
    <p:sldId id="2254" r:id="rId26"/>
    <p:sldId id="2255" r:id="rId27"/>
    <p:sldId id="2256" r:id="rId28"/>
    <p:sldId id="2257" r:id="rId29"/>
    <p:sldId id="2258" r:id="rId30"/>
    <p:sldId id="2259" r:id="rId31"/>
    <p:sldId id="2260" r:id="rId32"/>
    <p:sldId id="2197" r:id="rId33"/>
    <p:sldId id="2218" r:id="rId34"/>
    <p:sldId id="2219" r:id="rId35"/>
    <p:sldId id="2265" r:id="rId36"/>
    <p:sldId id="2266" r:id="rId37"/>
    <p:sldId id="2267" r:id="rId38"/>
    <p:sldId id="2198" r:id="rId39"/>
    <p:sldId id="2220" r:id="rId40"/>
    <p:sldId id="2221" r:id="rId41"/>
    <p:sldId id="2199" r:id="rId42"/>
    <p:sldId id="2222" r:id="rId43"/>
    <p:sldId id="2162" r:id="rId44"/>
    <p:sldId id="389" r:id="rId45"/>
    <p:sldId id="2164" r:id="rId46"/>
    <p:sldId id="775" r:id="rId47"/>
    <p:sldId id="913" r:id="rId49"/>
    <p:sldId id="385" r:id="rId50"/>
    <p:sldId id="610" r:id="rId51"/>
    <p:sldId id="577" r:id="rId52"/>
    <p:sldId id="527" r:id="rId53"/>
    <p:sldId id="494" r:id="rId54"/>
    <p:sldId id="384" r:id="rId55"/>
    <p:sldId id="597" r:id="rId56"/>
    <p:sldId id="528" r:id="rId57"/>
    <p:sldId id="2054" r:id="rId58"/>
    <p:sldId id="2182" r:id="rId59"/>
    <p:sldId id="334" r:id="rId60"/>
    <p:sldId id="634" r:id="rId61"/>
    <p:sldId id="2048" r:id="rId62"/>
    <p:sldId id="279" r:id="rId63"/>
    <p:sldId id="330" r:id="rId64"/>
    <p:sldId id="397" r:id="rId65"/>
    <p:sldId id="678" r:id="rId66"/>
    <p:sldId id="2183"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2146"/>
        <p:guide pos="3839"/>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notesMaster" Target="notesMasters/notes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2130" b="1" i="0" u="none" strike="noStrike" kern="1200" baseline="0">
              <a:solidFill>
                <a:schemeClr val="tx1"/>
              </a:solidFill>
              <a:latin typeface="+mn-lt"/>
              <a:ea typeface="+mn-ea"/>
              <a:cs typeface="+mn-cs"/>
            </a:defRPr>
          </a:pPr>
        </a:p>
      </c:txPr>
    </c:title>
    <c:autoTitleDeleted val="0"/>
    <c:plotArea>
      <c:layout/>
      <c:barChart>
        <c:barDir val="col"/>
        <c:grouping val="standar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552067408"/>
        <c:axId val="1552092976"/>
      </c:barChart>
      <c:catAx>
        <c:axId val="15520674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552092976"/>
        <c:crosses val="autoZero"/>
        <c:auto val="1"/>
        <c:lblAlgn val="ctr"/>
        <c:lblOffset val="100"/>
        <c:noMultiLvlLbl val="0"/>
      </c:catAx>
      <c:valAx>
        <c:axId val="155209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552067408"/>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tx1"/>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solidFill>
                  <a:prstClr val="black"/>
                </a:solidFill>
              </a:rPr>
            </a:fld>
            <a:endParaRPr lang="en-GB">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image" Target="../media/image17.jpeg"/><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21.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5.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image" Target="../media/image21.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23.png"/><Relationship Id="rId1" Type="http://schemas.openxmlformats.org/officeDocument/2006/relationships/image" Target="../media/image22.jpe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53546" y="-453544"/>
            <a:ext cx="3581844" cy="4488934"/>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24125" y="2359630"/>
            <a:ext cx="7143750" cy="922020"/>
          </a:xfrm>
          <a:prstGeom prst="rect">
            <a:avLst/>
          </a:prstGeom>
          <a:noFill/>
        </p:spPr>
        <p:txBody>
          <a:bodyPr wrap="square" rtlCol="0">
            <a:spAutoFit/>
          </a:bodyPr>
          <a:lstStyle/>
          <a:p>
            <a:pPr algn="ctr"/>
            <a:r>
              <a:rPr 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第一章</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sym typeface="+mn-ea"/>
              </a:rPr>
              <a:t>·</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UML</a:t>
            </a:r>
            <a:r>
              <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概述</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 </a:t>
            </a:r>
            <a:endPar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endParaRPr>
          </a:p>
        </p:txBody>
      </p:sp>
      <p:sp>
        <p:nvSpPr>
          <p:cNvPr id="18" name="矩形 17"/>
          <p:cNvSpPr/>
          <p:nvPr/>
        </p:nvSpPr>
        <p:spPr>
          <a:xfrm>
            <a:off x="5718826" y="956130"/>
            <a:ext cx="754380" cy="368300"/>
          </a:xfrm>
          <a:prstGeom prst="rect">
            <a:avLst/>
          </a:prstGeom>
        </p:spPr>
        <p:txBody>
          <a:bodyPr wrap="none">
            <a:spAutoFit/>
          </a:bodyPr>
          <a:lstStyle/>
          <a:p>
            <a:r>
              <a:rPr lang="en-US" altLang="zh-CN" dirty="0">
                <a:latin typeface="华康俪金黑W8(P)" panose="020B0800000000000000" pitchFamily="34" charset="-122"/>
                <a:ea typeface="华康俪金黑W8(P)" panose="020B0800000000000000" pitchFamily="34" charset="-122"/>
              </a:rPr>
              <a:t>LOGO</a:t>
            </a:r>
            <a:r>
              <a:rPr lang="zh-CN" altLang="en-US" dirty="0">
                <a:latin typeface="华康俪金黑W8(P)" panose="020B0800000000000000" pitchFamily="34" charset="-122"/>
                <a:ea typeface="华康俪金黑W8(P)" panose="020B0800000000000000" pitchFamily="34" charset="-122"/>
              </a:rPr>
              <a:t> </a:t>
            </a:r>
            <a:endParaRPr lang="zh-CN" altLang="en-US" dirty="0"/>
          </a:p>
        </p:txBody>
      </p:sp>
      <p:sp>
        <p:nvSpPr>
          <p:cNvPr id="21" name="矩形 20"/>
          <p:cNvSpPr/>
          <p:nvPr/>
        </p:nvSpPr>
        <p:spPr>
          <a:xfrm>
            <a:off x="4239091" y="4104100"/>
            <a:ext cx="1581150" cy="394270"/>
          </a:xfrm>
          <a:prstGeom prst="rect">
            <a:avLst/>
          </a:prstGeom>
          <a:solidFill>
            <a:srgbClr val="202856"/>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3" name="矩形 22"/>
          <p:cNvSpPr/>
          <p:nvPr/>
        </p:nvSpPr>
        <p:spPr>
          <a:xfrm>
            <a:off x="6424303" y="4104100"/>
            <a:ext cx="1581150" cy="394270"/>
          </a:xfrm>
          <a:prstGeom prst="rect">
            <a:avLst/>
          </a:prstGeom>
          <a:solidFill>
            <a:srgbClr val="2028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4404827" y="4147982"/>
            <a:ext cx="1249680" cy="30670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演讲：庄毓勋</a:t>
            </a:r>
            <a:endPar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
        <p:nvSpPr>
          <p:cNvPr id="25" name="文本框 24"/>
          <p:cNvSpPr txBox="1"/>
          <p:nvPr/>
        </p:nvSpPr>
        <p:spPr>
          <a:xfrm>
            <a:off x="6686171" y="4147915"/>
            <a:ext cx="1029970"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小组：</a:t>
            </a:r>
            <a:r>
              <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G14</a:t>
            </a:r>
            <a:endPar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1.4</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的结构</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中的事物</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nvGrpSpPr>
        <p:grpSpPr>
          <a:xfrm>
            <a:off x="5244589" y="4601220"/>
            <a:ext cx="1708765" cy="580545"/>
            <a:chOff x="770275" y="2602028"/>
            <a:chExt cx="2338079" cy="580545"/>
          </a:xfrm>
        </p:grpSpPr>
        <p:sp>
          <p:nvSpPr>
            <p:cNvPr id="19"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TextBox 13"/>
            <p:cNvSpPr txBox="1"/>
            <p:nvPr/>
          </p:nvSpPr>
          <p:spPr>
            <a:xfrm>
              <a:off x="774355" y="2887933"/>
              <a:ext cx="2333999" cy="294640"/>
            </a:xfrm>
            <a:prstGeom prst="rect">
              <a:avLst/>
            </a:prstGeom>
            <a:noFill/>
          </p:spPr>
          <p:txBody>
            <a:bodyPr wrap="square" lIns="0" tIns="0" rIns="0" bIns="0" rtlCol="0" anchor="t" anchorCtr="0">
              <a:spAutoFit/>
            </a:bodyPr>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中的关系</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UML中有4种关系:</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关联关系还包含聚合关系和组合关系</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依赖</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关联</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泛化</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实现</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依赖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197"/>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依赖</a:t>
                </a: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(Dependeney)</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367"/>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依赖是两个模型元素间的语义关系。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依赖关系式类与类之间的连接，表示一个类依赖于还有一个类的定义。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当中一个类元素是独立的，还有一个类元素不是独立的，它依赖与独立的那个类。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其中个元素(独立事务)发生变化会影响另一个元素(依赖事务)的语义。</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在图形上，把依赖画成条可能有方向的虚线，偶尔在其上还带有一个标记。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(独立元素)-------------&gt;(依赖元素)</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关联</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6793"/>
              <a:chOff x="642159" y="4871311"/>
              <a:chExt cx="6836231" cy="4313554"/>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关联(Association)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371555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关联指明了一个对象与另一个对象间的关系。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在图形上，关联用一条实线表示，它可能有方向，偶尔在其上还有一个标记。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关联关系式一种结构化的关系，是指一种对象和还有一种对象有联系。给定关联的两个类。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能够从当中的一个类的对象訪问到还有一个类的相关对象。</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例如，读者可以去图书馆借书和还书，图书管理员可以管理书籍也可以管理读者的信息，显然在读者、书籍、管理员之间存在着某种联系。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那么在用UML设计类图的时候，就可以在读者、书籍、管理员三个类之间建立关联关系。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rPr>
                  <a:t>0..1                                 .</a:t>
                </a:r>
                <a:endPar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employer          employee</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泛化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445"/>
              <a:chOff x="813456" y="4871311"/>
              <a:chExt cx="6377726" cy="3457693"/>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泛化(Generalization)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9038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泛化是一种一般化特殊化的关系，是一般事物(父类)和该事物较为特殊的种类(子类)之间的关系。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子类继承父类的属性和操作，除此之外，子类还添加新的属性和操作。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在图形上，把泛化关系画成带有空心箭头的实线，该实线指向父类。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(子类)——————&gt; D(父类)</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实现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4841"/>
              <a:chOff x="813456" y="4871311"/>
              <a:chExt cx="6377726" cy="3073935"/>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实现(Realization)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52010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实现是类之间的语义关系，其中的一个类指定了由另一个类必须执行的约定。</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在两种地方会遇到实现关系：一种是在接口和实现它们的类或构件之间；另一种是在用例和实现它们的协作之间。</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实现是类与接口之间最常见的关系。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在图形上，把实现关系画成一条带有空心箭头的虚线，它是泛化和依赖关系两种图形的结合。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(实现)---------------&gt; (接口)</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1.5</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a:t>
            </a:r>
            <a:r>
              <a:rPr lang="zh-CN" altLang="en-US" sz="3200" b="1" dirty="0">
                <a:solidFill>
                  <a:prstClr val="black">
                    <a:lumMod val="85000"/>
                    <a:lumOff val="15000"/>
                  </a:prstClr>
                </a:solidFill>
                <a:latin typeface="微软雅黑" panose="020B0503020204020204" charset="-122"/>
                <a:ea typeface="微软雅黑" panose="020B0503020204020204" charset="-122"/>
              </a:rPr>
              <a:t>视图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4589"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8005569" y="4434215"/>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8005569" y="5247015"/>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8005569" y="3628400"/>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9" name="组合 8"/>
          <p:cNvGrpSpPr/>
          <p:nvPr/>
        </p:nvGrpSpPr>
        <p:grpSpPr>
          <a:xfrm>
            <a:off x="6408420" y="1768475"/>
            <a:ext cx="3482340" cy="3643630"/>
            <a:chOff x="3974" y="4113"/>
            <a:chExt cx="5484" cy="5738"/>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用例视图</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逻辑视图</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并发视图</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组件视图</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5738"/>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sp>
          <p:nvSpPr>
            <p:cNvPr id="3" name="Oval 143"/>
            <p:cNvSpPr/>
            <p:nvPr/>
          </p:nvSpPr>
          <p:spPr>
            <a:xfrm>
              <a:off x="4595" y="8867"/>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6" name="TextBox 151"/>
            <p:cNvSpPr txBox="1"/>
            <p:nvPr/>
          </p:nvSpPr>
          <p:spPr>
            <a:xfrm>
              <a:off x="5614" y="9006"/>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配置视图</a:t>
              </a:r>
              <a:endParaRPr lang="zh-CN" altLang="en-US" sz="1400" b="1" dirty="0">
                <a:latin typeface="Montserrat" charset="0"/>
                <a:ea typeface="Montserrat" charset="0"/>
                <a:cs typeface="Montserrat" charset="0"/>
              </a:endParaRPr>
            </a:p>
          </p:txBody>
        </p:sp>
        <p:sp>
          <p:nvSpPr>
            <p:cNvPr id="8" name="TextBox 152"/>
            <p:cNvSpPr txBox="1"/>
            <p:nvPr/>
          </p:nvSpPr>
          <p:spPr>
            <a:xfrm>
              <a:off x="4660" y="8957"/>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5</a:t>
              </a:r>
              <a:endParaRPr lang="en-US" b="1" dirty="0">
                <a:solidFill>
                  <a:srgbClr val="FFFFFF"/>
                </a:solidFill>
                <a:latin typeface="Montserrat" charset="0"/>
                <a:ea typeface="Montserrat" charset="0"/>
                <a:cs typeface="Montserrat" charset="0"/>
              </a:endParaRPr>
            </a:p>
          </p:txBody>
        </p:sp>
      </p:grpSp>
      <p:sp>
        <p:nvSpPr>
          <p:cNvPr id="10" name="文本框 9"/>
          <p:cNvSpPr txBox="1"/>
          <p:nvPr/>
        </p:nvSpPr>
        <p:spPr>
          <a:xfrm>
            <a:off x="1000760" y="2063750"/>
            <a:ext cx="4703445"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UML中的视图一般分为以下5种。</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5种视图组合成UML语言完整的模型</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5400000" flipV="1">
            <a:off x="302326" y="4168074"/>
            <a:ext cx="2387600" cy="299225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4" name="弧形 3"/>
          <p:cNvSpPr/>
          <p:nvPr/>
        </p:nvSpPr>
        <p:spPr bwMode="auto">
          <a:xfrm rot="4714833">
            <a:off x="-1212851" y="-2427287"/>
            <a:ext cx="7308851" cy="7308850"/>
          </a:xfrm>
          <a:prstGeom prst="arc">
            <a:avLst>
              <a:gd name="adj1" fmla="val 16200000"/>
              <a:gd name="adj2" fmla="val 2098595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5" name="弧形 4"/>
          <p:cNvSpPr/>
          <p:nvPr/>
        </p:nvSpPr>
        <p:spPr bwMode="auto">
          <a:xfrm rot="1726099">
            <a:off x="-925513" y="-2139950"/>
            <a:ext cx="6734176" cy="6734175"/>
          </a:xfrm>
          <a:prstGeom prst="arc">
            <a:avLst>
              <a:gd name="adj1" fmla="val 21126014"/>
              <a:gd name="adj2" fmla="val 645557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6" name="椭圆 5"/>
          <p:cNvSpPr/>
          <p:nvPr/>
        </p:nvSpPr>
        <p:spPr bwMode="auto">
          <a:xfrm>
            <a:off x="5765800" y="151288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椭圆 6"/>
          <p:cNvSpPr/>
          <p:nvPr/>
        </p:nvSpPr>
        <p:spPr bwMode="auto">
          <a:xfrm>
            <a:off x="5756275" y="167163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 7"/>
          <p:cNvSpPr/>
          <p:nvPr/>
        </p:nvSpPr>
        <p:spPr bwMode="auto">
          <a:xfrm>
            <a:off x="5710238" y="1830388"/>
            <a:ext cx="87312" cy="87312"/>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bwMode="auto">
          <a:xfrm>
            <a:off x="5654675" y="2024063"/>
            <a:ext cx="104775" cy="1047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椭圆 9"/>
          <p:cNvSpPr/>
          <p:nvPr/>
        </p:nvSpPr>
        <p:spPr bwMode="auto">
          <a:xfrm>
            <a:off x="5597525" y="2222500"/>
            <a:ext cx="107950" cy="1079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弧形 10"/>
          <p:cNvSpPr/>
          <p:nvPr/>
        </p:nvSpPr>
        <p:spPr bwMode="auto">
          <a:xfrm rot="1726099">
            <a:off x="-925513" y="-2139950"/>
            <a:ext cx="6734176" cy="6734175"/>
          </a:xfrm>
          <a:prstGeom prst="arc">
            <a:avLst>
              <a:gd name="adj1" fmla="val 18578131"/>
              <a:gd name="adj2" fmla="val 20084201"/>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2" name="弧形 11"/>
          <p:cNvSpPr/>
          <p:nvPr/>
        </p:nvSpPr>
        <p:spPr bwMode="auto">
          <a:xfrm rot="10104866">
            <a:off x="-777875" y="-1992313"/>
            <a:ext cx="6438900" cy="6438901"/>
          </a:xfrm>
          <a:prstGeom prst="arc">
            <a:avLst>
              <a:gd name="adj1" fmla="val 16200000"/>
              <a:gd name="adj2" fmla="val 19878975"/>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3075" name="文本框 14"/>
          <p:cNvSpPr txBox="1">
            <a:spLocks noChangeArrowheads="1"/>
          </p:cNvSpPr>
          <p:nvPr/>
        </p:nvSpPr>
        <p:spPr bwMode="auto">
          <a:xfrm>
            <a:off x="122238" y="1227138"/>
            <a:ext cx="537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en-US" altLang="zh-CN" sz="8000" b="1" dirty="0">
                <a:solidFill>
                  <a:srgbClr val="202856"/>
                </a:solidFill>
                <a:latin typeface="Batang" pitchFamily="18" charset="-127"/>
                <a:ea typeface="Batang" pitchFamily="18" charset="-127"/>
              </a:rPr>
              <a:t>CONTENT</a:t>
            </a:r>
            <a:endParaRPr lang="zh-CN" altLang="en-US" sz="8000" b="1" dirty="0">
              <a:solidFill>
                <a:srgbClr val="202856"/>
              </a:solidFill>
              <a:latin typeface="Batang" pitchFamily="18" charset="-127"/>
              <a:ea typeface="Batang" pitchFamily="18" charset="-127"/>
            </a:endParaRPr>
          </a:p>
        </p:txBody>
      </p:sp>
      <p:cxnSp>
        <p:nvCxnSpPr>
          <p:cNvPr id="16" name="直接连接符 15"/>
          <p:cNvCxnSpPr/>
          <p:nvPr/>
        </p:nvCxnSpPr>
        <p:spPr>
          <a:xfrm>
            <a:off x="206375" y="2540000"/>
            <a:ext cx="22415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69551" y="446949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625590" y="1078865"/>
            <a:ext cx="4817110" cy="5407025"/>
            <a:chOff x="9844" y="1162"/>
            <a:chExt cx="7586" cy="8515"/>
          </a:xfrm>
        </p:grpSpPr>
        <p:grpSp>
          <p:nvGrpSpPr>
            <p:cNvPr id="15" name="组合 14"/>
            <p:cNvGrpSpPr/>
            <p:nvPr/>
          </p:nvGrpSpPr>
          <p:grpSpPr>
            <a:xfrm>
              <a:off x="9850" y="1162"/>
              <a:ext cx="7579" cy="771"/>
              <a:chOff x="9833" y="1115"/>
              <a:chExt cx="7579" cy="771"/>
            </a:xfrm>
          </p:grpSpPr>
          <p:sp>
            <p:nvSpPr>
              <p:cNvPr id="41" name="矩形 40"/>
              <p:cNvSpPr/>
              <p:nvPr/>
            </p:nvSpPr>
            <p:spPr bwMode="auto">
              <a:xfrm>
                <a:off x="12217" y="1115"/>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2" name="Rectangle 6"/>
              <p:cNvSpPr>
                <a:spLocks noChangeArrowheads="1"/>
              </p:cNvSpPr>
              <p:nvPr/>
            </p:nvSpPr>
            <p:spPr bwMode="black">
              <a:xfrm>
                <a:off x="12707" y="1187"/>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什么是</a:t>
                </a:r>
                <a:r>
                  <a:rPr lang="en-US" altLang="zh-CN" sz="2000" b="1" dirty="0">
                    <a:solidFill>
                      <a:srgbClr val="202856"/>
                    </a:solidFill>
                    <a:latin typeface="微软雅黑" panose="020B0503020204020204" charset="-122"/>
                    <a:ea typeface="微软雅黑" panose="020B0503020204020204" charset="-122"/>
                  </a:rPr>
                  <a:t>UML</a:t>
                </a:r>
                <a:endParaRPr lang="en-US" altLang="zh-CN" sz="2000" b="1" dirty="0">
                  <a:solidFill>
                    <a:srgbClr val="202856"/>
                  </a:solidFill>
                  <a:latin typeface="微软雅黑" panose="020B0503020204020204" charset="-122"/>
                  <a:ea typeface="微软雅黑" panose="020B0503020204020204" charset="-122"/>
                </a:endParaRPr>
              </a:p>
            </p:txBody>
          </p:sp>
          <p:sp>
            <p:nvSpPr>
              <p:cNvPr id="39" name="矩形 38"/>
              <p:cNvSpPr/>
              <p:nvPr/>
            </p:nvSpPr>
            <p:spPr bwMode="auto">
              <a:xfrm>
                <a:off x="9833" y="1115"/>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40" name="文本框 39"/>
              <p:cNvSpPr txBox="1"/>
              <p:nvPr/>
            </p:nvSpPr>
            <p:spPr bwMode="auto">
              <a:xfrm>
                <a:off x="10111" y="1173"/>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1.1</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4" name="组合 13"/>
            <p:cNvGrpSpPr/>
            <p:nvPr/>
          </p:nvGrpSpPr>
          <p:grpSpPr>
            <a:xfrm>
              <a:off x="9844" y="2184"/>
              <a:ext cx="7579" cy="783"/>
              <a:chOff x="9833" y="2390"/>
              <a:chExt cx="7579" cy="783"/>
            </a:xfrm>
          </p:grpSpPr>
          <p:sp>
            <p:nvSpPr>
              <p:cNvPr id="37" name="矩形 36"/>
              <p:cNvSpPr/>
              <p:nvPr/>
            </p:nvSpPr>
            <p:spPr bwMode="auto">
              <a:xfrm>
                <a:off x="12217" y="2390"/>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8" name="Rectangle 6"/>
              <p:cNvSpPr>
                <a:spLocks noChangeArrowheads="1"/>
              </p:cNvSpPr>
              <p:nvPr/>
            </p:nvSpPr>
            <p:spPr bwMode="black">
              <a:xfrm>
                <a:off x="12707" y="2474"/>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的发展历程</a:t>
                </a:r>
                <a:endParaRPr lang="zh-CN" altLang="en-US" sz="2000" b="1" dirty="0">
                  <a:solidFill>
                    <a:srgbClr val="202856"/>
                  </a:solidFill>
                  <a:latin typeface="微软雅黑" panose="020B0503020204020204" charset="-122"/>
                  <a:ea typeface="微软雅黑" panose="020B0503020204020204" charset="-122"/>
                </a:endParaRPr>
              </a:p>
            </p:txBody>
          </p:sp>
          <p:sp>
            <p:nvSpPr>
              <p:cNvPr id="35" name="矩形 34"/>
              <p:cNvSpPr/>
              <p:nvPr/>
            </p:nvSpPr>
            <p:spPr bwMode="auto">
              <a:xfrm>
                <a:off x="9833" y="2402"/>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6" name="文本框 35"/>
              <p:cNvSpPr txBox="1"/>
              <p:nvPr/>
            </p:nvSpPr>
            <p:spPr bwMode="auto">
              <a:xfrm>
                <a:off x="10111" y="2461"/>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1.2</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3" name="组合 12"/>
            <p:cNvGrpSpPr/>
            <p:nvPr/>
          </p:nvGrpSpPr>
          <p:grpSpPr>
            <a:xfrm>
              <a:off x="9851" y="3280"/>
              <a:ext cx="7579" cy="771"/>
              <a:chOff x="9830" y="3689"/>
              <a:chExt cx="7579" cy="771"/>
            </a:xfrm>
          </p:grpSpPr>
          <p:sp>
            <p:nvSpPr>
              <p:cNvPr id="33" name="矩形 32"/>
              <p:cNvSpPr/>
              <p:nvPr/>
            </p:nvSpPr>
            <p:spPr bwMode="auto">
              <a:xfrm>
                <a:off x="12214" y="3689"/>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4" name="Rectangle 6"/>
              <p:cNvSpPr>
                <a:spLocks noChangeArrowheads="1"/>
              </p:cNvSpPr>
              <p:nvPr/>
            </p:nvSpPr>
            <p:spPr bwMode="black">
              <a:xfrm>
                <a:off x="12703" y="3762"/>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的特点</a:t>
                </a:r>
                <a:endParaRPr lang="zh-CN" altLang="en-US" sz="2000" b="1" dirty="0">
                  <a:solidFill>
                    <a:srgbClr val="202856"/>
                  </a:solidFill>
                  <a:latin typeface="微软雅黑" panose="020B0503020204020204" charset="-122"/>
                  <a:ea typeface="微软雅黑" panose="020B0503020204020204" charset="-122"/>
                </a:endParaRPr>
              </a:p>
            </p:txBody>
          </p:sp>
          <p:sp>
            <p:nvSpPr>
              <p:cNvPr id="31" name="矩形 30"/>
              <p:cNvSpPr/>
              <p:nvPr/>
            </p:nvSpPr>
            <p:spPr bwMode="auto">
              <a:xfrm>
                <a:off x="9830" y="3689"/>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2" name="文本框 31"/>
              <p:cNvSpPr txBox="1"/>
              <p:nvPr/>
            </p:nvSpPr>
            <p:spPr bwMode="auto">
              <a:xfrm>
                <a:off x="10107" y="3748"/>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1.3</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3" name="组合 2"/>
            <p:cNvGrpSpPr/>
            <p:nvPr/>
          </p:nvGrpSpPr>
          <p:grpSpPr>
            <a:xfrm>
              <a:off x="9851" y="4387"/>
              <a:ext cx="7579" cy="771"/>
              <a:chOff x="9830" y="4977"/>
              <a:chExt cx="7579" cy="771"/>
            </a:xfrm>
          </p:grpSpPr>
          <p:sp>
            <p:nvSpPr>
              <p:cNvPr id="29" name="矩形 28"/>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0"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的结构</a:t>
                </a:r>
                <a:endParaRPr lang="zh-CN" altLang="en-US" sz="2000" b="1" dirty="0">
                  <a:solidFill>
                    <a:srgbClr val="202856"/>
                  </a:solidFill>
                  <a:latin typeface="微软雅黑" panose="020B0503020204020204" charset="-122"/>
                  <a:ea typeface="微软雅黑" panose="020B0503020204020204" charset="-122"/>
                </a:endParaRPr>
              </a:p>
            </p:txBody>
          </p:sp>
          <p:sp>
            <p:nvSpPr>
              <p:cNvPr id="27" name="矩形 26"/>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8" name="文本框 27"/>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1.4</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7" name="组合 16"/>
            <p:cNvGrpSpPr/>
            <p:nvPr/>
          </p:nvGrpSpPr>
          <p:grpSpPr>
            <a:xfrm>
              <a:off x="9851" y="5502"/>
              <a:ext cx="7579" cy="771"/>
              <a:chOff x="9830" y="4977"/>
              <a:chExt cx="7579" cy="771"/>
            </a:xfrm>
          </p:grpSpPr>
          <p:sp>
            <p:nvSpPr>
              <p:cNvPr id="18" name="矩形 17"/>
              <p:cNvSpPr/>
              <p:nvPr/>
            </p:nvSpPr>
            <p:spPr bwMode="auto">
              <a:xfrm>
                <a:off x="12214" y="4977"/>
                <a:ext cx="5195" cy="771"/>
              </a:xfrm>
              <a:prstGeom prst="rect">
                <a:avLst/>
              </a:prstGeom>
              <a:noFill/>
              <a:ln>
                <a:solidFill>
                  <a:srgbClr val="202856"/>
                </a:solidFill>
              </a:ln>
              <a:effectLst/>
            </p:spPr>
            <p:txBody>
              <a:bodyPr>
                <a:spAutoFit/>
              </a:bodyPr>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1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的视图</a:t>
                </a:r>
                <a:endParaRPr lang="zh-CN" altLang="en-US" sz="2000" b="1" dirty="0">
                  <a:solidFill>
                    <a:srgbClr val="202856"/>
                  </a:solidFill>
                  <a:latin typeface="微软雅黑" panose="020B0503020204020204" charset="-122"/>
                  <a:ea typeface="微软雅黑" panose="020B0503020204020204" charset="-122"/>
                </a:endParaRPr>
              </a:p>
            </p:txBody>
          </p:sp>
          <p:sp>
            <p:nvSpPr>
              <p:cNvPr id="20" name="矩形 1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rgbClr val="202856"/>
                  </a:solidFill>
                </a:endParaRPr>
              </a:p>
            </p:txBody>
          </p:sp>
          <p:sp>
            <p:nvSpPr>
              <p:cNvPr id="21" name="文本框 20"/>
              <p:cNvSpPr txBox="1"/>
              <p:nvPr/>
            </p:nvSpPr>
            <p:spPr bwMode="auto">
              <a:xfrm>
                <a:off x="10107" y="5035"/>
                <a:ext cx="1515" cy="628"/>
              </a:xfrm>
              <a:prstGeom prst="rect">
                <a:avLst/>
              </a:prstGeom>
              <a:noFill/>
            </p:spPr>
            <p:txBody>
              <a:bodyPr>
                <a:spAutoFit/>
              </a:bodyPr>
              <a:p>
                <a:pPr algn="ctr">
                  <a:defRPr/>
                </a:pPr>
                <a:r>
                  <a:rPr lang="en-US" altLang="zh-CN" sz="2000" b="1" dirty="0">
                    <a:solidFill>
                      <a:srgbClr val="202856"/>
                    </a:solidFill>
                    <a:latin typeface="微软雅黑" panose="020B0503020204020204" charset="-122"/>
                    <a:ea typeface="微软雅黑" panose="020B0503020204020204" charset="-122"/>
                  </a:rPr>
                  <a:t>1.5</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22" name="组合 21"/>
            <p:cNvGrpSpPr/>
            <p:nvPr/>
          </p:nvGrpSpPr>
          <p:grpSpPr>
            <a:xfrm>
              <a:off x="9851" y="8906"/>
              <a:ext cx="7579" cy="771"/>
              <a:chOff x="9830" y="4977"/>
              <a:chExt cx="7579" cy="771"/>
            </a:xfrm>
          </p:grpSpPr>
          <p:sp>
            <p:nvSpPr>
              <p:cNvPr id="23" name="矩形 22"/>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24"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系统开发阶段</a:t>
                </a:r>
                <a:endParaRPr lang="zh-CN" altLang="en-US" sz="2000" b="1" dirty="0">
                  <a:solidFill>
                    <a:srgbClr val="202856"/>
                  </a:solidFill>
                  <a:latin typeface="微软雅黑" panose="020B0503020204020204" charset="-122"/>
                  <a:ea typeface="微软雅黑" panose="020B0503020204020204" charset="-122"/>
                </a:endParaRPr>
              </a:p>
            </p:txBody>
          </p:sp>
          <p:sp>
            <p:nvSpPr>
              <p:cNvPr id="25" name="矩形 24"/>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6" name="文本框 25"/>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1.8</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47" name="组合 46"/>
            <p:cNvGrpSpPr/>
            <p:nvPr/>
          </p:nvGrpSpPr>
          <p:grpSpPr>
            <a:xfrm>
              <a:off x="9851" y="6640"/>
              <a:ext cx="7579" cy="771"/>
              <a:chOff x="9830" y="4977"/>
              <a:chExt cx="7579" cy="771"/>
            </a:xfrm>
          </p:grpSpPr>
          <p:sp>
            <p:nvSpPr>
              <p:cNvPr id="48" name="矩形 4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的图</a:t>
                </a:r>
                <a:endParaRPr lang="zh-CN" altLang="en-US" sz="2000" b="1" dirty="0">
                  <a:solidFill>
                    <a:srgbClr val="202856"/>
                  </a:solidFill>
                  <a:latin typeface="微软雅黑" panose="020B0503020204020204" charset="-122"/>
                  <a:ea typeface="微软雅黑" panose="020B0503020204020204" charset="-122"/>
                </a:endParaRPr>
              </a:p>
            </p:txBody>
          </p:sp>
          <p:sp>
            <p:nvSpPr>
              <p:cNvPr id="50" name="矩形 4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51" name="文本框 5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1.6</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57" name="组合 56"/>
            <p:cNvGrpSpPr/>
            <p:nvPr/>
          </p:nvGrpSpPr>
          <p:grpSpPr>
            <a:xfrm>
              <a:off x="9844" y="7801"/>
              <a:ext cx="7579" cy="771"/>
              <a:chOff x="9830" y="4977"/>
              <a:chExt cx="7579" cy="771"/>
            </a:xfrm>
          </p:grpSpPr>
          <p:sp>
            <p:nvSpPr>
              <p:cNvPr id="58" name="矩形 5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UML2.0</a:t>
                </a:r>
                <a:r>
                  <a:rPr lang="zh-CN" altLang="en-US" sz="2000" b="1" dirty="0">
                    <a:solidFill>
                      <a:srgbClr val="202856"/>
                    </a:solidFill>
                    <a:latin typeface="微软雅黑" panose="020B0503020204020204" charset="-122"/>
                    <a:ea typeface="微软雅黑" panose="020B0503020204020204" charset="-122"/>
                  </a:rPr>
                  <a:t>新特性</a:t>
                </a:r>
                <a:endParaRPr lang="zh-CN" altLang="en-US" sz="2000" b="1" dirty="0">
                  <a:solidFill>
                    <a:srgbClr val="202856"/>
                  </a:solidFill>
                  <a:latin typeface="微软雅黑" panose="020B0503020204020204" charset="-122"/>
                  <a:ea typeface="微软雅黑" panose="020B0503020204020204" charset="-122"/>
                </a:endParaRPr>
              </a:p>
            </p:txBody>
          </p:sp>
          <p:sp>
            <p:nvSpPr>
              <p:cNvPr id="60" name="矩形 5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61" name="文本框 6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1.7</a:t>
                </a:r>
                <a:endParaRPr lang="en-US" altLang="zh-CN" sz="2000" b="1" dirty="0">
                  <a:solidFill>
                    <a:srgbClr val="202856"/>
                  </a:solidFill>
                  <a:latin typeface="微软雅黑" panose="020B0503020204020204" charset="-122"/>
                  <a:ea typeface="微软雅黑" panose="020B0503020204020204" charset="-122"/>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93480" y="1146810"/>
            <a:ext cx="2930525" cy="456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Arial" panose="020B0604020202020204" pitchFamily="34" charset="0"/>
                <a:ea typeface="微软雅黑" panose="020B0503020204020204" charset="-122"/>
                <a:sym typeface="Arial" panose="020B0604020202020204" pitchFamily="34" charset="0"/>
              </a:rPr>
              <a:t>用例视图</a:t>
            </a:r>
            <a:endParaRPr kumimoji="0" lang="zh-CN" sz="2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 name="组合 1"/>
          <p:cNvGrpSpPr/>
          <p:nvPr/>
        </p:nvGrpSpPr>
        <p:grpSpPr>
          <a:xfrm>
            <a:off x="1235710" y="1597025"/>
            <a:ext cx="3969653" cy="1912620"/>
            <a:chOff x="11172" y="3549"/>
            <a:chExt cx="6282" cy="3012"/>
          </a:xfrm>
        </p:grpSpPr>
        <p:sp>
          <p:nvSpPr>
            <p:cNvPr id="3" name="Rounded Rectangle 14"/>
            <p:cNvSpPr/>
            <p:nvPr/>
          </p:nvSpPr>
          <p:spPr>
            <a:xfrm>
              <a:off x="11172" y="3549"/>
              <a:ext cx="6282" cy="3012"/>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2345"/>
              <a:chOff x="779891" y="4803395"/>
              <a:chExt cx="3490049" cy="1489122"/>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a:t>
                </a: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(Use Case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2861585" cy="88458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用例视图主要强调从系统的外部参与者(主要是用户)的角度所看到的或需要的系统功能。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2030095"/>
          </a:xfrm>
          <a:prstGeom prst="rect">
            <a:avLst/>
          </a:prstGeom>
          <a:noFill/>
        </p:spPr>
        <p:txBody>
          <a:bodyPr wrap="square" rtlCol="0">
            <a:spAutoFit/>
          </a:bodyPr>
          <a:p>
            <a:r>
              <a:rPr lang="en-US" altLang="zh-CN"/>
              <a:t>	</a:t>
            </a:r>
            <a:r>
              <a:rPr lang="zh-CN" altLang="en-US"/>
              <a:t>用例视图被称为参与者的外部用户所能观察到的系统功能模型图。</a:t>
            </a:r>
            <a:endParaRPr lang="zh-CN" altLang="en-US"/>
          </a:p>
          <a:p>
            <a:r>
              <a:rPr lang="en-US" altLang="zh-CN"/>
              <a:t>	</a:t>
            </a:r>
            <a:r>
              <a:rPr lang="zh-CN" altLang="en-US"/>
              <a:t>用例是系统中的一个功能单元，可以描述为参与者与系统之间的一次交互。</a:t>
            </a:r>
            <a:endParaRPr lang="zh-CN" altLang="en-US"/>
          </a:p>
          <a:p>
            <a:r>
              <a:rPr lang="en-US" altLang="zh-CN"/>
              <a:t>	</a:t>
            </a:r>
            <a:r>
              <a:rPr lang="zh-CN" altLang="en-US"/>
              <a:t>用例模型的用途是列出系统的用例和参与者，并显示了哪个参与者参与了哪个用例的执行。</a:t>
            </a:r>
            <a:endParaRPr lang="zh-CN" altLang="en-US"/>
          </a:p>
        </p:txBody>
      </p:sp>
      <p:sp>
        <p:nvSpPr>
          <p:cNvPr id="8" name="椭圆 7"/>
          <p:cNvSpPr/>
          <p:nvPr/>
        </p:nvSpPr>
        <p:spPr>
          <a:xfrm>
            <a:off x="9227820" y="15189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6913880" y="2663190"/>
            <a:ext cx="762000" cy="1314450"/>
          </a:xfrm>
          <a:prstGeom prst="rect">
            <a:avLst/>
          </a:prstGeom>
        </p:spPr>
      </p:pic>
      <p:sp>
        <p:nvSpPr>
          <p:cNvPr id="11" name="椭圆 10"/>
          <p:cNvSpPr/>
          <p:nvPr/>
        </p:nvSpPr>
        <p:spPr>
          <a:xfrm>
            <a:off x="9288780" y="43529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288780" y="28752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675880" y="2073275"/>
            <a:ext cx="1551940" cy="1247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3"/>
            <a:endCxn id="12" idx="2"/>
          </p:cNvCxnSpPr>
          <p:nvPr/>
        </p:nvCxnSpPr>
        <p:spPr>
          <a:xfrm>
            <a:off x="7675880" y="3320415"/>
            <a:ext cx="1612900" cy="10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2"/>
          </p:cNvCxnSpPr>
          <p:nvPr/>
        </p:nvCxnSpPr>
        <p:spPr>
          <a:xfrm>
            <a:off x="7676515" y="3312160"/>
            <a:ext cx="1612265" cy="15951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668510" y="1889125"/>
            <a:ext cx="1179830" cy="368300"/>
          </a:xfrm>
          <a:prstGeom prst="rect">
            <a:avLst/>
          </a:prstGeom>
          <a:noFill/>
        </p:spPr>
        <p:txBody>
          <a:bodyPr wrap="square" rtlCol="0">
            <a:spAutoFit/>
          </a:bodyPr>
          <a:p>
            <a:pPr algn="ctr"/>
            <a:r>
              <a:rPr lang="zh-CN" altLang="en-US"/>
              <a:t>用例</a:t>
            </a:r>
            <a:r>
              <a:rPr lang="en-US" altLang="zh-CN"/>
              <a:t>1</a:t>
            </a:r>
            <a:endParaRPr lang="en-US" altLang="zh-CN"/>
          </a:p>
        </p:txBody>
      </p:sp>
      <p:sp>
        <p:nvSpPr>
          <p:cNvPr id="17" name="文本框 16"/>
          <p:cNvSpPr txBox="1"/>
          <p:nvPr/>
        </p:nvSpPr>
        <p:spPr>
          <a:xfrm>
            <a:off x="9730105" y="4723130"/>
            <a:ext cx="1179830" cy="368300"/>
          </a:xfrm>
          <a:prstGeom prst="rect">
            <a:avLst/>
          </a:prstGeom>
          <a:noFill/>
        </p:spPr>
        <p:txBody>
          <a:bodyPr wrap="square" rtlCol="0">
            <a:spAutoFit/>
          </a:bodyPr>
          <a:p>
            <a:pPr algn="ctr"/>
            <a:r>
              <a:rPr lang="zh-CN" altLang="en-US"/>
              <a:t>用例</a:t>
            </a:r>
            <a:r>
              <a:rPr lang="en-US" altLang="zh-CN"/>
              <a:t>3</a:t>
            </a:r>
            <a:endParaRPr lang="en-US" altLang="zh-CN"/>
          </a:p>
        </p:txBody>
      </p:sp>
      <p:sp>
        <p:nvSpPr>
          <p:cNvPr id="18" name="文本框 17"/>
          <p:cNvSpPr txBox="1"/>
          <p:nvPr/>
        </p:nvSpPr>
        <p:spPr>
          <a:xfrm>
            <a:off x="9729470" y="3245485"/>
            <a:ext cx="1179830" cy="368300"/>
          </a:xfrm>
          <a:prstGeom prst="rect">
            <a:avLst/>
          </a:prstGeom>
          <a:noFill/>
        </p:spPr>
        <p:txBody>
          <a:bodyPr wrap="square" rtlCol="0">
            <a:spAutoFit/>
          </a:bodyPr>
          <a:p>
            <a:pPr algn="ctr"/>
            <a:r>
              <a:rPr lang="zh-CN" altLang="en-US"/>
              <a:t>用例</a:t>
            </a:r>
            <a:r>
              <a:rPr lang="en-US" altLang="zh-CN"/>
              <a:t>2</a:t>
            </a:r>
            <a:endParaRPr lang="en-US" altLang="zh-CN"/>
          </a:p>
        </p:txBody>
      </p:sp>
      <p:sp>
        <p:nvSpPr>
          <p:cNvPr id="19" name="文本框 18"/>
          <p:cNvSpPr txBox="1"/>
          <p:nvPr/>
        </p:nvSpPr>
        <p:spPr>
          <a:xfrm>
            <a:off x="6704965" y="4075430"/>
            <a:ext cx="1179830" cy="368300"/>
          </a:xfrm>
          <a:prstGeom prst="rect">
            <a:avLst/>
          </a:prstGeom>
          <a:noFill/>
        </p:spPr>
        <p:txBody>
          <a:bodyPr wrap="square" rtlCol="0">
            <a:spAutoFit/>
          </a:bodyPr>
          <a:p>
            <a:pPr algn="ctr"/>
            <a:r>
              <a:rPr lang="zh-CN"/>
              <a:t>参与者</a:t>
            </a:r>
            <a:endParaRPr 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995"/>
              <a:ext cx="10227" cy="6496"/>
              <a:chOff x="779891" y="4871311"/>
              <a:chExt cx="6493107" cy="4125192"/>
            </a:xfrm>
          </p:grpSpPr>
          <p:sp>
            <p:nvSpPr>
              <p:cNvPr id="35" name="TextBox 13"/>
              <p:cNvSpPr txBox="1"/>
              <p:nvPr/>
            </p:nvSpPr>
            <p:spPr>
              <a:xfrm>
                <a:off x="813456" y="4871311"/>
                <a:ext cx="3453152" cy="384856"/>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8011"/>
                <a:ext cx="6493107" cy="3588492"/>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用例视图也称为外部视图、功能视图、用户视图。主要描述一个系统应该具备的功能，指的是从系统的外部参与者所能看到的系统功能。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用例表示的是系统的一个功能单元，可以被描述为参与者与系统之间的一次交互作用。</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系统的参与者可以是一个用户或者另外一个系统。客户要求系统提供的功能被当作多个用例在用例视图中进行描述，一个用例就是对系统的一个用法的通用描述。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用例模型的用途主要是列举出系统中的用例和参与者，并指出哪个参与者参与了哪个用例的执行。</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用例视图是其他4种视图的核心，它的内容直接驱动其他视图的开发。</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用例视图强调从用户的角度看到的或需要的系统功能，是被称为参与者的外部用户所能观察到的系统功能的模型图</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006936" cy="1583690"/>
            <a:chOff x="11235" y="3564"/>
            <a:chExt cx="6341" cy="2494"/>
          </a:xfrm>
        </p:grpSpPr>
        <p:sp>
          <p:nvSpPr>
            <p:cNvPr id="3" name="Rounded Rectangle 14"/>
            <p:cNvSpPr/>
            <p:nvPr/>
          </p:nvSpPr>
          <p:spPr>
            <a:xfrm>
              <a:off x="11294" y="3564"/>
              <a:ext cx="628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1881"/>
              <a:chOff x="779891" y="4803395"/>
              <a:chExt cx="3490049" cy="1194473"/>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逻辑视图(Logical View)</a:t>
                </a:r>
                <a:endParaRPr lang="zh-CN" altLang="en-US" sz="2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逻辑视图从系统的静态结构和动态行为角度显示如何实现系统的功能。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1753235"/>
          </a:xfrm>
          <a:prstGeom prst="rect">
            <a:avLst/>
          </a:prstGeom>
          <a:noFill/>
        </p:spPr>
        <p:txBody>
          <a:bodyPr wrap="square" rtlCol="0">
            <a:spAutoFit/>
          </a:bodyPr>
          <a:p>
            <a:r>
              <a:rPr lang="en-US" altLang="zh-CN"/>
              <a:t>	</a:t>
            </a:r>
            <a:r>
              <a:rPr lang="zh-CN" altLang="en-US"/>
              <a:t>逻辑视图展现系统的静态或结构组成及特征，也称为结构模型视图(Structural Model View)或静态视图(Static View)。</a:t>
            </a:r>
            <a:endParaRPr lang="zh-CN" altLang="en-US"/>
          </a:p>
          <a:p>
            <a:r>
              <a:rPr lang="en-US" altLang="zh-CN"/>
              <a:t>	表示了设计模型中在构架方面具有重要意义的部分，即类、子系统、包和用例实现的子集。</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338"/>
              <a:chOff x="804196" y="4871311"/>
              <a:chExt cx="6493107" cy="3389784"/>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52012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逻辑视图也称为静态视图、结构模型视图，包括类图、对象图和包图。主要用于描述在用例视图中提出的系统功能的实现。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与用例视图相比，逻辑视图主要关注系统的内部，它既描述系统的静态结构(系统中的类、对象及它们之间的关系)，也描述系统的动态协作关系。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系统的静态结构在类图和对象图中进行描述，而动态模型是在状态机图、时序图、通信图及活动图中进行描述。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逻辑视图的使用者主要是系统的设计人员和开发人员。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并发视图</a:t>
            </a:r>
            <a:endPar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并发视图(Concurrent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并发视图显示系统的并发性，解决在并发系统中存在的通信和同步问题。</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4575175" cy="2861310"/>
          </a:xfrm>
          <a:prstGeom prst="rect">
            <a:avLst/>
          </a:prstGeom>
          <a:noFill/>
        </p:spPr>
        <p:txBody>
          <a:bodyPr wrap="square" rtlCol="0">
            <a:spAutoFit/>
          </a:bodyPr>
          <a:p>
            <a:r>
              <a:rPr lang="en-US" altLang="zh-CN"/>
              <a:t>	</a:t>
            </a:r>
            <a:r>
              <a:rPr lang="zh-CN" altLang="en-US"/>
              <a:t>并发</a:t>
            </a:r>
            <a:r>
              <a:rPr lang="zh-CN" altLang="en-US"/>
              <a:t>视图体现了系统的动态或行为特征，也称为进程视图（Process View）或动态视图(Dynamic View)。</a:t>
            </a:r>
            <a:endParaRPr lang="zh-CN" altLang="en-US"/>
          </a:p>
          <a:p>
            <a:r>
              <a:rPr lang="en-US" altLang="zh-CN"/>
              <a:t>	 进程视图（Process View）是为了便于理解系统的进程组织。</a:t>
            </a:r>
            <a:endParaRPr lang="en-US" altLang="zh-CN"/>
          </a:p>
          <a:p>
            <a:r>
              <a:rPr lang="en-US" altLang="zh-CN"/>
              <a:t>	系统只有一个进程视图，它以图形方式说明了系统中进程的详细组织结构，其中包括类和子系统到进程和线程的映射。</a:t>
            </a:r>
            <a:endParaRPr lang="en-US" altLang="zh-CN"/>
          </a:p>
          <a:p>
            <a:r>
              <a:rPr lang="en-US" altLang="zh-CN"/>
              <a:t>	进程视图在每次迭代过程中都会加以改进。</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并发视图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338"/>
              <a:chOff x="804196" y="4871311"/>
              <a:chExt cx="6493107" cy="3389757"/>
            </a:xfrm>
          </p:grpSpPr>
          <p:sp>
            <p:nvSpPr>
              <p:cNvPr id="35" name="TextBox 13"/>
              <p:cNvSpPr txBox="1"/>
              <p:nvPr/>
            </p:nvSpPr>
            <p:spPr>
              <a:xfrm>
                <a:off x="813456" y="4871311"/>
                <a:ext cx="3453152" cy="38486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520096"/>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并发视图也称为动态视图、进程视图，进程视图包括动态图(状态机图、交互图、活动图)和实现图(交互图和部署图)。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主要是从资源的有效利用、代码的并行执行以及系统环境中异步事件的处理等方面来考虑。</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将系统划分为并发执行的控制,此外，并发视图还需要处理线程之间的通信和同步。</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并发视图主要由状态机图、通信图和活动图组成。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并发视图的使用者是开发人员和系统集成人员。</a:t>
                </a: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组件视图(Component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4575175" cy="1198880"/>
          </a:xfrm>
          <a:prstGeom prst="rect">
            <a:avLst/>
          </a:prstGeom>
          <a:noFill/>
        </p:spPr>
        <p:txBody>
          <a:bodyPr wrap="square" rtlCol="0">
            <a:spAutoFit/>
          </a:bodyPr>
          <a:p>
            <a:r>
              <a:rPr lang="en-US" altLang="zh-CN"/>
              <a:t>	</a:t>
            </a:r>
            <a:r>
              <a:rPr lang="zh-CN" altLang="en-US"/>
              <a:t>组建</a:t>
            </a:r>
            <a:r>
              <a:rPr lang="zh-CN" altLang="en-US"/>
              <a:t>视图体现了系统实现的结构和行为特征，也称为实现模型视图(Implementation Model View)</a:t>
            </a:r>
            <a:endParaRPr lang="zh-CN" altLang="en-US"/>
          </a:p>
          <a:p>
            <a:r>
              <a:rPr lang="zh-CN" altLang="en-US"/>
              <a:t>或物理视图(Physical View)。</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303478"/>
            <a:chOff x="11172" y="3549"/>
            <a:chExt cx="11358" cy="7262"/>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6816"/>
              <a:chOff x="804196" y="4871311"/>
              <a:chExt cx="6493107" cy="4328416"/>
            </a:xfrm>
          </p:grpSpPr>
          <p:sp>
            <p:nvSpPr>
              <p:cNvPr id="35" name="TextBox 13"/>
              <p:cNvSpPr txBox="1"/>
              <p:nvPr/>
            </p:nvSpPr>
            <p:spPr>
              <a:xfrm>
                <a:off x="813456" y="4871311"/>
                <a:ext cx="3453152" cy="384858"/>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345875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组件视图也称为实现视图、物理视图，描述系统的实现模块及它们之间的依赖关系。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其中,组件指的是不同类型的代码模块,它是构造应用的软件单元。</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组件视图中也可以添加组件的其他附加信息，例如，资源分配或者其他管理信息。</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组件视图主要由构件图构成。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组件视图的使用者是开发人员。</a:t>
                </a: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405039" cy="1583690"/>
            <a:chOff x="11235" y="3564"/>
            <a:chExt cx="6971" cy="2494"/>
          </a:xfrm>
        </p:grpSpPr>
        <p:sp>
          <p:nvSpPr>
            <p:cNvPr id="3" name="Rounded Rectangle 14"/>
            <p:cNvSpPr/>
            <p:nvPr/>
          </p:nvSpPr>
          <p:spPr>
            <a:xfrm>
              <a:off x="11294" y="3564"/>
              <a:ext cx="691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368" cy="1881"/>
              <a:chOff x="779891" y="4803395"/>
              <a:chExt cx="4043336" cy="1194473"/>
            </a:xfrm>
          </p:grpSpPr>
          <p:sp>
            <p:nvSpPr>
              <p:cNvPr id="35" name="TextBox 13"/>
              <p:cNvSpPr txBox="1"/>
              <p:nvPr/>
            </p:nvSpPr>
            <p:spPr>
              <a:xfrm>
                <a:off x="779891" y="4803395"/>
                <a:ext cx="4043336"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部署视图(Deployment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6315075" cy="2306955"/>
          </a:xfrm>
          <a:prstGeom prst="rect">
            <a:avLst/>
          </a:prstGeom>
          <a:noFill/>
        </p:spPr>
        <p:txBody>
          <a:bodyPr wrap="square" rtlCol="0">
            <a:spAutoFit/>
          </a:bodyPr>
          <a:p>
            <a:r>
              <a:rPr lang="en-US" altLang="zh-CN"/>
              <a:t>	</a:t>
            </a:r>
            <a:r>
              <a:rPr lang="zh-CN" altLang="en-US"/>
              <a:t>部署视图是为了便于理解系统在一组处理节点上的物理分布，在“分析设计”工作流程中使用了名为部署视图的构架视图。</a:t>
            </a:r>
            <a:endParaRPr lang="zh-CN" altLang="en-US"/>
          </a:p>
          <a:p>
            <a:r>
              <a:rPr lang="en-US" altLang="zh-CN"/>
              <a:t>	</a:t>
            </a:r>
            <a:r>
              <a:rPr lang="zh-CN" altLang="en-US"/>
              <a:t>系统只有一个部署视图，它以图形方式说明了处理活动在系统中各节点的分布，包括进程和线程的物理分布。</a:t>
            </a:r>
            <a:endParaRPr lang="zh-CN" altLang="en-US"/>
          </a:p>
          <a:p>
            <a:r>
              <a:rPr lang="en-US" altLang="zh-CN"/>
              <a:t>	</a:t>
            </a:r>
            <a:r>
              <a:rPr lang="zh-CN" altLang="en-US"/>
              <a:t>部署视图在每次迭代过程中都会加以改进。</a:t>
            </a:r>
            <a:endParaRPr lang="zh-CN" altLang="en-US"/>
          </a:p>
          <a:p>
            <a:r>
              <a:rPr lang="en-US" altLang="zh-CN"/>
              <a:t>	部署视图表示了处理活动在系统中的物理分布</a:t>
            </a:r>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693"/>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471"/>
              <a:chOff x="804196" y="4871311"/>
              <a:chExt cx="6493107" cy="3474222"/>
            </a:xfrm>
          </p:grpSpPr>
          <p:sp>
            <p:nvSpPr>
              <p:cNvPr id="35" name="TextBox 13"/>
              <p:cNvSpPr txBox="1"/>
              <p:nvPr/>
            </p:nvSpPr>
            <p:spPr>
              <a:xfrm>
                <a:off x="813456" y="4871311"/>
                <a:ext cx="3453152" cy="38485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60456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部署视图，也称为配置视图。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配置视图主要显示系统的物理部署，它描述位于节点上的运行实例的部署情况。</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配置视图主要由配置图表示，配置视图还允许评估分配结果和资源分配。</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配置视图的使用者是开发人员、系统集成人员和测试人员。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1.1</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prstClr val="black">
                    <a:lumMod val="85000"/>
                    <a:lumOff val="15000"/>
                  </a:prstClr>
                </a:solidFill>
                <a:latin typeface="微软雅黑" panose="020B0503020204020204" charset="-122"/>
                <a:ea typeface="微软雅黑" panose="020B0503020204020204" charset="-122"/>
              </a:rPr>
              <a:t>什么是</a:t>
            </a:r>
            <a:r>
              <a:rPr lang="en-US" altLang="zh-CN" sz="3200" b="1" dirty="0">
                <a:solidFill>
                  <a:prstClr val="black">
                    <a:lumMod val="85000"/>
                    <a:lumOff val="15000"/>
                  </a:prstClr>
                </a:solidFill>
                <a:latin typeface="微软雅黑" panose="020B0503020204020204" charset="-122"/>
                <a:ea typeface="微软雅黑" panose="020B0503020204020204" charset="-122"/>
              </a:rPr>
              <a:t>UML</a:t>
            </a:r>
            <a:endParaRPr lang="en-US" alt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1.6</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3410"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1414"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9" name="组合 18"/>
          <p:cNvGrpSpPr/>
          <p:nvPr/>
        </p:nvGrpSpPr>
        <p:grpSpPr>
          <a:xfrm>
            <a:off x="5244589" y="5248285"/>
            <a:ext cx="1708765" cy="580545"/>
            <a:chOff x="770275" y="2602028"/>
            <a:chExt cx="2338079" cy="580545"/>
          </a:xfrm>
        </p:grpSpPr>
        <p:sp>
          <p:nvSpPr>
            <p:cNvPr id="2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对象图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7943339" y="3628400"/>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状态机图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10486514" y="4481840"/>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1.6.9</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7946514" y="4434215"/>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活动图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7952864" y="6063625"/>
            <a:ext cx="1708765" cy="580545"/>
            <a:chOff x="770275" y="2602028"/>
            <a:chExt cx="2338079" cy="580545"/>
          </a:xfrm>
        </p:grpSpPr>
        <p:sp>
          <p:nvSpPr>
            <p:cNvPr id="32"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1.6.7</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通信图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4" name="组合 33"/>
          <p:cNvGrpSpPr/>
          <p:nvPr/>
        </p:nvGrpSpPr>
        <p:grpSpPr>
          <a:xfrm>
            <a:off x="7949689" y="5247015"/>
            <a:ext cx="1708765" cy="580545"/>
            <a:chOff x="770275" y="2602028"/>
            <a:chExt cx="2338079" cy="580545"/>
          </a:xfrm>
        </p:grpSpPr>
        <p:sp>
          <p:nvSpPr>
            <p:cNvPr id="35"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1.6.6</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顺序图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a:off x="10483339" y="3628400"/>
            <a:ext cx="1708765" cy="580545"/>
            <a:chOff x="770275" y="2602028"/>
            <a:chExt cx="2338079" cy="580545"/>
          </a:xfrm>
        </p:grpSpPr>
        <p:sp>
          <p:nvSpPr>
            <p:cNvPr id="38"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1.6.8</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中的图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000760" y="2063750"/>
            <a:ext cx="5553710"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UML图是描述UML视图内容的图形。</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UML有13种不同的图，通过它们的相互组合提供被建模系统的所有视图。</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5267960"/>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5741"/>
              <a:chOff x="813455" y="4871311"/>
              <a:chExt cx="6493107" cy="3645804"/>
            </a:xfrm>
          </p:grpSpPr>
          <p:sp>
            <p:nvSpPr>
              <p:cNvPr id="35" name="TextBox 13"/>
              <p:cNvSpPr txBox="1"/>
              <p:nvPr/>
            </p:nvSpPr>
            <p:spPr>
              <a:xfrm>
                <a:off x="813456" y="4871311"/>
                <a:ext cx="3453152" cy="38483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277614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用例图是从用户角度描述系统功能，并指出各功能的操作者。</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用例图是UML中最简单也是最复杂的一种图。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说它简单是因为它采用了面向对象的思想，基于用户角度来描述系统,绘制非常容易，图形表示直观并且容易理解。</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说它复杂是因为用例图往往不容易控制，要么过于复杂，要么过于简单。</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用例图展示了一组用例、参与者以及它们之间的关系</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矩形 9"/>
          <p:cNvSpPr/>
          <p:nvPr/>
        </p:nvSpPr>
        <p:spPr>
          <a:xfrm>
            <a:off x="8939530" y="397510"/>
            <a:ext cx="2930525" cy="616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373870" y="7696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7118350" y="1005205"/>
            <a:ext cx="762000" cy="1314450"/>
          </a:xfrm>
          <a:prstGeom prst="rect">
            <a:avLst/>
          </a:prstGeom>
        </p:spPr>
      </p:pic>
      <p:sp>
        <p:nvSpPr>
          <p:cNvPr id="11" name="椭圆 10"/>
          <p:cNvSpPr/>
          <p:nvPr/>
        </p:nvSpPr>
        <p:spPr>
          <a:xfrm>
            <a:off x="9434830" y="36036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434830" y="21259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880350" y="1323975"/>
            <a:ext cx="1493520" cy="338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814560" y="1139825"/>
            <a:ext cx="1179830" cy="368300"/>
          </a:xfrm>
          <a:prstGeom prst="rect">
            <a:avLst/>
          </a:prstGeom>
          <a:noFill/>
        </p:spPr>
        <p:txBody>
          <a:bodyPr wrap="square" rtlCol="0">
            <a:spAutoFit/>
          </a:bodyPr>
          <a:p>
            <a:pPr algn="ctr"/>
            <a:r>
              <a:rPr lang="zh-CN"/>
              <a:t>新增图书</a:t>
            </a:r>
            <a:endParaRPr lang="zh-CN"/>
          </a:p>
        </p:txBody>
      </p:sp>
      <p:sp>
        <p:nvSpPr>
          <p:cNvPr id="17" name="文本框 16"/>
          <p:cNvSpPr txBox="1"/>
          <p:nvPr/>
        </p:nvSpPr>
        <p:spPr>
          <a:xfrm>
            <a:off x="9876155" y="3973830"/>
            <a:ext cx="1179830" cy="368300"/>
          </a:xfrm>
          <a:prstGeom prst="rect">
            <a:avLst/>
          </a:prstGeom>
          <a:noFill/>
        </p:spPr>
        <p:txBody>
          <a:bodyPr wrap="square" rtlCol="0">
            <a:spAutoFit/>
          </a:bodyPr>
          <a:p>
            <a:pPr algn="ctr"/>
            <a:r>
              <a:rPr lang="zh-CN"/>
              <a:t>用户注册</a:t>
            </a:r>
            <a:endParaRPr lang="zh-CN"/>
          </a:p>
        </p:txBody>
      </p:sp>
      <p:sp>
        <p:nvSpPr>
          <p:cNvPr id="18" name="文本框 17"/>
          <p:cNvSpPr txBox="1"/>
          <p:nvPr/>
        </p:nvSpPr>
        <p:spPr>
          <a:xfrm>
            <a:off x="9875520" y="2496185"/>
            <a:ext cx="1179830" cy="368300"/>
          </a:xfrm>
          <a:prstGeom prst="rect">
            <a:avLst/>
          </a:prstGeom>
          <a:noFill/>
        </p:spPr>
        <p:txBody>
          <a:bodyPr wrap="square" rtlCol="0">
            <a:spAutoFit/>
          </a:bodyPr>
          <a:p>
            <a:pPr algn="ctr"/>
            <a:r>
              <a:rPr lang="zh-CN"/>
              <a:t>浏览图书</a:t>
            </a:r>
            <a:endParaRPr lang="zh-CN"/>
          </a:p>
        </p:txBody>
      </p:sp>
      <p:sp>
        <p:nvSpPr>
          <p:cNvPr id="19" name="文本框 18"/>
          <p:cNvSpPr txBox="1"/>
          <p:nvPr/>
        </p:nvSpPr>
        <p:spPr>
          <a:xfrm>
            <a:off x="6909435" y="2407285"/>
            <a:ext cx="1179830" cy="368300"/>
          </a:xfrm>
          <a:prstGeom prst="rect">
            <a:avLst/>
          </a:prstGeom>
          <a:noFill/>
        </p:spPr>
        <p:txBody>
          <a:bodyPr wrap="square" rtlCol="0">
            <a:spAutoFit/>
          </a:bodyPr>
          <a:p>
            <a:pPr algn="ctr"/>
            <a:r>
              <a:rPr lang="zh-CN"/>
              <a:t>管理员</a:t>
            </a:r>
            <a:endParaRPr lang="zh-CN"/>
          </a:p>
        </p:txBody>
      </p:sp>
      <p:pic>
        <p:nvPicPr>
          <p:cNvPr id="5" name="图片 4"/>
          <p:cNvPicPr>
            <a:picLocks noChangeAspect="1"/>
          </p:cNvPicPr>
          <p:nvPr/>
        </p:nvPicPr>
        <p:blipFill>
          <a:blip r:embed="rId4"/>
          <a:stretch>
            <a:fillRect/>
          </a:stretch>
        </p:blipFill>
        <p:spPr>
          <a:xfrm>
            <a:off x="7118350" y="4157980"/>
            <a:ext cx="762000" cy="1314450"/>
          </a:xfrm>
          <a:prstGeom prst="rect">
            <a:avLst/>
          </a:prstGeom>
        </p:spPr>
      </p:pic>
      <p:sp>
        <p:nvSpPr>
          <p:cNvPr id="6" name="文本框 5"/>
          <p:cNvSpPr txBox="1"/>
          <p:nvPr/>
        </p:nvSpPr>
        <p:spPr>
          <a:xfrm>
            <a:off x="6909435" y="5608955"/>
            <a:ext cx="1179830" cy="368300"/>
          </a:xfrm>
          <a:prstGeom prst="rect">
            <a:avLst/>
          </a:prstGeom>
          <a:noFill/>
        </p:spPr>
        <p:txBody>
          <a:bodyPr wrap="square" rtlCol="0">
            <a:spAutoFit/>
          </a:bodyPr>
          <a:p>
            <a:pPr algn="ctr"/>
            <a:r>
              <a:rPr lang="zh-CN"/>
              <a:t>用户</a:t>
            </a:r>
            <a:endParaRPr lang="zh-CN"/>
          </a:p>
        </p:txBody>
      </p:sp>
      <p:sp>
        <p:nvSpPr>
          <p:cNvPr id="7" name="椭圆 6"/>
          <p:cNvSpPr/>
          <p:nvPr/>
        </p:nvSpPr>
        <p:spPr>
          <a:xfrm>
            <a:off x="9434195" y="517144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874885" y="5541645"/>
            <a:ext cx="1179830" cy="368300"/>
          </a:xfrm>
          <a:prstGeom prst="rect">
            <a:avLst/>
          </a:prstGeom>
          <a:noFill/>
        </p:spPr>
        <p:txBody>
          <a:bodyPr wrap="square" rtlCol="0">
            <a:spAutoFit/>
          </a:bodyPr>
          <a:p>
            <a:pPr algn="ctr"/>
            <a:r>
              <a:rPr lang="zh-CN"/>
              <a:t>系统登录</a:t>
            </a:r>
            <a:endParaRPr lang="zh-CN"/>
          </a:p>
        </p:txBody>
      </p:sp>
      <p:cxnSp>
        <p:nvCxnSpPr>
          <p:cNvPr id="21" name="直接连接符 20"/>
          <p:cNvCxnSpPr>
            <a:stCxn id="5" idx="3"/>
            <a:endCxn id="12" idx="2"/>
          </p:cNvCxnSpPr>
          <p:nvPr/>
        </p:nvCxnSpPr>
        <p:spPr>
          <a:xfrm flipV="1">
            <a:off x="7880350" y="2680335"/>
            <a:ext cx="1554480" cy="2134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3"/>
            <a:endCxn id="11" idx="2"/>
          </p:cNvCxnSpPr>
          <p:nvPr/>
        </p:nvCxnSpPr>
        <p:spPr>
          <a:xfrm flipV="1">
            <a:off x="7880350" y="4157980"/>
            <a:ext cx="1554480" cy="65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3"/>
            <a:endCxn id="7" idx="2"/>
          </p:cNvCxnSpPr>
          <p:nvPr/>
        </p:nvCxnSpPr>
        <p:spPr>
          <a:xfrm>
            <a:off x="7880350" y="4815205"/>
            <a:ext cx="1553845" cy="910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5" idx="0"/>
          </p:cNvCxnSpPr>
          <p:nvPr/>
        </p:nvCxnSpPr>
        <p:spPr>
          <a:xfrm flipH="1">
            <a:off x="7499350" y="2760980"/>
            <a:ext cx="3175" cy="139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138170"/>
          </a:xfrm>
          <a:prstGeom prst="rect">
            <a:avLst/>
          </a:prstGeom>
          <a:noFill/>
        </p:spPr>
        <p:txBody>
          <a:bodyPr wrap="square" rtlCol="0">
            <a:spAutoFit/>
          </a:bodyPr>
          <a:p>
            <a:r>
              <a:rPr lang="en-US" altLang="zh-CN"/>
              <a:t>	</a:t>
            </a:r>
            <a:r>
              <a:rPr lang="zh-CN" altLang="en-US"/>
              <a:t>用例图采用参与者和用例作为基本元素，以不同的视角展现系统的功能性需求。用例图是了解系统的第一个关口，人们通过用例图得知一个系统将会做什么。对客户来说，用例图是它们业务领域的逻辑化表达。</a:t>
            </a:r>
            <a:endParaRPr lang="zh-CN" altLang="en-US"/>
          </a:p>
          <a:p>
            <a:r>
              <a:rPr lang="en-US" altLang="zh-CN"/>
              <a:t>	业务用例图是一种用例图，使用业务主角和业务用例展现业务建模的结果，展现了业务系统的功能性需求，如果要描述这些需求的实现途径，则需要借助于业务用例实现图，后者体现了软件工程中需求可追溯的原则。通常来说，即使只有一种实现途径，绘制业务用例实现图也是一种好的建模方法，当有多个实现途径时，如果我们用业务对象和业务过程进行分析，就会发现其中有复用的对象和重叠的过程，这时可以用概念实例图，以业务实例为基本单元，用于展现业务用例分解而来的几个概念用例，它们的关系可能是扩展、包含或精化。</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3702106"/>
            <a:chOff x="11172" y="3549"/>
            <a:chExt cx="11358" cy="5069"/>
          </a:xfrm>
        </p:grpSpPr>
        <p:sp>
          <p:nvSpPr>
            <p:cNvPr id="3" name="Rounded Rectangle 14"/>
            <p:cNvSpPr/>
            <p:nvPr/>
          </p:nvSpPr>
          <p:spPr>
            <a:xfrm>
              <a:off x="11172" y="3549"/>
              <a:ext cx="11358" cy="5069"/>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3993"/>
              <a:chOff x="813455" y="4871311"/>
              <a:chExt cx="6493107" cy="2535482"/>
            </a:xfrm>
          </p:grpSpPr>
          <p:sp>
            <p:nvSpPr>
              <p:cNvPr id="35" name="TextBox 13"/>
              <p:cNvSpPr txBox="1"/>
              <p:nvPr/>
            </p:nvSpPr>
            <p:spPr>
              <a:xfrm>
                <a:off x="813456" y="4871311"/>
                <a:ext cx="3453152" cy="3848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166582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类图是UML面向对象中最常用的一种图，类图可以帮助人们更直观地了解一个系统的体系结构。</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通过关系和类表示的类图，可以图形化地描述一个系统的设计部分</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aphicFrame>
        <p:nvGraphicFramePr>
          <p:cNvPr id="4" name="表格 3"/>
          <p:cNvGraphicFramePr/>
          <p:nvPr/>
        </p:nvGraphicFramePr>
        <p:xfrm>
          <a:off x="7890510" y="1666240"/>
          <a:ext cx="2733040" cy="4204970"/>
        </p:xfrm>
        <a:graphic>
          <a:graphicData uri="http://schemas.openxmlformats.org/drawingml/2006/table">
            <a:tbl>
              <a:tblPr firstRow="1" bandRow="1">
                <a:tableStyleId>{5C22544A-7EE6-4342-B048-85BDC9FD1C3A}</a:tableStyleId>
              </a:tblPr>
              <a:tblGrid>
                <a:gridCol w="2733040"/>
              </a:tblGrid>
              <a:tr h="950595">
                <a:tc>
                  <a:txBody>
                    <a:bodyPr/>
                    <a:p>
                      <a:pPr algn="ctr">
                        <a:buNone/>
                      </a:pPr>
                      <a:endParaRPr lang="zh-CN" altLang="en-US"/>
                    </a:p>
                    <a:p>
                      <a:pPr algn="ctr">
                        <a:buNone/>
                      </a:pPr>
                      <a:r>
                        <a:rPr lang="zh-CN" altLang="en-US"/>
                        <a:t>会议通知</a:t>
                      </a:r>
                      <a:endParaRPr lang="zh-CN" altLang="en-US"/>
                    </a:p>
                  </a:txBody>
                  <a:tcPr/>
                </a:tc>
              </a:tr>
              <a:tr h="1708150">
                <a:tc>
                  <a:txBody>
                    <a:bodyPr/>
                    <a:p>
                      <a:pPr>
                        <a:buNone/>
                      </a:pPr>
                      <a:r>
                        <a:rPr lang="en-US" altLang="zh-CN"/>
                        <a:t>+会</a:t>
                      </a:r>
                      <a:r>
                        <a:rPr lang="zh-CN" altLang="en-US"/>
                        <a:t>议</a:t>
                      </a:r>
                      <a:endParaRPr lang="zh-CN" altLang="en-US"/>
                    </a:p>
                    <a:p>
                      <a:pPr>
                        <a:buNone/>
                      </a:pPr>
                      <a:r>
                        <a:rPr lang="en-US" altLang="zh-CN"/>
                        <a:t>+</a:t>
                      </a:r>
                      <a:r>
                        <a:rPr lang="zh-CN" altLang="en-US"/>
                        <a:t>发送人</a:t>
                      </a:r>
                      <a:endParaRPr lang="zh-CN" altLang="en-US"/>
                    </a:p>
                    <a:p>
                      <a:pPr>
                        <a:buNone/>
                      </a:pPr>
                      <a:r>
                        <a:rPr lang="en-US" altLang="zh-CN"/>
                        <a:t>+</a:t>
                      </a:r>
                      <a:r>
                        <a:rPr lang="zh-CN" altLang="en-US"/>
                        <a:t>发送时间</a:t>
                      </a:r>
                      <a:endParaRPr lang="zh-CN" altLang="en-US"/>
                    </a:p>
                    <a:p>
                      <a:pPr>
                        <a:buNone/>
                      </a:pPr>
                      <a:r>
                        <a:rPr lang="en-US" altLang="zh-CN"/>
                        <a:t>+</a:t>
                      </a:r>
                      <a:r>
                        <a:rPr lang="zh-CN" altLang="en-US"/>
                        <a:t>接收人</a:t>
                      </a:r>
                      <a:endParaRPr lang="zh-CN" altLang="en-US"/>
                    </a:p>
                    <a:p>
                      <a:pPr>
                        <a:buNone/>
                      </a:pPr>
                      <a:r>
                        <a:rPr lang="en-US" altLang="zh-CN"/>
                        <a:t>+</a:t>
                      </a:r>
                      <a:r>
                        <a:rPr lang="zh-CN" altLang="en-US"/>
                        <a:t>确认时间</a:t>
                      </a:r>
                      <a:endParaRPr lang="zh-CN" altLang="en-US"/>
                    </a:p>
                  </a:txBody>
                  <a:tcPr/>
                </a:tc>
              </a:tr>
              <a:tr h="1546225">
                <a:tc>
                  <a:txBody>
                    <a:bodyPr/>
                    <a:p>
                      <a:pPr>
                        <a:buNone/>
                      </a:pPr>
                      <a:r>
                        <a:rPr lang="en-US" altLang="zh-CN"/>
                        <a:t>+</a:t>
                      </a:r>
                      <a:r>
                        <a:rPr lang="zh-CN" altLang="en-US"/>
                        <a:t>发送</a:t>
                      </a:r>
                      <a:r>
                        <a:rPr lang="en-US" altLang="zh-CN"/>
                        <a:t>( )</a:t>
                      </a:r>
                      <a:endParaRPr lang="en-US" altLang="zh-CN"/>
                    </a:p>
                    <a:p>
                      <a:pPr>
                        <a:buNone/>
                      </a:pPr>
                      <a:r>
                        <a:rPr lang="en-US" altLang="zh-CN"/>
                        <a:t>+</a:t>
                      </a:r>
                      <a:r>
                        <a:rPr lang="zh-CN" altLang="en-US"/>
                        <a:t>确认</a:t>
                      </a:r>
                      <a:r>
                        <a:rPr lang="en-US" altLang="zh-CN"/>
                        <a:t>( )</a:t>
                      </a:r>
                      <a:endParaRPr lang="en-US" altLang="zh-CN"/>
                    </a:p>
                    <a:p>
                      <a:pPr>
                        <a:buNone/>
                      </a:pPr>
                      <a:r>
                        <a:rPr lang="en-US" altLang="zh-CN"/>
                        <a:t>+</a:t>
                      </a:r>
                      <a:r>
                        <a:rPr lang="zh-CN" altLang="en-US"/>
                        <a:t>查询</a:t>
                      </a:r>
                      <a:r>
                        <a:rPr lang="en-US" altLang="zh-CN"/>
                        <a:t>( )</a:t>
                      </a:r>
                      <a:endParaRPr lang="en-US" altLang="zh-CN"/>
                    </a:p>
                    <a:p>
                      <a:pPr>
                        <a:buNone/>
                      </a:pPr>
                      <a:r>
                        <a:rPr lang="en-US" altLang="zh-CN"/>
                        <a:t>+</a:t>
                      </a:r>
                      <a:r>
                        <a:rPr lang="zh-CN" altLang="en-US"/>
                        <a:t>删除</a:t>
                      </a:r>
                      <a:r>
                        <a:rPr lang="en-US" altLang="zh-CN"/>
                        <a:t>( )</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969385"/>
          </a:xfrm>
          <a:prstGeom prst="rect">
            <a:avLst/>
          </a:prstGeom>
          <a:noFill/>
        </p:spPr>
        <p:txBody>
          <a:bodyPr wrap="square" rtlCol="0">
            <a:spAutoFit/>
          </a:bodyPr>
          <a:p>
            <a:r>
              <a:rPr lang="en-US" altLang="zh-CN"/>
              <a:t>	</a:t>
            </a:r>
            <a:r>
              <a:rPr lang="zh-CN" altLang="en-US"/>
              <a:t>类图用于展示系统中的类及其相互之间的关系，本质上说，类图是现实世界问题领域的抽象对象的结构化、概念化、逻辑化描述，包括三个层次，从概念层到说明层，再到实现层，随着抽象层次逐步降低而逐步细化。</a:t>
            </a:r>
            <a:endParaRPr lang="zh-CN" altLang="en-US"/>
          </a:p>
          <a:p>
            <a:endParaRPr lang="zh-CN" altLang="en-US"/>
          </a:p>
          <a:p>
            <a:r>
              <a:rPr lang="en-US" altLang="zh-CN"/>
              <a:t>	</a:t>
            </a:r>
            <a:r>
              <a:rPr lang="zh-CN" altLang="en-US"/>
              <a:t>在概念层上，类图着重于对问题领域的概念化理解，而不是实现，因此类名称都是问题领域实际事物的名称，独立于实现语言和实现方式。</a:t>
            </a:r>
            <a:endParaRPr lang="zh-CN" altLang="en-US"/>
          </a:p>
          <a:p>
            <a:endParaRPr lang="zh-CN" altLang="en-US"/>
          </a:p>
          <a:p>
            <a:r>
              <a:rPr lang="en-US" altLang="zh-CN"/>
              <a:t>	</a:t>
            </a:r>
            <a:r>
              <a:rPr lang="zh-CN" altLang="en-US"/>
              <a:t>说明层类图表达的类和类关系应当是对问题领域在接口层次抽象的描述，通常都非常粗略，虽然表达了计算机的观点，但是在描述上却采用了近似现实世界的语言，以保证从现实世界到代码实现的过渡。</a:t>
            </a:r>
            <a:endParaRPr lang="zh-CN" altLang="en-US"/>
          </a:p>
          <a:p>
            <a:endParaRPr lang="zh-CN" altLang="en-US"/>
          </a:p>
          <a:p>
            <a:r>
              <a:rPr lang="en-US" altLang="zh-CN"/>
              <a:t>	</a:t>
            </a:r>
            <a:r>
              <a:rPr lang="zh-CN" altLang="en-US"/>
              <a:t>实现层类图中的类直接映射到可执行代码，明确采用哪种实现语言、什么设计模式、什么通信标准、遵循什么规范等。</a:t>
            </a:r>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1.7</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UML2.0</a:t>
            </a:r>
            <a:r>
              <a:rPr lang="zh-CN" altLang="en-US" sz="3200" b="1" dirty="0">
                <a:solidFill>
                  <a:prstClr val="black">
                    <a:lumMod val="85000"/>
                    <a:lumOff val="15000"/>
                  </a:prstClr>
                </a:solidFill>
                <a:latin typeface="微软雅黑" panose="020B0503020204020204" charset="-122"/>
                <a:ea typeface="微软雅黑" panose="020B0503020204020204" charset="-122"/>
              </a:rPr>
              <a:t>新特性</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1.8</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sz="3200" b="1" dirty="0">
                <a:solidFill>
                  <a:prstClr val="black">
                    <a:lumMod val="85000"/>
                    <a:lumOff val="15000"/>
                  </a:prstClr>
                </a:solidFill>
                <a:latin typeface="微软雅黑" panose="020B0503020204020204" charset="-122"/>
                <a:ea typeface="微软雅黑" panose="020B0503020204020204" charset="-122"/>
              </a:rPr>
              <a:t>系统开发阶段</a:t>
            </a:r>
            <a:endParaRPr 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578407" y="1801227"/>
            <a:ext cx="2211273" cy="1292662"/>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rgbClr val="000000"/>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24" name="TextBox 13"/>
          <p:cNvSpPr txBox="1"/>
          <p:nvPr/>
        </p:nvSpPr>
        <p:spPr>
          <a:xfrm>
            <a:off x="1578407" y="1419863"/>
            <a:ext cx="1294333"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nvGrpSpPr>
          <p:cNvPr id="29" name="组合 28"/>
          <p:cNvGrpSpPr/>
          <p:nvPr/>
        </p:nvGrpSpPr>
        <p:grpSpPr>
          <a:xfrm>
            <a:off x="8765664" y="1545087"/>
            <a:ext cx="1708765" cy="507504"/>
            <a:chOff x="770275" y="2602028"/>
            <a:chExt cx="2338079" cy="507504"/>
          </a:xfrm>
        </p:grpSpPr>
        <p:sp>
          <p:nvSpPr>
            <p:cNvPr id="30"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8770109" y="2587000"/>
            <a:ext cx="1708765" cy="507504"/>
            <a:chOff x="770275" y="2602028"/>
            <a:chExt cx="2338079" cy="507504"/>
          </a:xfrm>
        </p:grpSpPr>
        <p:sp>
          <p:nvSpPr>
            <p:cNvPr id="33"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8767154" y="3721885"/>
            <a:ext cx="1708765" cy="507504"/>
            <a:chOff x="770275" y="2602028"/>
            <a:chExt cx="2338079" cy="507504"/>
          </a:xfrm>
        </p:grpSpPr>
        <p:sp>
          <p:nvSpPr>
            <p:cNvPr id="36"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8765664" y="4812319"/>
            <a:ext cx="1708765" cy="507504"/>
            <a:chOff x="770275" y="2602028"/>
            <a:chExt cx="2338079" cy="507504"/>
          </a:xfrm>
        </p:grpSpPr>
        <p:sp>
          <p:nvSpPr>
            <p:cNvPr id="39"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4468746" y="3522931"/>
            <a:ext cx="1947403" cy="2613911"/>
          </a:xfrm>
          <a:custGeom>
            <a:avLst/>
            <a:gdLst>
              <a:gd name="connsiteX0" fmla="*/ 928043 w 1947910"/>
              <a:gd name="connsiteY0" fmla="*/ 642 h 2614592"/>
              <a:gd name="connsiteX1" fmla="*/ 1081217 w 1947910"/>
              <a:gd name="connsiteY1" fmla="*/ 4044 h 2614592"/>
              <a:gd name="connsiteX2" fmla="*/ 1635526 w 1947910"/>
              <a:gd name="connsiteY2" fmla="*/ 1427659 h 2614592"/>
              <a:gd name="connsiteX3" fmla="*/ 1577178 w 1947910"/>
              <a:gd name="connsiteY3" fmla="*/ 1952785 h 2614592"/>
              <a:gd name="connsiteX4" fmla="*/ 1830993 w 1947910"/>
              <a:gd name="connsiteY4" fmla="*/ 2340802 h 2614592"/>
              <a:gd name="connsiteX5" fmla="*/ 1830493 w 1947910"/>
              <a:gd name="connsiteY5" fmla="*/ 2340802 h 2614592"/>
              <a:gd name="connsiteX6" fmla="*/ 1874200 w 1947910"/>
              <a:gd name="connsiteY6" fmla="*/ 2382201 h 2614592"/>
              <a:gd name="connsiteX7" fmla="*/ 1944231 w 1947910"/>
              <a:gd name="connsiteY7" fmla="*/ 2466691 h 2614592"/>
              <a:gd name="connsiteX8" fmla="*/ 1947910 w 1947910"/>
              <a:gd name="connsiteY8" fmla="*/ 2472292 h 2614592"/>
              <a:gd name="connsiteX9" fmla="*/ 1806885 w 1947910"/>
              <a:gd name="connsiteY9" fmla="*/ 2524213 h 2614592"/>
              <a:gd name="connsiteX10" fmla="*/ 1217287 w 1947910"/>
              <a:gd name="connsiteY10" fmla="*/ 2614588 h 2614592"/>
              <a:gd name="connsiteX11" fmla="*/ 444919 w 1947910"/>
              <a:gd name="connsiteY11" fmla="*/ 2460498 h 2614592"/>
              <a:gd name="connsiteX12" fmla="*/ 385594 w 1947910"/>
              <a:gd name="connsiteY12" fmla="*/ 2432100 h 2614592"/>
              <a:gd name="connsiteX13" fmla="*/ 467041 w 1947910"/>
              <a:gd name="connsiteY13" fmla="*/ 2340802 h 2614592"/>
              <a:gd name="connsiteX14" fmla="*/ 465643 w 1947910"/>
              <a:gd name="connsiteY14" fmla="*/ 2340802 h 2614592"/>
              <a:gd name="connsiteX15" fmla="*/ 543387 w 1947910"/>
              <a:gd name="connsiteY15" fmla="*/ 2279495 h 2614592"/>
              <a:gd name="connsiteX16" fmla="*/ 553035 w 1947910"/>
              <a:gd name="connsiteY16" fmla="*/ 2273490 h 2614592"/>
              <a:gd name="connsiteX17" fmla="*/ 613614 w 1947910"/>
              <a:gd name="connsiteY17" fmla="*/ 2227263 h 2614592"/>
              <a:gd name="connsiteX18" fmla="*/ 754431 w 1947910"/>
              <a:gd name="connsiteY18" fmla="*/ 2156573 h 2614592"/>
              <a:gd name="connsiteX19" fmla="*/ 749088 w 1947910"/>
              <a:gd name="connsiteY19" fmla="*/ 2083871 h 2614592"/>
              <a:gd name="connsiteX20" fmla="*/ 634853 w 1947910"/>
              <a:gd name="connsiteY20" fmla="*/ 1882731 h 2614592"/>
              <a:gd name="connsiteX21" fmla="*/ 238084 w 1947910"/>
              <a:gd name="connsiteY21" fmla="*/ 1876958 h 2614592"/>
              <a:gd name="connsiteX22" fmla="*/ 206090 w 1947910"/>
              <a:gd name="connsiteY22" fmla="*/ 1685004 h 2614592"/>
              <a:gd name="connsiteX23" fmla="*/ 170983 w 1947910"/>
              <a:gd name="connsiteY23" fmla="*/ 1550225 h 2614592"/>
              <a:gd name="connsiteX24" fmla="*/ 155618 w 1947910"/>
              <a:gd name="connsiteY24" fmla="*/ 1399015 h 2614592"/>
              <a:gd name="connsiteX25" fmla="*/ 129945 w 1947910"/>
              <a:gd name="connsiteY25" fmla="*/ 1351832 h 2614592"/>
              <a:gd name="connsiteX26" fmla="*/ 10525 w 1947910"/>
              <a:gd name="connsiteY26" fmla="*/ 1238036 h 2614592"/>
              <a:gd name="connsiteX27" fmla="*/ 165148 w 1947910"/>
              <a:gd name="connsiteY27" fmla="*/ 917187 h 2614592"/>
              <a:gd name="connsiteX28" fmla="*/ 928043 w 1947910"/>
              <a:gd name="connsiteY28" fmla="*/ 642 h 261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47910" h="2614592">
                <a:moveTo>
                  <a:pt x="928043" y="642"/>
                </a:moveTo>
                <a:cubicBezTo>
                  <a:pt x="976407" y="-836"/>
                  <a:pt x="1027427" y="213"/>
                  <a:pt x="1081217" y="4044"/>
                </a:cubicBezTo>
                <a:cubicBezTo>
                  <a:pt x="1941855" y="65327"/>
                  <a:pt x="2058552" y="931730"/>
                  <a:pt x="1635526" y="1427659"/>
                </a:cubicBezTo>
                <a:cubicBezTo>
                  <a:pt x="1442977" y="1640596"/>
                  <a:pt x="1463399" y="1827332"/>
                  <a:pt x="1577178" y="1952785"/>
                </a:cubicBezTo>
                <a:cubicBezTo>
                  <a:pt x="1690957" y="2078239"/>
                  <a:pt x="1830993" y="2340802"/>
                  <a:pt x="1830993" y="2340802"/>
                </a:cubicBezTo>
                <a:lnTo>
                  <a:pt x="1830493" y="2340802"/>
                </a:lnTo>
                <a:lnTo>
                  <a:pt x="1874200" y="2382201"/>
                </a:lnTo>
                <a:cubicBezTo>
                  <a:pt x="1899306" y="2409006"/>
                  <a:pt x="1922702" y="2437218"/>
                  <a:pt x="1944231" y="2466691"/>
                </a:cubicBezTo>
                <a:lnTo>
                  <a:pt x="1947910" y="2472292"/>
                </a:lnTo>
                <a:lnTo>
                  <a:pt x="1806885" y="2524213"/>
                </a:lnTo>
                <a:cubicBezTo>
                  <a:pt x="1620681" y="2582525"/>
                  <a:pt x="1422657" y="2614146"/>
                  <a:pt x="1217287" y="2614588"/>
                </a:cubicBezTo>
                <a:cubicBezTo>
                  <a:pt x="943460" y="2615178"/>
                  <a:pt x="682455" y="2560285"/>
                  <a:pt x="444919" y="2460498"/>
                </a:cubicBezTo>
                <a:lnTo>
                  <a:pt x="385594" y="2432100"/>
                </a:lnTo>
                <a:lnTo>
                  <a:pt x="467041" y="2340802"/>
                </a:lnTo>
                <a:lnTo>
                  <a:pt x="465643" y="2340802"/>
                </a:lnTo>
                <a:cubicBezTo>
                  <a:pt x="484971" y="2321485"/>
                  <a:pt x="512686" y="2300342"/>
                  <a:pt x="543387" y="2279495"/>
                </a:cubicBezTo>
                <a:lnTo>
                  <a:pt x="553035" y="2273490"/>
                </a:lnTo>
                <a:lnTo>
                  <a:pt x="613614" y="2227263"/>
                </a:lnTo>
                <a:lnTo>
                  <a:pt x="754431" y="2156573"/>
                </a:lnTo>
                <a:lnTo>
                  <a:pt x="749088" y="2083871"/>
                </a:lnTo>
                <a:cubicBezTo>
                  <a:pt x="734091" y="1928389"/>
                  <a:pt x="701224" y="1877680"/>
                  <a:pt x="634853" y="1882731"/>
                </a:cubicBezTo>
                <a:cubicBezTo>
                  <a:pt x="559000" y="1888616"/>
                  <a:pt x="322689" y="2005298"/>
                  <a:pt x="238084" y="1876958"/>
                </a:cubicBezTo>
                <a:cubicBezTo>
                  <a:pt x="153479" y="1748619"/>
                  <a:pt x="241196" y="1735185"/>
                  <a:pt x="206090" y="1685004"/>
                </a:cubicBezTo>
                <a:cubicBezTo>
                  <a:pt x="170983" y="1634823"/>
                  <a:pt x="135974" y="1576426"/>
                  <a:pt x="170983" y="1550225"/>
                </a:cubicBezTo>
                <a:cubicBezTo>
                  <a:pt x="103883" y="1462741"/>
                  <a:pt x="134418" y="1399459"/>
                  <a:pt x="155618" y="1399015"/>
                </a:cubicBezTo>
                <a:cubicBezTo>
                  <a:pt x="147644" y="1363489"/>
                  <a:pt x="129945" y="1351832"/>
                  <a:pt x="129945" y="1351832"/>
                </a:cubicBezTo>
                <a:cubicBezTo>
                  <a:pt x="118470" y="1351832"/>
                  <a:pt x="-41988" y="1334290"/>
                  <a:pt x="10525" y="1238036"/>
                </a:cubicBezTo>
                <a:cubicBezTo>
                  <a:pt x="63039" y="1141781"/>
                  <a:pt x="178666" y="973363"/>
                  <a:pt x="165148" y="917187"/>
                </a:cubicBezTo>
                <a:cubicBezTo>
                  <a:pt x="74891" y="613581"/>
                  <a:pt x="202585" y="22807"/>
                  <a:pt x="928043" y="642"/>
                </a:cubicBezTo>
                <a:close/>
              </a:path>
            </a:pathLst>
          </a:custGeom>
          <a:solidFill>
            <a:schemeClr val="bg1">
              <a:lumMod val="75000"/>
            </a:schemeClr>
          </a:solidFill>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4" name="Arc 3"/>
          <p:cNvSpPr/>
          <p:nvPr/>
        </p:nvSpPr>
        <p:spPr>
          <a:xfrm>
            <a:off x="4664521" y="3125067"/>
            <a:ext cx="2033836" cy="2033836"/>
          </a:xfrm>
          <a:prstGeom prst="arc">
            <a:avLst>
              <a:gd name="adj1" fmla="val 14680937"/>
              <a:gd name="adj2" fmla="val 653883"/>
            </a:avLst>
          </a:prstGeom>
          <a:ln w="419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6" name="Arc 5"/>
          <p:cNvSpPr/>
          <p:nvPr/>
        </p:nvSpPr>
        <p:spPr>
          <a:xfrm>
            <a:off x="4186182" y="2646727"/>
            <a:ext cx="2990515" cy="2990515"/>
          </a:xfrm>
          <a:prstGeom prst="arc">
            <a:avLst>
              <a:gd name="adj1" fmla="val 13105337"/>
              <a:gd name="adj2" fmla="val 2082496"/>
            </a:avLst>
          </a:prstGeom>
          <a:ln w="419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7" name="Arc 6"/>
          <p:cNvSpPr/>
          <p:nvPr/>
        </p:nvSpPr>
        <p:spPr>
          <a:xfrm>
            <a:off x="3697210" y="2157755"/>
            <a:ext cx="3968459" cy="3968459"/>
          </a:xfrm>
          <a:prstGeom prst="arc">
            <a:avLst>
              <a:gd name="adj1" fmla="val 16200000"/>
              <a:gd name="adj2" fmla="val 1618518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8" name="Arc 7"/>
          <p:cNvSpPr/>
          <p:nvPr/>
        </p:nvSpPr>
        <p:spPr>
          <a:xfrm>
            <a:off x="3208240" y="1668786"/>
            <a:ext cx="4946398" cy="4946398"/>
          </a:xfrm>
          <a:prstGeom prst="arc">
            <a:avLst>
              <a:gd name="adj1" fmla="val 17259817"/>
              <a:gd name="adj2" fmla="val 19989796"/>
            </a:avLst>
          </a:prstGeom>
          <a:ln w="419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9" name="Arc 8"/>
          <p:cNvSpPr/>
          <p:nvPr/>
        </p:nvSpPr>
        <p:spPr>
          <a:xfrm>
            <a:off x="3697210" y="2157755"/>
            <a:ext cx="3968459" cy="3968459"/>
          </a:xfrm>
          <a:prstGeom prst="arc">
            <a:avLst>
              <a:gd name="adj1" fmla="val 14686288"/>
              <a:gd name="adj2" fmla="val 735273"/>
            </a:avLst>
          </a:prstGeom>
          <a:ln w="419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grpSp>
        <p:nvGrpSpPr>
          <p:cNvPr id="29" name="Group 28"/>
          <p:cNvGrpSpPr/>
          <p:nvPr/>
        </p:nvGrpSpPr>
        <p:grpSpPr>
          <a:xfrm>
            <a:off x="4775625" y="3658329"/>
            <a:ext cx="1446178" cy="1252202"/>
            <a:chOff x="4548128" y="3227481"/>
            <a:chExt cx="1555493" cy="1346857"/>
          </a:xfrm>
        </p:grpSpPr>
        <p:sp>
          <p:nvSpPr>
            <p:cNvPr id="16" name="Shape 7"/>
            <p:cNvSpPr/>
            <p:nvPr/>
          </p:nvSpPr>
          <p:spPr>
            <a:xfrm>
              <a:off x="4553637" y="3232991"/>
              <a:ext cx="1007857" cy="864537"/>
            </a:xfrm>
            <a:custGeom>
              <a:avLst/>
              <a:gdLst/>
              <a:ahLst/>
              <a:cxnLst>
                <a:cxn ang="0">
                  <a:pos x="wd2" y="hd2"/>
                </a:cxn>
                <a:cxn ang="5400000">
                  <a:pos x="wd2" y="hd2"/>
                </a:cxn>
                <a:cxn ang="10800000">
                  <a:pos x="wd2" y="hd2"/>
                </a:cxn>
                <a:cxn ang="16200000">
                  <a:pos x="wd2" y="hd2"/>
                </a:cxn>
              </a:cxnLst>
              <a:rect l="0" t="0" r="r" b="b"/>
              <a:pathLst>
                <a:path w="21521" h="20360" extrusionOk="0">
                  <a:moveTo>
                    <a:pt x="16455" y="6485"/>
                  </a:moveTo>
                  <a:cubicBezTo>
                    <a:pt x="13629" y="5385"/>
                    <a:pt x="15560" y="1675"/>
                    <a:pt x="17491" y="2500"/>
                  </a:cubicBezTo>
                  <a:cubicBezTo>
                    <a:pt x="18986" y="3187"/>
                    <a:pt x="18177" y="5042"/>
                    <a:pt x="18177" y="5042"/>
                  </a:cubicBezTo>
                  <a:lnTo>
                    <a:pt x="21167" y="4973"/>
                  </a:lnTo>
                  <a:lnTo>
                    <a:pt x="21521" y="675"/>
                  </a:lnTo>
                  <a:cubicBezTo>
                    <a:pt x="20404" y="384"/>
                    <a:pt x="19220" y="188"/>
                    <a:pt x="17973" y="90"/>
                  </a:cubicBezTo>
                  <a:cubicBezTo>
                    <a:pt x="17215" y="30"/>
                    <a:pt x="16468" y="0"/>
                    <a:pt x="15751" y="0"/>
                  </a:cubicBezTo>
                  <a:cubicBezTo>
                    <a:pt x="9825" y="0"/>
                    <a:pt x="5283" y="2085"/>
                    <a:pt x="2614" y="6031"/>
                  </a:cubicBezTo>
                  <a:cubicBezTo>
                    <a:pt x="641" y="8948"/>
                    <a:pt x="-79" y="12471"/>
                    <a:pt x="7" y="15486"/>
                  </a:cubicBezTo>
                  <a:cubicBezTo>
                    <a:pt x="-14" y="17890"/>
                    <a:pt x="2603" y="21600"/>
                    <a:pt x="8209" y="19951"/>
                  </a:cubicBezTo>
                  <a:cubicBezTo>
                    <a:pt x="12072" y="17821"/>
                    <a:pt x="17159" y="12970"/>
                    <a:pt x="16455" y="6485"/>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7" name="Shape 8"/>
            <p:cNvSpPr/>
            <p:nvPr/>
          </p:nvSpPr>
          <p:spPr>
            <a:xfrm>
              <a:off x="5170693" y="3982272"/>
              <a:ext cx="861683" cy="587687"/>
            </a:xfrm>
            <a:custGeom>
              <a:avLst/>
              <a:gdLst/>
              <a:ahLst/>
              <a:cxnLst>
                <a:cxn ang="0">
                  <a:pos x="wd2" y="hd2"/>
                </a:cxn>
                <a:cxn ang="5400000">
                  <a:pos x="wd2" y="hd2"/>
                </a:cxn>
                <a:cxn ang="10800000">
                  <a:pos x="wd2" y="hd2"/>
                </a:cxn>
                <a:cxn ang="16200000">
                  <a:pos x="wd2" y="hd2"/>
                </a:cxn>
              </a:cxnLst>
              <a:rect l="0" t="0" r="r" b="b"/>
              <a:pathLst>
                <a:path w="21461" h="21076" extrusionOk="0">
                  <a:moveTo>
                    <a:pt x="16913" y="1900"/>
                  </a:moveTo>
                  <a:cubicBezTo>
                    <a:pt x="11391" y="1063"/>
                    <a:pt x="7903" y="1691"/>
                    <a:pt x="4488" y="5478"/>
                  </a:cubicBezTo>
                  <a:cubicBezTo>
                    <a:pt x="3155" y="6957"/>
                    <a:pt x="1557" y="7975"/>
                    <a:pt x="0" y="8287"/>
                  </a:cubicBezTo>
                  <a:cubicBezTo>
                    <a:pt x="356" y="14219"/>
                    <a:pt x="3546" y="21600"/>
                    <a:pt x="9793" y="21047"/>
                  </a:cubicBezTo>
                  <a:cubicBezTo>
                    <a:pt x="18809" y="20248"/>
                    <a:pt x="21600" y="7442"/>
                    <a:pt x="21456" y="0"/>
                  </a:cubicBezTo>
                  <a:cubicBezTo>
                    <a:pt x="20246" y="1409"/>
                    <a:pt x="18520" y="2106"/>
                    <a:pt x="16913" y="1900"/>
                  </a:cubicBezTo>
                  <a:close/>
                </a:path>
              </a:pathLst>
            </a:custGeom>
            <a:solidFill>
              <a:schemeClr val="accent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8" name="Shape 9"/>
            <p:cNvSpPr/>
            <p:nvPr/>
          </p:nvSpPr>
          <p:spPr>
            <a:xfrm>
              <a:off x="4936542" y="3263292"/>
              <a:ext cx="882981" cy="952817"/>
            </a:xfrm>
            <a:custGeom>
              <a:avLst/>
              <a:gdLst/>
              <a:ahLst/>
              <a:cxnLst>
                <a:cxn ang="0">
                  <a:pos x="wd2" y="hd2"/>
                </a:cxn>
                <a:cxn ang="5400000">
                  <a:pos x="wd2" y="hd2"/>
                </a:cxn>
                <a:cxn ang="10800000">
                  <a:pos x="wd2" y="hd2"/>
                </a:cxn>
                <a:cxn ang="16200000">
                  <a:pos x="wd2" y="hd2"/>
                </a:cxn>
              </a:cxnLst>
              <a:rect l="0" t="0" r="r" b="b"/>
              <a:pathLst>
                <a:path w="21021" h="20593" extrusionOk="0">
                  <a:moveTo>
                    <a:pt x="20350" y="10566"/>
                  </a:moveTo>
                  <a:cubicBezTo>
                    <a:pt x="21600" y="9557"/>
                    <a:pt x="20141" y="8296"/>
                    <a:pt x="19516" y="8359"/>
                  </a:cubicBezTo>
                  <a:lnTo>
                    <a:pt x="21021" y="2404"/>
                  </a:lnTo>
                  <a:cubicBezTo>
                    <a:pt x="19258" y="1313"/>
                    <a:pt x="17187" y="502"/>
                    <a:pt x="14841" y="0"/>
                  </a:cubicBezTo>
                  <a:lnTo>
                    <a:pt x="14446" y="3945"/>
                  </a:lnTo>
                  <a:lnTo>
                    <a:pt x="11113" y="4008"/>
                  </a:lnTo>
                  <a:cubicBezTo>
                    <a:pt x="11113" y="4008"/>
                    <a:pt x="12015" y="2306"/>
                    <a:pt x="10349" y="1675"/>
                  </a:cubicBezTo>
                  <a:cubicBezTo>
                    <a:pt x="8195" y="918"/>
                    <a:pt x="6042" y="4323"/>
                    <a:pt x="9194" y="5332"/>
                  </a:cubicBezTo>
                  <a:cubicBezTo>
                    <a:pt x="9979" y="11283"/>
                    <a:pt x="4306" y="15736"/>
                    <a:pt x="0" y="17691"/>
                  </a:cubicBezTo>
                  <a:cubicBezTo>
                    <a:pt x="1667" y="21600"/>
                    <a:pt x="6598" y="21121"/>
                    <a:pt x="9862" y="18838"/>
                  </a:cubicBezTo>
                  <a:cubicBezTo>
                    <a:pt x="12157" y="17234"/>
                    <a:pt x="14488" y="16573"/>
                    <a:pt x="17502" y="16495"/>
                  </a:cubicBezTo>
                  <a:lnTo>
                    <a:pt x="17502" y="10566"/>
                  </a:lnTo>
                  <a:cubicBezTo>
                    <a:pt x="17502" y="10566"/>
                    <a:pt x="19100" y="11574"/>
                    <a:pt x="20350" y="10566"/>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9" name="Shape 10"/>
            <p:cNvSpPr/>
            <p:nvPr/>
          </p:nvSpPr>
          <p:spPr>
            <a:xfrm>
              <a:off x="5672050" y="3373481"/>
              <a:ext cx="424215" cy="661621"/>
            </a:xfrm>
            <a:custGeom>
              <a:avLst/>
              <a:gdLst/>
              <a:ahLst/>
              <a:cxnLst>
                <a:cxn ang="0">
                  <a:pos x="wd2" y="hd2"/>
                </a:cxn>
                <a:cxn ang="5400000">
                  <a:pos x="wd2" y="hd2"/>
                </a:cxn>
                <a:cxn ang="10800000">
                  <a:pos x="wd2" y="hd2"/>
                </a:cxn>
                <a:cxn ang="16200000">
                  <a:pos x="wd2" y="hd2"/>
                </a:cxn>
              </a:cxnLst>
              <a:rect l="0" t="0" r="r" b="b"/>
              <a:pathLst>
                <a:path w="19900" h="21257" extrusionOk="0">
                  <a:moveTo>
                    <a:pt x="19535" y="13731"/>
                  </a:moveTo>
                  <a:cubicBezTo>
                    <a:pt x="18840" y="12081"/>
                    <a:pt x="18428" y="10393"/>
                    <a:pt x="17470" y="8827"/>
                  </a:cubicBezTo>
                  <a:cubicBezTo>
                    <a:pt x="15232" y="5169"/>
                    <a:pt x="11646" y="2200"/>
                    <a:pt x="6933" y="0"/>
                  </a:cubicBezTo>
                  <a:lnTo>
                    <a:pt x="3969" y="8853"/>
                  </a:lnTo>
                  <a:cubicBezTo>
                    <a:pt x="5201" y="8759"/>
                    <a:pt x="8075" y="10633"/>
                    <a:pt x="5611" y="12133"/>
                  </a:cubicBezTo>
                  <a:cubicBezTo>
                    <a:pt x="3148" y="13633"/>
                    <a:pt x="0" y="12133"/>
                    <a:pt x="0" y="12133"/>
                  </a:cubicBezTo>
                  <a:lnTo>
                    <a:pt x="0" y="20948"/>
                  </a:lnTo>
                  <a:cubicBezTo>
                    <a:pt x="2511" y="20899"/>
                    <a:pt x="5257" y="21002"/>
                    <a:pt x="8348" y="21225"/>
                  </a:cubicBezTo>
                  <a:cubicBezTo>
                    <a:pt x="14507" y="21600"/>
                    <a:pt x="21600" y="18635"/>
                    <a:pt x="19535" y="13731"/>
                  </a:cubicBezTo>
                  <a:close/>
                </a:path>
              </a:pathLst>
            </a:custGeom>
            <a:solidFill>
              <a:schemeClr val="accent3"/>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0" name="Shape 11"/>
            <p:cNvSpPr/>
            <p:nvPr/>
          </p:nvSpPr>
          <p:spPr>
            <a:xfrm>
              <a:off x="4553637" y="3704046"/>
              <a:ext cx="594929" cy="393074"/>
            </a:xfrm>
            <a:custGeom>
              <a:avLst/>
              <a:gdLst/>
              <a:ahLst/>
              <a:cxnLst>
                <a:cxn ang="0">
                  <a:pos x="wd2" y="hd2"/>
                </a:cxn>
                <a:cxn ang="5400000">
                  <a:pos x="wd2" y="hd2"/>
                </a:cxn>
                <a:cxn ang="10800000">
                  <a:pos x="wd2" y="hd2"/>
                </a:cxn>
                <a:cxn ang="16200000">
                  <a:pos x="wd2" y="hd2"/>
                </a:cxn>
              </a:cxnLst>
              <a:rect l="0" t="0" r="r" b="b"/>
              <a:pathLst>
                <a:path w="21544" h="19049" extrusionOk="0">
                  <a:moveTo>
                    <a:pt x="5576" y="13377"/>
                  </a:moveTo>
                  <a:cubicBezTo>
                    <a:pt x="1676" y="11379"/>
                    <a:pt x="76" y="5659"/>
                    <a:pt x="759" y="0"/>
                  </a:cubicBezTo>
                  <a:cubicBezTo>
                    <a:pt x="172" y="3079"/>
                    <a:pt x="-56" y="6160"/>
                    <a:pt x="11" y="9020"/>
                  </a:cubicBezTo>
                  <a:cubicBezTo>
                    <a:pt x="-24" y="13966"/>
                    <a:pt x="4413" y="21600"/>
                    <a:pt x="13922" y="18207"/>
                  </a:cubicBezTo>
                  <a:cubicBezTo>
                    <a:pt x="16379" y="16562"/>
                    <a:pt x="19130" y="14129"/>
                    <a:pt x="21544" y="11026"/>
                  </a:cubicBezTo>
                  <a:cubicBezTo>
                    <a:pt x="16501" y="13603"/>
                    <a:pt x="9271" y="15270"/>
                    <a:pt x="5576" y="13377"/>
                  </a:cubicBezTo>
                  <a:close/>
                </a:path>
              </a:pathLst>
            </a:custGeom>
            <a:solidFill>
              <a:schemeClr val="accent5">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1" name="Shape 12"/>
            <p:cNvSpPr/>
            <p:nvPr/>
          </p:nvSpPr>
          <p:spPr>
            <a:xfrm>
              <a:off x="4936542" y="3971253"/>
              <a:ext cx="735180" cy="243858"/>
            </a:xfrm>
            <a:custGeom>
              <a:avLst/>
              <a:gdLst/>
              <a:ahLst/>
              <a:cxnLst>
                <a:cxn ang="0">
                  <a:pos x="wd2" y="hd2"/>
                </a:cxn>
                <a:cxn ang="5400000">
                  <a:pos x="wd2" y="hd2"/>
                </a:cxn>
                <a:cxn ang="10800000">
                  <a:pos x="wd2" y="hd2"/>
                </a:cxn>
                <a:cxn ang="16200000">
                  <a:pos x="wd2" y="hd2"/>
                </a:cxn>
              </a:cxnLst>
              <a:rect l="0" t="0" r="r" b="b"/>
              <a:pathLst>
                <a:path w="21600" h="17497" extrusionOk="0">
                  <a:moveTo>
                    <a:pt x="9378" y="9108"/>
                  </a:moveTo>
                  <a:cubicBezTo>
                    <a:pt x="5056" y="14127"/>
                    <a:pt x="2621" y="9342"/>
                    <a:pt x="3626" y="2451"/>
                  </a:cubicBezTo>
                  <a:cubicBezTo>
                    <a:pt x="2404" y="4628"/>
                    <a:pt x="1162" y="6443"/>
                    <a:pt x="0" y="7861"/>
                  </a:cubicBezTo>
                  <a:cubicBezTo>
                    <a:pt x="2057" y="20839"/>
                    <a:pt x="8143" y="19248"/>
                    <a:pt x="12171" y="11671"/>
                  </a:cubicBezTo>
                  <a:cubicBezTo>
                    <a:pt x="15003" y="6345"/>
                    <a:pt x="17880" y="4150"/>
                    <a:pt x="21600" y="3893"/>
                  </a:cubicBezTo>
                  <a:lnTo>
                    <a:pt x="21600" y="96"/>
                  </a:lnTo>
                  <a:cubicBezTo>
                    <a:pt x="17715" y="-761"/>
                    <a:pt x="13533" y="4284"/>
                    <a:pt x="9378" y="9108"/>
                  </a:cubicBezTo>
                  <a:close/>
                </a:path>
              </a:pathLst>
            </a:custGeom>
            <a:solidFill>
              <a:schemeClr val="accent4">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2" name="Shape 13"/>
            <p:cNvSpPr/>
            <p:nvPr/>
          </p:nvSpPr>
          <p:spPr>
            <a:xfrm>
              <a:off x="5672050" y="3971253"/>
              <a:ext cx="371374" cy="63494"/>
            </a:xfrm>
            <a:custGeom>
              <a:avLst/>
              <a:gdLst/>
              <a:ahLst/>
              <a:cxnLst>
                <a:cxn ang="0">
                  <a:pos x="wd2" y="hd2"/>
                </a:cxn>
                <a:cxn ang="5400000">
                  <a:pos x="wd2" y="hd2"/>
                </a:cxn>
                <a:cxn ang="10800000">
                  <a:pos x="wd2" y="hd2"/>
                </a:cxn>
                <a:cxn ang="16200000">
                  <a:pos x="wd2" y="hd2"/>
                </a:cxn>
              </a:cxnLst>
              <a:rect l="0" t="0" r="r" b="b"/>
              <a:pathLst>
                <a:path w="21600" h="19967" extrusionOk="0">
                  <a:moveTo>
                    <a:pt x="2885" y="2993"/>
                  </a:moveTo>
                  <a:cubicBezTo>
                    <a:pt x="1933" y="1639"/>
                    <a:pt x="971" y="775"/>
                    <a:pt x="0" y="301"/>
                  </a:cubicBezTo>
                  <a:lnTo>
                    <a:pt x="0" y="16942"/>
                  </a:lnTo>
                  <a:cubicBezTo>
                    <a:pt x="3113" y="16465"/>
                    <a:pt x="6518" y="17475"/>
                    <a:pt x="10351" y="19656"/>
                  </a:cubicBezTo>
                  <a:cubicBezTo>
                    <a:pt x="14396" y="21600"/>
                    <a:pt x="18765" y="14366"/>
                    <a:pt x="21600" y="0"/>
                  </a:cubicBezTo>
                  <a:cubicBezTo>
                    <a:pt x="16051" y="12712"/>
                    <a:pt x="10327" y="13585"/>
                    <a:pt x="2885" y="2993"/>
                  </a:cubicBezTo>
                  <a:close/>
                </a:path>
              </a:pathLst>
            </a:custGeom>
            <a:solidFill>
              <a:schemeClr val="accent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3" name="Shape 14"/>
            <p:cNvSpPr/>
            <p:nvPr/>
          </p:nvSpPr>
          <p:spPr>
            <a:xfrm>
              <a:off x="5198240" y="3982272"/>
              <a:ext cx="834932" cy="587687"/>
            </a:xfrm>
            <a:custGeom>
              <a:avLst/>
              <a:gdLst/>
              <a:ahLst/>
              <a:cxnLst>
                <a:cxn ang="0">
                  <a:pos x="wd2" y="hd2"/>
                </a:cxn>
                <a:cxn ang="5400000">
                  <a:pos x="wd2" y="hd2"/>
                </a:cxn>
                <a:cxn ang="10800000">
                  <a:pos x="wd2" y="hd2"/>
                </a:cxn>
                <a:cxn ang="16200000">
                  <a:pos x="wd2" y="hd2"/>
                </a:cxn>
              </a:cxnLst>
              <a:rect l="0" t="0" r="r" b="b"/>
              <a:pathLst>
                <a:path w="21457" h="21197" extrusionOk="0">
                  <a:moveTo>
                    <a:pt x="21452" y="0"/>
                  </a:moveTo>
                  <a:cubicBezTo>
                    <a:pt x="21014" y="496"/>
                    <a:pt x="20510" y="899"/>
                    <a:pt x="19971" y="1211"/>
                  </a:cubicBezTo>
                  <a:cubicBezTo>
                    <a:pt x="20096" y="5496"/>
                    <a:pt x="18908" y="11727"/>
                    <a:pt x="14515" y="15170"/>
                  </a:cubicBezTo>
                  <a:cubicBezTo>
                    <a:pt x="9832" y="18840"/>
                    <a:pt x="3374" y="17195"/>
                    <a:pt x="0" y="12445"/>
                  </a:cubicBezTo>
                  <a:cubicBezTo>
                    <a:pt x="1309" y="17219"/>
                    <a:pt x="4411" y="21600"/>
                    <a:pt x="9417" y="21168"/>
                  </a:cubicBezTo>
                  <a:cubicBezTo>
                    <a:pt x="18720" y="20364"/>
                    <a:pt x="21600" y="7485"/>
                    <a:pt x="21452" y="0"/>
                  </a:cubicBezTo>
                  <a:close/>
                </a:path>
              </a:pathLst>
            </a:custGeom>
            <a:solidFill>
              <a:schemeClr val="accent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4" name="Shape 15"/>
            <p:cNvSpPr/>
            <p:nvPr/>
          </p:nvSpPr>
          <p:spPr>
            <a:xfrm>
              <a:off x="4548128" y="3227481"/>
              <a:ext cx="1555493" cy="1346857"/>
            </a:xfrm>
            <a:custGeom>
              <a:avLst/>
              <a:gdLst/>
              <a:ahLst/>
              <a:cxnLst>
                <a:cxn ang="0">
                  <a:pos x="wd2" y="hd2"/>
                </a:cxn>
                <a:cxn ang="5400000">
                  <a:pos x="wd2" y="hd2"/>
                </a:cxn>
                <a:cxn ang="10800000">
                  <a:pos x="wd2" y="hd2"/>
                </a:cxn>
                <a:cxn ang="16200000">
                  <a:pos x="wd2" y="hd2"/>
                </a:cxn>
              </a:cxnLst>
              <a:rect l="0" t="0" r="r" b="b"/>
              <a:pathLst>
                <a:path w="21453" h="21600" extrusionOk="0">
                  <a:moveTo>
                    <a:pt x="20869" y="11500"/>
                  </a:moveTo>
                  <a:cubicBezTo>
                    <a:pt x="20743" y="11694"/>
                    <a:pt x="20590" y="11871"/>
                    <a:pt x="20417" y="12029"/>
                  </a:cubicBezTo>
                  <a:cubicBezTo>
                    <a:pt x="20359" y="12082"/>
                    <a:pt x="20299" y="12134"/>
                    <a:pt x="20237" y="12182"/>
                  </a:cubicBezTo>
                  <a:cubicBezTo>
                    <a:pt x="20211" y="12202"/>
                    <a:pt x="20185" y="12221"/>
                    <a:pt x="20158" y="12240"/>
                  </a:cubicBezTo>
                  <a:cubicBezTo>
                    <a:pt x="20120" y="12269"/>
                    <a:pt x="20080" y="12296"/>
                    <a:pt x="20040" y="12322"/>
                  </a:cubicBezTo>
                  <a:cubicBezTo>
                    <a:pt x="20006" y="12345"/>
                    <a:pt x="19971" y="12368"/>
                    <a:pt x="19935" y="12390"/>
                  </a:cubicBezTo>
                  <a:cubicBezTo>
                    <a:pt x="19879" y="12424"/>
                    <a:pt x="19823" y="12456"/>
                    <a:pt x="19765" y="12486"/>
                  </a:cubicBezTo>
                  <a:cubicBezTo>
                    <a:pt x="19722" y="12509"/>
                    <a:pt x="19678" y="12529"/>
                    <a:pt x="19634" y="12550"/>
                  </a:cubicBezTo>
                  <a:cubicBezTo>
                    <a:pt x="19604" y="12564"/>
                    <a:pt x="19574" y="12577"/>
                    <a:pt x="19544" y="12590"/>
                  </a:cubicBezTo>
                  <a:cubicBezTo>
                    <a:pt x="19482" y="12616"/>
                    <a:pt x="19420" y="12641"/>
                    <a:pt x="19357" y="12664"/>
                  </a:cubicBezTo>
                  <a:cubicBezTo>
                    <a:pt x="19311" y="12680"/>
                    <a:pt x="19265" y="12696"/>
                    <a:pt x="19219" y="12711"/>
                  </a:cubicBezTo>
                  <a:cubicBezTo>
                    <a:pt x="19181" y="12722"/>
                    <a:pt x="19142" y="12733"/>
                    <a:pt x="19104" y="12743"/>
                  </a:cubicBezTo>
                  <a:cubicBezTo>
                    <a:pt x="19049" y="12758"/>
                    <a:pt x="18994" y="12771"/>
                    <a:pt x="18939" y="12783"/>
                  </a:cubicBezTo>
                  <a:cubicBezTo>
                    <a:pt x="18914" y="12788"/>
                    <a:pt x="18889" y="12794"/>
                    <a:pt x="18864" y="12799"/>
                  </a:cubicBezTo>
                  <a:cubicBezTo>
                    <a:pt x="18782" y="12814"/>
                    <a:pt x="18701" y="12826"/>
                    <a:pt x="18618" y="12834"/>
                  </a:cubicBezTo>
                  <a:cubicBezTo>
                    <a:pt x="18596" y="12837"/>
                    <a:pt x="18573" y="12839"/>
                    <a:pt x="18550" y="12841"/>
                  </a:cubicBezTo>
                  <a:cubicBezTo>
                    <a:pt x="18462" y="12848"/>
                    <a:pt x="18374" y="12853"/>
                    <a:pt x="18286" y="12853"/>
                  </a:cubicBezTo>
                  <a:cubicBezTo>
                    <a:pt x="18185" y="12853"/>
                    <a:pt x="18083" y="12848"/>
                    <a:pt x="17985" y="12838"/>
                  </a:cubicBezTo>
                  <a:cubicBezTo>
                    <a:pt x="17179" y="12740"/>
                    <a:pt x="16490" y="12692"/>
                    <a:pt x="15880" y="12692"/>
                  </a:cubicBezTo>
                  <a:cubicBezTo>
                    <a:pt x="15786" y="12692"/>
                    <a:pt x="15694" y="12694"/>
                    <a:pt x="15602" y="12696"/>
                  </a:cubicBezTo>
                  <a:lnTo>
                    <a:pt x="15602" y="8558"/>
                  </a:lnTo>
                  <a:cubicBezTo>
                    <a:pt x="15705" y="8623"/>
                    <a:pt x="15864" y="8709"/>
                    <a:pt x="16053" y="8764"/>
                  </a:cubicBezTo>
                  <a:cubicBezTo>
                    <a:pt x="16167" y="8797"/>
                    <a:pt x="16291" y="8819"/>
                    <a:pt x="16422" y="8819"/>
                  </a:cubicBezTo>
                  <a:cubicBezTo>
                    <a:pt x="16726" y="8819"/>
                    <a:pt x="16996" y="8699"/>
                    <a:pt x="17225" y="8463"/>
                  </a:cubicBezTo>
                  <a:cubicBezTo>
                    <a:pt x="17515" y="8163"/>
                    <a:pt x="17607" y="7788"/>
                    <a:pt x="17482" y="7408"/>
                  </a:cubicBezTo>
                  <a:cubicBezTo>
                    <a:pt x="17355" y="7020"/>
                    <a:pt x="17032" y="6721"/>
                    <a:pt x="16788" y="6668"/>
                  </a:cubicBezTo>
                  <a:lnTo>
                    <a:pt x="17612" y="2492"/>
                  </a:lnTo>
                  <a:cubicBezTo>
                    <a:pt x="18953" y="3584"/>
                    <a:pt x="19952" y="5026"/>
                    <a:pt x="20584" y="6779"/>
                  </a:cubicBezTo>
                  <a:cubicBezTo>
                    <a:pt x="20769" y="7292"/>
                    <a:pt x="20887" y="7847"/>
                    <a:pt x="21001" y="8384"/>
                  </a:cubicBezTo>
                  <a:cubicBezTo>
                    <a:pt x="21059" y="8657"/>
                    <a:pt x="21119" y="8939"/>
                    <a:pt x="21188" y="9216"/>
                  </a:cubicBezTo>
                  <a:cubicBezTo>
                    <a:pt x="21398" y="10063"/>
                    <a:pt x="21287" y="10852"/>
                    <a:pt x="20869" y="11500"/>
                  </a:cubicBezTo>
                  <a:close/>
                  <a:moveTo>
                    <a:pt x="19096" y="17852"/>
                  </a:moveTo>
                  <a:cubicBezTo>
                    <a:pt x="18298" y="19362"/>
                    <a:pt x="16770" y="21204"/>
                    <a:pt x="14028" y="21400"/>
                  </a:cubicBezTo>
                  <a:cubicBezTo>
                    <a:pt x="13908" y="21408"/>
                    <a:pt x="13788" y="21413"/>
                    <a:pt x="13670" y="21413"/>
                  </a:cubicBezTo>
                  <a:cubicBezTo>
                    <a:pt x="10367" y="21413"/>
                    <a:pt x="8897" y="18130"/>
                    <a:pt x="8698" y="15868"/>
                  </a:cubicBezTo>
                  <a:cubicBezTo>
                    <a:pt x="9325" y="15754"/>
                    <a:pt x="9967" y="15477"/>
                    <a:pt x="10565" y="15063"/>
                  </a:cubicBezTo>
                  <a:cubicBezTo>
                    <a:pt x="10567" y="15062"/>
                    <a:pt x="10569" y="15060"/>
                    <a:pt x="10571" y="15059"/>
                  </a:cubicBezTo>
                  <a:cubicBezTo>
                    <a:pt x="10662" y="14996"/>
                    <a:pt x="10752" y="14929"/>
                    <a:pt x="10841" y="14859"/>
                  </a:cubicBezTo>
                  <a:cubicBezTo>
                    <a:pt x="10857" y="14847"/>
                    <a:pt x="10873" y="14834"/>
                    <a:pt x="10888" y="14821"/>
                  </a:cubicBezTo>
                  <a:cubicBezTo>
                    <a:pt x="10975" y="14752"/>
                    <a:pt x="11061" y="14681"/>
                    <a:pt x="11145" y="14605"/>
                  </a:cubicBezTo>
                  <a:cubicBezTo>
                    <a:pt x="11228" y="14531"/>
                    <a:pt x="11312" y="14459"/>
                    <a:pt x="11396" y="14390"/>
                  </a:cubicBezTo>
                  <a:cubicBezTo>
                    <a:pt x="11407" y="14380"/>
                    <a:pt x="11419" y="14372"/>
                    <a:pt x="11430" y="14362"/>
                  </a:cubicBezTo>
                  <a:cubicBezTo>
                    <a:pt x="11504" y="14302"/>
                    <a:pt x="11578" y="14243"/>
                    <a:pt x="11652" y="14186"/>
                  </a:cubicBezTo>
                  <a:cubicBezTo>
                    <a:pt x="11659" y="14181"/>
                    <a:pt x="11666" y="14177"/>
                    <a:pt x="11672" y="14172"/>
                  </a:cubicBezTo>
                  <a:cubicBezTo>
                    <a:pt x="11753" y="14111"/>
                    <a:pt x="11834" y="14053"/>
                    <a:pt x="11915" y="13997"/>
                  </a:cubicBezTo>
                  <a:cubicBezTo>
                    <a:pt x="11915" y="13997"/>
                    <a:pt x="11916" y="13996"/>
                    <a:pt x="11916" y="13996"/>
                  </a:cubicBezTo>
                  <a:cubicBezTo>
                    <a:pt x="12521" y="13581"/>
                    <a:pt x="13155" y="13291"/>
                    <a:pt x="13858" y="13110"/>
                  </a:cubicBezTo>
                  <a:cubicBezTo>
                    <a:pt x="13867" y="13108"/>
                    <a:pt x="13875" y="13106"/>
                    <a:pt x="13884" y="13104"/>
                  </a:cubicBezTo>
                  <a:cubicBezTo>
                    <a:pt x="13967" y="13083"/>
                    <a:pt x="14052" y="13064"/>
                    <a:pt x="14137" y="13046"/>
                  </a:cubicBezTo>
                  <a:cubicBezTo>
                    <a:pt x="14160" y="13041"/>
                    <a:pt x="14183" y="13036"/>
                    <a:pt x="14206" y="13031"/>
                  </a:cubicBezTo>
                  <a:cubicBezTo>
                    <a:pt x="14272" y="13018"/>
                    <a:pt x="14340" y="13006"/>
                    <a:pt x="14408" y="12995"/>
                  </a:cubicBezTo>
                  <a:cubicBezTo>
                    <a:pt x="14451" y="12988"/>
                    <a:pt x="14494" y="12980"/>
                    <a:pt x="14537" y="12973"/>
                  </a:cubicBezTo>
                  <a:cubicBezTo>
                    <a:pt x="14578" y="12967"/>
                    <a:pt x="14619" y="12962"/>
                    <a:pt x="14660" y="12957"/>
                  </a:cubicBezTo>
                  <a:cubicBezTo>
                    <a:pt x="14936" y="12920"/>
                    <a:pt x="15223" y="12896"/>
                    <a:pt x="15524" y="12886"/>
                  </a:cubicBezTo>
                  <a:lnTo>
                    <a:pt x="15524" y="12886"/>
                  </a:lnTo>
                  <a:cubicBezTo>
                    <a:pt x="15962" y="12872"/>
                    <a:pt x="16428" y="12884"/>
                    <a:pt x="16945" y="12922"/>
                  </a:cubicBezTo>
                  <a:cubicBezTo>
                    <a:pt x="16961" y="12923"/>
                    <a:pt x="16977" y="12925"/>
                    <a:pt x="16993" y="12926"/>
                  </a:cubicBezTo>
                  <a:cubicBezTo>
                    <a:pt x="17072" y="12932"/>
                    <a:pt x="17153" y="12939"/>
                    <a:pt x="17235" y="12946"/>
                  </a:cubicBezTo>
                  <a:cubicBezTo>
                    <a:pt x="17264" y="12949"/>
                    <a:pt x="17294" y="12951"/>
                    <a:pt x="17324" y="12954"/>
                  </a:cubicBezTo>
                  <a:cubicBezTo>
                    <a:pt x="17396" y="12961"/>
                    <a:pt x="17471" y="12969"/>
                    <a:pt x="17546" y="12977"/>
                  </a:cubicBezTo>
                  <a:cubicBezTo>
                    <a:pt x="17579" y="12980"/>
                    <a:pt x="17612" y="12983"/>
                    <a:pt x="17646" y="12987"/>
                  </a:cubicBezTo>
                  <a:cubicBezTo>
                    <a:pt x="17752" y="12999"/>
                    <a:pt x="17859" y="13011"/>
                    <a:pt x="17969" y="13024"/>
                  </a:cubicBezTo>
                  <a:cubicBezTo>
                    <a:pt x="18073" y="13035"/>
                    <a:pt x="18180" y="13041"/>
                    <a:pt x="18287" y="13041"/>
                  </a:cubicBezTo>
                  <a:cubicBezTo>
                    <a:pt x="18287" y="13041"/>
                    <a:pt x="18287" y="13041"/>
                    <a:pt x="18287" y="13041"/>
                  </a:cubicBezTo>
                  <a:cubicBezTo>
                    <a:pt x="18373" y="13041"/>
                    <a:pt x="18458" y="13036"/>
                    <a:pt x="18543" y="13029"/>
                  </a:cubicBezTo>
                  <a:cubicBezTo>
                    <a:pt x="18569" y="13027"/>
                    <a:pt x="18595" y="13024"/>
                    <a:pt x="18621" y="13022"/>
                  </a:cubicBezTo>
                  <a:cubicBezTo>
                    <a:pt x="18682" y="13015"/>
                    <a:pt x="18742" y="13007"/>
                    <a:pt x="18802" y="12998"/>
                  </a:cubicBezTo>
                  <a:cubicBezTo>
                    <a:pt x="18830" y="12993"/>
                    <a:pt x="18859" y="12989"/>
                    <a:pt x="18888" y="12984"/>
                  </a:cubicBezTo>
                  <a:cubicBezTo>
                    <a:pt x="18959" y="12970"/>
                    <a:pt x="19030" y="12955"/>
                    <a:pt x="19100" y="12937"/>
                  </a:cubicBezTo>
                  <a:cubicBezTo>
                    <a:pt x="19148" y="12924"/>
                    <a:pt x="19195" y="12910"/>
                    <a:pt x="19242" y="12896"/>
                  </a:cubicBezTo>
                  <a:cubicBezTo>
                    <a:pt x="19268" y="12888"/>
                    <a:pt x="19294" y="12880"/>
                    <a:pt x="19319" y="12872"/>
                  </a:cubicBezTo>
                  <a:cubicBezTo>
                    <a:pt x="19492" y="12815"/>
                    <a:pt x="19659" y="12744"/>
                    <a:pt x="19820" y="12661"/>
                  </a:cubicBezTo>
                  <a:cubicBezTo>
                    <a:pt x="19830" y="12656"/>
                    <a:pt x="19840" y="12651"/>
                    <a:pt x="19849" y="12646"/>
                  </a:cubicBezTo>
                  <a:cubicBezTo>
                    <a:pt x="19904" y="12617"/>
                    <a:pt x="19957" y="12587"/>
                    <a:pt x="20009" y="12555"/>
                  </a:cubicBezTo>
                  <a:cubicBezTo>
                    <a:pt x="20016" y="12551"/>
                    <a:pt x="20022" y="12547"/>
                    <a:pt x="20028" y="12543"/>
                  </a:cubicBezTo>
                  <a:cubicBezTo>
                    <a:pt x="20114" y="12490"/>
                    <a:pt x="20197" y="12433"/>
                    <a:pt x="20278" y="12373"/>
                  </a:cubicBezTo>
                  <a:cubicBezTo>
                    <a:pt x="20307" y="12351"/>
                    <a:pt x="20336" y="12329"/>
                    <a:pt x="20364" y="12306"/>
                  </a:cubicBezTo>
                  <a:cubicBezTo>
                    <a:pt x="20381" y="12293"/>
                    <a:pt x="20398" y="12282"/>
                    <a:pt x="20414" y="12268"/>
                  </a:cubicBezTo>
                  <a:cubicBezTo>
                    <a:pt x="20428" y="14183"/>
                    <a:pt x="19940" y="16257"/>
                    <a:pt x="19096" y="17852"/>
                  </a:cubicBezTo>
                  <a:close/>
                  <a:moveTo>
                    <a:pt x="8541" y="15704"/>
                  </a:moveTo>
                  <a:cubicBezTo>
                    <a:pt x="8381" y="15727"/>
                    <a:pt x="8224" y="15740"/>
                    <a:pt x="8069" y="15740"/>
                  </a:cubicBezTo>
                  <a:cubicBezTo>
                    <a:pt x="6858" y="15740"/>
                    <a:pt x="5944" y="15025"/>
                    <a:pt x="5484" y="13725"/>
                  </a:cubicBezTo>
                  <a:cubicBezTo>
                    <a:pt x="5515" y="13707"/>
                    <a:pt x="5546" y="13687"/>
                    <a:pt x="5576" y="13669"/>
                  </a:cubicBezTo>
                  <a:cubicBezTo>
                    <a:pt x="5621" y="13642"/>
                    <a:pt x="5666" y="13615"/>
                    <a:pt x="5711" y="13587"/>
                  </a:cubicBezTo>
                  <a:cubicBezTo>
                    <a:pt x="5752" y="13561"/>
                    <a:pt x="5793" y="13535"/>
                    <a:pt x="5834" y="13508"/>
                  </a:cubicBezTo>
                  <a:cubicBezTo>
                    <a:pt x="5879" y="13479"/>
                    <a:pt x="5925" y="13451"/>
                    <a:pt x="5970" y="13421"/>
                  </a:cubicBezTo>
                  <a:cubicBezTo>
                    <a:pt x="6011" y="13394"/>
                    <a:pt x="6052" y="13366"/>
                    <a:pt x="6093" y="13338"/>
                  </a:cubicBezTo>
                  <a:cubicBezTo>
                    <a:pt x="6138" y="13307"/>
                    <a:pt x="6184" y="13276"/>
                    <a:pt x="6229" y="13244"/>
                  </a:cubicBezTo>
                  <a:cubicBezTo>
                    <a:pt x="6270" y="13216"/>
                    <a:pt x="6311" y="13186"/>
                    <a:pt x="6352" y="13156"/>
                  </a:cubicBezTo>
                  <a:cubicBezTo>
                    <a:pt x="6398" y="13124"/>
                    <a:pt x="6443" y="13092"/>
                    <a:pt x="6488" y="13059"/>
                  </a:cubicBezTo>
                  <a:cubicBezTo>
                    <a:pt x="6529" y="13028"/>
                    <a:pt x="6570" y="12997"/>
                    <a:pt x="6611" y="12966"/>
                  </a:cubicBezTo>
                  <a:cubicBezTo>
                    <a:pt x="6656" y="12932"/>
                    <a:pt x="6701" y="12898"/>
                    <a:pt x="6746" y="12863"/>
                  </a:cubicBezTo>
                  <a:cubicBezTo>
                    <a:pt x="6786" y="12831"/>
                    <a:pt x="6827" y="12798"/>
                    <a:pt x="6867" y="12766"/>
                  </a:cubicBezTo>
                  <a:cubicBezTo>
                    <a:pt x="6912" y="12730"/>
                    <a:pt x="6957" y="12694"/>
                    <a:pt x="7002" y="12657"/>
                  </a:cubicBezTo>
                  <a:cubicBezTo>
                    <a:pt x="7042" y="12624"/>
                    <a:pt x="7082" y="12590"/>
                    <a:pt x="7123" y="12556"/>
                  </a:cubicBezTo>
                  <a:cubicBezTo>
                    <a:pt x="7167" y="12518"/>
                    <a:pt x="7211" y="12481"/>
                    <a:pt x="7255" y="12443"/>
                  </a:cubicBezTo>
                  <a:cubicBezTo>
                    <a:pt x="7296" y="12408"/>
                    <a:pt x="7336" y="12371"/>
                    <a:pt x="7376" y="12335"/>
                  </a:cubicBezTo>
                  <a:cubicBezTo>
                    <a:pt x="7419" y="12297"/>
                    <a:pt x="7462" y="12259"/>
                    <a:pt x="7505" y="12219"/>
                  </a:cubicBezTo>
                  <a:cubicBezTo>
                    <a:pt x="7546" y="12182"/>
                    <a:pt x="7585" y="12144"/>
                    <a:pt x="7625" y="12106"/>
                  </a:cubicBezTo>
                  <a:cubicBezTo>
                    <a:pt x="7668" y="12067"/>
                    <a:pt x="7710" y="12027"/>
                    <a:pt x="7752" y="11986"/>
                  </a:cubicBezTo>
                  <a:cubicBezTo>
                    <a:pt x="7791" y="11948"/>
                    <a:pt x="7830" y="11908"/>
                    <a:pt x="7870" y="11869"/>
                  </a:cubicBezTo>
                  <a:cubicBezTo>
                    <a:pt x="7911" y="11828"/>
                    <a:pt x="7953" y="11787"/>
                    <a:pt x="7994" y="11744"/>
                  </a:cubicBezTo>
                  <a:cubicBezTo>
                    <a:pt x="8033" y="11704"/>
                    <a:pt x="8071" y="11663"/>
                    <a:pt x="8110" y="11623"/>
                  </a:cubicBezTo>
                  <a:cubicBezTo>
                    <a:pt x="8150" y="11580"/>
                    <a:pt x="8191" y="11538"/>
                    <a:pt x="8231" y="11494"/>
                  </a:cubicBezTo>
                  <a:cubicBezTo>
                    <a:pt x="8269" y="11452"/>
                    <a:pt x="8306" y="11410"/>
                    <a:pt x="8344" y="11367"/>
                  </a:cubicBezTo>
                  <a:cubicBezTo>
                    <a:pt x="8384" y="11323"/>
                    <a:pt x="8423" y="11280"/>
                    <a:pt x="8462" y="11235"/>
                  </a:cubicBezTo>
                  <a:cubicBezTo>
                    <a:pt x="8499" y="11192"/>
                    <a:pt x="8535" y="11148"/>
                    <a:pt x="8572" y="11104"/>
                  </a:cubicBezTo>
                  <a:cubicBezTo>
                    <a:pt x="8610" y="11058"/>
                    <a:pt x="8649" y="11013"/>
                    <a:pt x="8686" y="10967"/>
                  </a:cubicBezTo>
                  <a:cubicBezTo>
                    <a:pt x="8723" y="10922"/>
                    <a:pt x="8758" y="10876"/>
                    <a:pt x="8794" y="10831"/>
                  </a:cubicBezTo>
                  <a:cubicBezTo>
                    <a:pt x="8831" y="10784"/>
                    <a:pt x="8867" y="10739"/>
                    <a:pt x="8903" y="10692"/>
                  </a:cubicBezTo>
                  <a:cubicBezTo>
                    <a:pt x="8939" y="10645"/>
                    <a:pt x="8973" y="10597"/>
                    <a:pt x="9008" y="10550"/>
                  </a:cubicBezTo>
                  <a:cubicBezTo>
                    <a:pt x="9043" y="10502"/>
                    <a:pt x="9078" y="10456"/>
                    <a:pt x="9113" y="10408"/>
                  </a:cubicBezTo>
                  <a:cubicBezTo>
                    <a:pt x="9147" y="10359"/>
                    <a:pt x="9180" y="10310"/>
                    <a:pt x="9214" y="10261"/>
                  </a:cubicBezTo>
                  <a:cubicBezTo>
                    <a:pt x="9247" y="10213"/>
                    <a:pt x="9281" y="10165"/>
                    <a:pt x="9313" y="10116"/>
                  </a:cubicBezTo>
                  <a:cubicBezTo>
                    <a:pt x="9346" y="10066"/>
                    <a:pt x="9378" y="10015"/>
                    <a:pt x="9411" y="9964"/>
                  </a:cubicBezTo>
                  <a:cubicBezTo>
                    <a:pt x="9442" y="9915"/>
                    <a:pt x="9474" y="9866"/>
                    <a:pt x="9504" y="9816"/>
                  </a:cubicBezTo>
                  <a:cubicBezTo>
                    <a:pt x="9536" y="9764"/>
                    <a:pt x="9567" y="9711"/>
                    <a:pt x="9598" y="9659"/>
                  </a:cubicBezTo>
                  <a:cubicBezTo>
                    <a:pt x="9627" y="9609"/>
                    <a:pt x="9657" y="9560"/>
                    <a:pt x="9686" y="9509"/>
                  </a:cubicBezTo>
                  <a:cubicBezTo>
                    <a:pt x="9716" y="9456"/>
                    <a:pt x="9745" y="9401"/>
                    <a:pt x="9774" y="9347"/>
                  </a:cubicBezTo>
                  <a:cubicBezTo>
                    <a:pt x="9802" y="9296"/>
                    <a:pt x="9830" y="9246"/>
                    <a:pt x="9856" y="9194"/>
                  </a:cubicBezTo>
                  <a:cubicBezTo>
                    <a:pt x="9885" y="9139"/>
                    <a:pt x="9912" y="9083"/>
                    <a:pt x="9940" y="9027"/>
                  </a:cubicBezTo>
                  <a:cubicBezTo>
                    <a:pt x="9965" y="8975"/>
                    <a:pt x="9991" y="8924"/>
                    <a:pt x="10016" y="8873"/>
                  </a:cubicBezTo>
                  <a:cubicBezTo>
                    <a:pt x="10042" y="8816"/>
                    <a:pt x="10067" y="8758"/>
                    <a:pt x="10093" y="8701"/>
                  </a:cubicBezTo>
                  <a:cubicBezTo>
                    <a:pt x="10116" y="8648"/>
                    <a:pt x="10140" y="8596"/>
                    <a:pt x="10163" y="8543"/>
                  </a:cubicBezTo>
                  <a:cubicBezTo>
                    <a:pt x="10188" y="8485"/>
                    <a:pt x="10210" y="8426"/>
                    <a:pt x="10234" y="8367"/>
                  </a:cubicBezTo>
                  <a:cubicBezTo>
                    <a:pt x="10255" y="8314"/>
                    <a:pt x="10277" y="8261"/>
                    <a:pt x="10297" y="8207"/>
                  </a:cubicBezTo>
                  <a:cubicBezTo>
                    <a:pt x="10320" y="8147"/>
                    <a:pt x="10341" y="8085"/>
                    <a:pt x="10362" y="8024"/>
                  </a:cubicBezTo>
                  <a:cubicBezTo>
                    <a:pt x="10381" y="7971"/>
                    <a:pt x="10400" y="7918"/>
                    <a:pt x="10418" y="7864"/>
                  </a:cubicBezTo>
                  <a:cubicBezTo>
                    <a:pt x="10439" y="7802"/>
                    <a:pt x="10457" y="7738"/>
                    <a:pt x="10476" y="7675"/>
                  </a:cubicBezTo>
                  <a:cubicBezTo>
                    <a:pt x="10493" y="7622"/>
                    <a:pt x="10510" y="7569"/>
                    <a:pt x="10525" y="7515"/>
                  </a:cubicBezTo>
                  <a:cubicBezTo>
                    <a:pt x="10543" y="7450"/>
                    <a:pt x="10559" y="7384"/>
                    <a:pt x="10576" y="7319"/>
                  </a:cubicBezTo>
                  <a:cubicBezTo>
                    <a:pt x="10590" y="7266"/>
                    <a:pt x="10604" y="7213"/>
                    <a:pt x="10617" y="7159"/>
                  </a:cubicBezTo>
                  <a:cubicBezTo>
                    <a:pt x="10633" y="7092"/>
                    <a:pt x="10646" y="7025"/>
                    <a:pt x="10660" y="6958"/>
                  </a:cubicBezTo>
                  <a:cubicBezTo>
                    <a:pt x="10671" y="6904"/>
                    <a:pt x="10683" y="6851"/>
                    <a:pt x="10694" y="6797"/>
                  </a:cubicBezTo>
                  <a:cubicBezTo>
                    <a:pt x="10706" y="6728"/>
                    <a:pt x="10717" y="6658"/>
                    <a:pt x="10728" y="6588"/>
                  </a:cubicBezTo>
                  <a:cubicBezTo>
                    <a:pt x="10736" y="6535"/>
                    <a:pt x="10746" y="6482"/>
                    <a:pt x="10754" y="6428"/>
                  </a:cubicBezTo>
                  <a:cubicBezTo>
                    <a:pt x="10764" y="6356"/>
                    <a:pt x="10771" y="6283"/>
                    <a:pt x="10779" y="6211"/>
                  </a:cubicBezTo>
                  <a:cubicBezTo>
                    <a:pt x="10785" y="6158"/>
                    <a:pt x="10792" y="6106"/>
                    <a:pt x="10797" y="6053"/>
                  </a:cubicBezTo>
                  <a:cubicBezTo>
                    <a:pt x="10804" y="5977"/>
                    <a:pt x="10808" y="5900"/>
                    <a:pt x="10813" y="5824"/>
                  </a:cubicBezTo>
                  <a:cubicBezTo>
                    <a:pt x="10816" y="5773"/>
                    <a:pt x="10821" y="5724"/>
                    <a:pt x="10823" y="5673"/>
                  </a:cubicBezTo>
                  <a:cubicBezTo>
                    <a:pt x="10827" y="5592"/>
                    <a:pt x="10827" y="5510"/>
                    <a:pt x="10828" y="5428"/>
                  </a:cubicBezTo>
                  <a:cubicBezTo>
                    <a:pt x="10829" y="5381"/>
                    <a:pt x="10831" y="5334"/>
                    <a:pt x="10831" y="5287"/>
                  </a:cubicBezTo>
                  <a:cubicBezTo>
                    <a:pt x="10830" y="5194"/>
                    <a:pt x="10826" y="5100"/>
                    <a:pt x="10823" y="5006"/>
                  </a:cubicBezTo>
                  <a:cubicBezTo>
                    <a:pt x="10821" y="4969"/>
                    <a:pt x="10821" y="4933"/>
                    <a:pt x="10819" y="4896"/>
                  </a:cubicBezTo>
                  <a:cubicBezTo>
                    <a:pt x="10812" y="4764"/>
                    <a:pt x="10802" y="4632"/>
                    <a:pt x="10788" y="4498"/>
                  </a:cubicBezTo>
                  <a:lnTo>
                    <a:pt x="10782" y="4441"/>
                  </a:lnTo>
                  <a:lnTo>
                    <a:pt x="10735" y="4421"/>
                  </a:lnTo>
                  <a:cubicBezTo>
                    <a:pt x="10378" y="4275"/>
                    <a:pt x="10124" y="4048"/>
                    <a:pt x="9987" y="3765"/>
                  </a:cubicBezTo>
                  <a:cubicBezTo>
                    <a:pt x="9880" y="3545"/>
                    <a:pt x="9844" y="3291"/>
                    <a:pt x="9884" y="3013"/>
                  </a:cubicBezTo>
                  <a:cubicBezTo>
                    <a:pt x="9970" y="2432"/>
                    <a:pt x="10368" y="1946"/>
                    <a:pt x="10817" y="1833"/>
                  </a:cubicBezTo>
                  <a:cubicBezTo>
                    <a:pt x="10881" y="1817"/>
                    <a:pt x="10946" y="1809"/>
                    <a:pt x="11012" y="1809"/>
                  </a:cubicBezTo>
                  <a:cubicBezTo>
                    <a:pt x="11126" y="1809"/>
                    <a:pt x="11239" y="1834"/>
                    <a:pt x="11347" y="1882"/>
                  </a:cubicBezTo>
                  <a:cubicBezTo>
                    <a:pt x="11587" y="1999"/>
                    <a:pt x="11748" y="2178"/>
                    <a:pt x="11826" y="2414"/>
                  </a:cubicBezTo>
                  <a:cubicBezTo>
                    <a:pt x="11985" y="2900"/>
                    <a:pt x="11750" y="3481"/>
                    <a:pt x="11748" y="3487"/>
                  </a:cubicBezTo>
                  <a:lnTo>
                    <a:pt x="11691" y="3624"/>
                  </a:lnTo>
                  <a:lnTo>
                    <a:pt x="13825" y="3572"/>
                  </a:lnTo>
                  <a:lnTo>
                    <a:pt x="14052" y="669"/>
                  </a:lnTo>
                  <a:cubicBezTo>
                    <a:pt x="15335" y="1032"/>
                    <a:pt x="16484" y="1607"/>
                    <a:pt x="17470" y="2378"/>
                  </a:cubicBezTo>
                  <a:lnTo>
                    <a:pt x="16585" y="6863"/>
                  </a:lnTo>
                  <a:lnTo>
                    <a:pt x="16698" y="6848"/>
                  </a:lnTo>
                  <a:cubicBezTo>
                    <a:pt x="16718" y="6846"/>
                    <a:pt x="16741" y="6847"/>
                    <a:pt x="16766" y="6853"/>
                  </a:cubicBezTo>
                  <a:cubicBezTo>
                    <a:pt x="16940" y="6892"/>
                    <a:pt x="17220" y="7132"/>
                    <a:pt x="17332" y="7475"/>
                  </a:cubicBezTo>
                  <a:cubicBezTo>
                    <a:pt x="17402" y="7689"/>
                    <a:pt x="17421" y="8009"/>
                    <a:pt x="17118" y="8323"/>
                  </a:cubicBezTo>
                  <a:cubicBezTo>
                    <a:pt x="16920" y="8528"/>
                    <a:pt x="16685" y="8632"/>
                    <a:pt x="16422" y="8632"/>
                  </a:cubicBezTo>
                  <a:cubicBezTo>
                    <a:pt x="16365" y="8632"/>
                    <a:pt x="16309" y="8627"/>
                    <a:pt x="16255" y="8619"/>
                  </a:cubicBezTo>
                  <a:cubicBezTo>
                    <a:pt x="16255" y="8619"/>
                    <a:pt x="16254" y="8618"/>
                    <a:pt x="16253" y="8618"/>
                  </a:cubicBezTo>
                  <a:cubicBezTo>
                    <a:pt x="16200" y="8610"/>
                    <a:pt x="16148" y="8598"/>
                    <a:pt x="16098" y="8584"/>
                  </a:cubicBezTo>
                  <a:cubicBezTo>
                    <a:pt x="16097" y="8583"/>
                    <a:pt x="16095" y="8583"/>
                    <a:pt x="16094" y="8582"/>
                  </a:cubicBezTo>
                  <a:cubicBezTo>
                    <a:pt x="16045" y="8568"/>
                    <a:pt x="15999" y="8551"/>
                    <a:pt x="15955" y="8534"/>
                  </a:cubicBezTo>
                  <a:cubicBezTo>
                    <a:pt x="15953" y="8533"/>
                    <a:pt x="15951" y="8532"/>
                    <a:pt x="15949" y="8531"/>
                  </a:cubicBezTo>
                  <a:cubicBezTo>
                    <a:pt x="15906" y="8514"/>
                    <a:pt x="15865" y="8495"/>
                    <a:pt x="15828" y="8476"/>
                  </a:cubicBezTo>
                  <a:cubicBezTo>
                    <a:pt x="15826" y="8475"/>
                    <a:pt x="15824" y="8474"/>
                    <a:pt x="15822" y="8473"/>
                  </a:cubicBezTo>
                  <a:cubicBezTo>
                    <a:pt x="15785" y="8455"/>
                    <a:pt x="15752" y="8436"/>
                    <a:pt x="15722" y="8419"/>
                  </a:cubicBezTo>
                  <a:cubicBezTo>
                    <a:pt x="15720" y="8418"/>
                    <a:pt x="15718" y="8416"/>
                    <a:pt x="15716" y="8415"/>
                  </a:cubicBezTo>
                  <a:cubicBezTo>
                    <a:pt x="15687" y="8398"/>
                    <a:pt x="15661" y="8382"/>
                    <a:pt x="15640" y="8367"/>
                  </a:cubicBezTo>
                  <a:cubicBezTo>
                    <a:pt x="15639" y="8367"/>
                    <a:pt x="15638" y="8366"/>
                    <a:pt x="15637" y="8366"/>
                  </a:cubicBezTo>
                  <a:cubicBezTo>
                    <a:pt x="15616" y="8352"/>
                    <a:pt x="15599" y="8340"/>
                    <a:pt x="15588" y="8331"/>
                  </a:cubicBezTo>
                  <a:cubicBezTo>
                    <a:pt x="15587" y="8330"/>
                    <a:pt x="15586" y="8330"/>
                    <a:pt x="15585" y="8329"/>
                  </a:cubicBezTo>
                  <a:cubicBezTo>
                    <a:pt x="15575" y="8322"/>
                    <a:pt x="15568" y="8316"/>
                    <a:pt x="15568" y="8316"/>
                  </a:cubicBezTo>
                  <a:lnTo>
                    <a:pt x="15441" y="8214"/>
                  </a:lnTo>
                  <a:lnTo>
                    <a:pt x="15441" y="8214"/>
                  </a:lnTo>
                  <a:lnTo>
                    <a:pt x="15441" y="12702"/>
                  </a:lnTo>
                  <a:cubicBezTo>
                    <a:pt x="15108" y="12715"/>
                    <a:pt x="14789" y="12745"/>
                    <a:pt x="14484" y="12792"/>
                  </a:cubicBezTo>
                  <a:cubicBezTo>
                    <a:pt x="14484" y="12792"/>
                    <a:pt x="14483" y="12792"/>
                    <a:pt x="14483" y="12792"/>
                  </a:cubicBezTo>
                  <a:cubicBezTo>
                    <a:pt x="14454" y="12797"/>
                    <a:pt x="14426" y="12802"/>
                    <a:pt x="14398" y="12807"/>
                  </a:cubicBezTo>
                  <a:cubicBezTo>
                    <a:pt x="14315" y="12821"/>
                    <a:pt x="14233" y="12835"/>
                    <a:pt x="14153" y="12851"/>
                  </a:cubicBezTo>
                  <a:cubicBezTo>
                    <a:pt x="14145" y="12853"/>
                    <a:pt x="14137" y="12855"/>
                    <a:pt x="14129" y="12856"/>
                  </a:cubicBezTo>
                  <a:cubicBezTo>
                    <a:pt x="13392" y="13007"/>
                    <a:pt x="12732" y="13269"/>
                    <a:pt x="12105" y="13658"/>
                  </a:cubicBezTo>
                  <a:cubicBezTo>
                    <a:pt x="12104" y="13659"/>
                    <a:pt x="12103" y="13659"/>
                    <a:pt x="12102" y="13660"/>
                  </a:cubicBezTo>
                  <a:cubicBezTo>
                    <a:pt x="12017" y="13713"/>
                    <a:pt x="11932" y="13768"/>
                    <a:pt x="11848" y="13826"/>
                  </a:cubicBezTo>
                  <a:cubicBezTo>
                    <a:pt x="11842" y="13830"/>
                    <a:pt x="11835" y="13834"/>
                    <a:pt x="11829" y="13838"/>
                  </a:cubicBezTo>
                  <a:cubicBezTo>
                    <a:pt x="11751" y="13892"/>
                    <a:pt x="11673" y="13948"/>
                    <a:pt x="11596" y="14006"/>
                  </a:cubicBezTo>
                  <a:cubicBezTo>
                    <a:pt x="11585" y="14015"/>
                    <a:pt x="11573" y="14023"/>
                    <a:pt x="11562" y="14031"/>
                  </a:cubicBezTo>
                  <a:cubicBezTo>
                    <a:pt x="11489" y="14087"/>
                    <a:pt x="11417" y="14144"/>
                    <a:pt x="11345" y="14203"/>
                  </a:cubicBezTo>
                  <a:cubicBezTo>
                    <a:pt x="11330" y="14215"/>
                    <a:pt x="11316" y="14226"/>
                    <a:pt x="11301" y="14238"/>
                  </a:cubicBezTo>
                  <a:cubicBezTo>
                    <a:pt x="11216" y="14309"/>
                    <a:pt x="11132" y="14381"/>
                    <a:pt x="11047" y="14457"/>
                  </a:cubicBezTo>
                  <a:cubicBezTo>
                    <a:pt x="10962" y="14533"/>
                    <a:pt x="10876" y="14605"/>
                    <a:pt x="10788" y="14675"/>
                  </a:cubicBezTo>
                  <a:cubicBezTo>
                    <a:pt x="10774" y="14686"/>
                    <a:pt x="10760" y="14697"/>
                    <a:pt x="10746" y="14708"/>
                  </a:cubicBezTo>
                  <a:cubicBezTo>
                    <a:pt x="10657" y="14777"/>
                    <a:pt x="10567" y="14844"/>
                    <a:pt x="10475" y="14908"/>
                  </a:cubicBezTo>
                  <a:cubicBezTo>
                    <a:pt x="10471" y="14910"/>
                    <a:pt x="10466" y="14913"/>
                    <a:pt x="10462" y="14916"/>
                  </a:cubicBezTo>
                  <a:cubicBezTo>
                    <a:pt x="9868" y="15323"/>
                    <a:pt x="9225" y="15594"/>
                    <a:pt x="8600" y="15695"/>
                  </a:cubicBezTo>
                  <a:cubicBezTo>
                    <a:pt x="8600" y="15695"/>
                    <a:pt x="8541" y="15704"/>
                    <a:pt x="8541" y="15704"/>
                  </a:cubicBezTo>
                  <a:close/>
                  <a:moveTo>
                    <a:pt x="5353" y="13592"/>
                  </a:moveTo>
                  <a:cubicBezTo>
                    <a:pt x="4767" y="13773"/>
                    <a:pt x="4205" y="13865"/>
                    <a:pt x="3682" y="13865"/>
                  </a:cubicBezTo>
                  <a:cubicBezTo>
                    <a:pt x="3682" y="13865"/>
                    <a:pt x="3682" y="13865"/>
                    <a:pt x="3681" y="13865"/>
                  </a:cubicBezTo>
                  <a:cubicBezTo>
                    <a:pt x="2269" y="13865"/>
                    <a:pt x="1419" y="13215"/>
                    <a:pt x="955" y="12670"/>
                  </a:cubicBezTo>
                  <a:cubicBezTo>
                    <a:pt x="455" y="12083"/>
                    <a:pt x="160" y="11324"/>
                    <a:pt x="165" y="10636"/>
                  </a:cubicBezTo>
                  <a:cubicBezTo>
                    <a:pt x="128" y="9282"/>
                    <a:pt x="296" y="6652"/>
                    <a:pt x="1833" y="4256"/>
                  </a:cubicBezTo>
                  <a:cubicBezTo>
                    <a:pt x="3541" y="1594"/>
                    <a:pt x="6453" y="187"/>
                    <a:pt x="10254" y="187"/>
                  </a:cubicBezTo>
                  <a:cubicBezTo>
                    <a:pt x="10715" y="187"/>
                    <a:pt x="11196" y="208"/>
                    <a:pt x="11683" y="248"/>
                  </a:cubicBezTo>
                  <a:cubicBezTo>
                    <a:pt x="12450" y="312"/>
                    <a:pt x="13194" y="439"/>
                    <a:pt x="13894" y="626"/>
                  </a:cubicBezTo>
                  <a:lnTo>
                    <a:pt x="13678" y="3388"/>
                  </a:lnTo>
                  <a:lnTo>
                    <a:pt x="11941" y="3431"/>
                  </a:lnTo>
                  <a:cubicBezTo>
                    <a:pt x="11958" y="3375"/>
                    <a:pt x="11977" y="3306"/>
                    <a:pt x="11994" y="3226"/>
                  </a:cubicBezTo>
                  <a:cubicBezTo>
                    <a:pt x="12020" y="3107"/>
                    <a:pt x="12040" y="2965"/>
                    <a:pt x="12042" y="2814"/>
                  </a:cubicBezTo>
                  <a:cubicBezTo>
                    <a:pt x="12044" y="2663"/>
                    <a:pt x="12027" y="2503"/>
                    <a:pt x="11976" y="2349"/>
                  </a:cubicBezTo>
                  <a:cubicBezTo>
                    <a:pt x="11906" y="2133"/>
                    <a:pt x="11781" y="1959"/>
                    <a:pt x="11602" y="1826"/>
                  </a:cubicBezTo>
                  <a:cubicBezTo>
                    <a:pt x="11543" y="1782"/>
                    <a:pt x="11478" y="1743"/>
                    <a:pt x="11407" y="1709"/>
                  </a:cubicBezTo>
                  <a:cubicBezTo>
                    <a:pt x="11278" y="1651"/>
                    <a:pt x="11146" y="1622"/>
                    <a:pt x="11012" y="1622"/>
                  </a:cubicBezTo>
                  <a:cubicBezTo>
                    <a:pt x="10974" y="1622"/>
                    <a:pt x="10937" y="1624"/>
                    <a:pt x="10900" y="1629"/>
                  </a:cubicBezTo>
                  <a:cubicBezTo>
                    <a:pt x="10343" y="1698"/>
                    <a:pt x="9829" y="2279"/>
                    <a:pt x="9726" y="2981"/>
                  </a:cubicBezTo>
                  <a:cubicBezTo>
                    <a:pt x="9635" y="3600"/>
                    <a:pt x="9883" y="4131"/>
                    <a:pt x="10398" y="4453"/>
                  </a:cubicBezTo>
                  <a:cubicBezTo>
                    <a:pt x="10471" y="4499"/>
                    <a:pt x="10550" y="4541"/>
                    <a:pt x="10634" y="4578"/>
                  </a:cubicBezTo>
                  <a:cubicBezTo>
                    <a:pt x="10647" y="4707"/>
                    <a:pt x="10656" y="4836"/>
                    <a:pt x="10662" y="4965"/>
                  </a:cubicBezTo>
                  <a:cubicBezTo>
                    <a:pt x="10662" y="4975"/>
                    <a:pt x="10662" y="4984"/>
                    <a:pt x="10662" y="4994"/>
                  </a:cubicBezTo>
                  <a:cubicBezTo>
                    <a:pt x="10667" y="5112"/>
                    <a:pt x="10670" y="5230"/>
                    <a:pt x="10670" y="5346"/>
                  </a:cubicBezTo>
                  <a:cubicBezTo>
                    <a:pt x="10670" y="5369"/>
                    <a:pt x="10668" y="5392"/>
                    <a:pt x="10668" y="5415"/>
                  </a:cubicBezTo>
                  <a:cubicBezTo>
                    <a:pt x="10667" y="5518"/>
                    <a:pt x="10665" y="5621"/>
                    <a:pt x="10660" y="5723"/>
                  </a:cubicBezTo>
                  <a:cubicBezTo>
                    <a:pt x="10659" y="5745"/>
                    <a:pt x="10656" y="5767"/>
                    <a:pt x="10655" y="5789"/>
                  </a:cubicBezTo>
                  <a:cubicBezTo>
                    <a:pt x="10649" y="5891"/>
                    <a:pt x="10642" y="5993"/>
                    <a:pt x="10632" y="6093"/>
                  </a:cubicBezTo>
                  <a:cubicBezTo>
                    <a:pt x="10628" y="6131"/>
                    <a:pt x="10622" y="6167"/>
                    <a:pt x="10618" y="6204"/>
                  </a:cubicBezTo>
                  <a:cubicBezTo>
                    <a:pt x="10608" y="6289"/>
                    <a:pt x="10599" y="6374"/>
                    <a:pt x="10587" y="6458"/>
                  </a:cubicBezTo>
                  <a:cubicBezTo>
                    <a:pt x="10579" y="6510"/>
                    <a:pt x="10569" y="6560"/>
                    <a:pt x="10560" y="6611"/>
                  </a:cubicBezTo>
                  <a:cubicBezTo>
                    <a:pt x="10549" y="6680"/>
                    <a:pt x="10538" y="6749"/>
                    <a:pt x="10525" y="6818"/>
                  </a:cubicBezTo>
                  <a:cubicBezTo>
                    <a:pt x="10514" y="6874"/>
                    <a:pt x="10500" y="6930"/>
                    <a:pt x="10488" y="6987"/>
                  </a:cubicBezTo>
                  <a:cubicBezTo>
                    <a:pt x="10475" y="7048"/>
                    <a:pt x="10462" y="7110"/>
                    <a:pt x="10447" y="7171"/>
                  </a:cubicBezTo>
                  <a:cubicBezTo>
                    <a:pt x="10434" y="7225"/>
                    <a:pt x="10419" y="7279"/>
                    <a:pt x="10404" y="7332"/>
                  </a:cubicBezTo>
                  <a:cubicBezTo>
                    <a:pt x="10388" y="7394"/>
                    <a:pt x="10373" y="7457"/>
                    <a:pt x="10355" y="7518"/>
                  </a:cubicBezTo>
                  <a:cubicBezTo>
                    <a:pt x="10338" y="7578"/>
                    <a:pt x="10318" y="7636"/>
                    <a:pt x="10299" y="7695"/>
                  </a:cubicBezTo>
                  <a:cubicBezTo>
                    <a:pt x="10282" y="7750"/>
                    <a:pt x="10266" y="7805"/>
                    <a:pt x="10248" y="7859"/>
                  </a:cubicBezTo>
                  <a:cubicBezTo>
                    <a:pt x="10228" y="7919"/>
                    <a:pt x="10205" y="7978"/>
                    <a:pt x="10183" y="8038"/>
                  </a:cubicBezTo>
                  <a:cubicBezTo>
                    <a:pt x="10165" y="8089"/>
                    <a:pt x="10147" y="8142"/>
                    <a:pt x="10127" y="8193"/>
                  </a:cubicBezTo>
                  <a:cubicBezTo>
                    <a:pt x="10104" y="8253"/>
                    <a:pt x="10079" y="8311"/>
                    <a:pt x="10055" y="8370"/>
                  </a:cubicBezTo>
                  <a:cubicBezTo>
                    <a:pt x="10035" y="8420"/>
                    <a:pt x="10015" y="8471"/>
                    <a:pt x="9993" y="8521"/>
                  </a:cubicBezTo>
                  <a:cubicBezTo>
                    <a:pt x="9966" y="8585"/>
                    <a:pt x="9936" y="8648"/>
                    <a:pt x="9907" y="8711"/>
                  </a:cubicBezTo>
                  <a:cubicBezTo>
                    <a:pt x="9887" y="8754"/>
                    <a:pt x="9868" y="8799"/>
                    <a:pt x="9847" y="8842"/>
                  </a:cubicBezTo>
                  <a:cubicBezTo>
                    <a:pt x="9814" y="8910"/>
                    <a:pt x="9779" y="8977"/>
                    <a:pt x="9745" y="9045"/>
                  </a:cubicBezTo>
                  <a:cubicBezTo>
                    <a:pt x="9726" y="9082"/>
                    <a:pt x="9708" y="9119"/>
                    <a:pt x="9689" y="9156"/>
                  </a:cubicBezTo>
                  <a:cubicBezTo>
                    <a:pt x="9654" y="9223"/>
                    <a:pt x="9616" y="9289"/>
                    <a:pt x="9579" y="9356"/>
                  </a:cubicBezTo>
                  <a:cubicBezTo>
                    <a:pt x="9559" y="9391"/>
                    <a:pt x="9540" y="9428"/>
                    <a:pt x="9520" y="9463"/>
                  </a:cubicBezTo>
                  <a:cubicBezTo>
                    <a:pt x="9481" y="9530"/>
                    <a:pt x="9441" y="9596"/>
                    <a:pt x="9401" y="9662"/>
                  </a:cubicBezTo>
                  <a:cubicBezTo>
                    <a:pt x="9381" y="9695"/>
                    <a:pt x="9361" y="9729"/>
                    <a:pt x="9341" y="9762"/>
                  </a:cubicBezTo>
                  <a:cubicBezTo>
                    <a:pt x="9299" y="9829"/>
                    <a:pt x="9256" y="9894"/>
                    <a:pt x="9213" y="9960"/>
                  </a:cubicBezTo>
                  <a:cubicBezTo>
                    <a:pt x="9192" y="9991"/>
                    <a:pt x="9173" y="10023"/>
                    <a:pt x="9151" y="10055"/>
                  </a:cubicBezTo>
                  <a:cubicBezTo>
                    <a:pt x="9107" y="10120"/>
                    <a:pt x="9062" y="10184"/>
                    <a:pt x="9016" y="10249"/>
                  </a:cubicBezTo>
                  <a:cubicBezTo>
                    <a:pt x="8995" y="10279"/>
                    <a:pt x="8975" y="10310"/>
                    <a:pt x="8953" y="10339"/>
                  </a:cubicBezTo>
                  <a:cubicBezTo>
                    <a:pt x="8907" y="10403"/>
                    <a:pt x="8860" y="10465"/>
                    <a:pt x="8813" y="10528"/>
                  </a:cubicBezTo>
                  <a:cubicBezTo>
                    <a:pt x="8791" y="10557"/>
                    <a:pt x="8769" y="10587"/>
                    <a:pt x="8747" y="10616"/>
                  </a:cubicBezTo>
                  <a:cubicBezTo>
                    <a:pt x="8697" y="10681"/>
                    <a:pt x="8646" y="10743"/>
                    <a:pt x="8596" y="10806"/>
                  </a:cubicBezTo>
                  <a:cubicBezTo>
                    <a:pt x="8574" y="10832"/>
                    <a:pt x="8554" y="10859"/>
                    <a:pt x="8532" y="10885"/>
                  </a:cubicBezTo>
                  <a:cubicBezTo>
                    <a:pt x="8480" y="10950"/>
                    <a:pt x="8426" y="11012"/>
                    <a:pt x="8372" y="11075"/>
                  </a:cubicBezTo>
                  <a:cubicBezTo>
                    <a:pt x="8351" y="11099"/>
                    <a:pt x="8332" y="11123"/>
                    <a:pt x="8311" y="11146"/>
                  </a:cubicBezTo>
                  <a:cubicBezTo>
                    <a:pt x="8259" y="11207"/>
                    <a:pt x="8205" y="11265"/>
                    <a:pt x="8151" y="11324"/>
                  </a:cubicBezTo>
                  <a:cubicBezTo>
                    <a:pt x="8129" y="11349"/>
                    <a:pt x="8106" y="11375"/>
                    <a:pt x="8083" y="11399"/>
                  </a:cubicBezTo>
                  <a:cubicBezTo>
                    <a:pt x="8030" y="11457"/>
                    <a:pt x="7975" y="11513"/>
                    <a:pt x="7921" y="11569"/>
                  </a:cubicBezTo>
                  <a:cubicBezTo>
                    <a:pt x="7897" y="11594"/>
                    <a:pt x="7874" y="11619"/>
                    <a:pt x="7850" y="11644"/>
                  </a:cubicBezTo>
                  <a:cubicBezTo>
                    <a:pt x="7796" y="11698"/>
                    <a:pt x="7742" y="11751"/>
                    <a:pt x="7688" y="11805"/>
                  </a:cubicBezTo>
                  <a:cubicBezTo>
                    <a:pt x="7662" y="11830"/>
                    <a:pt x="7637" y="11855"/>
                    <a:pt x="7611" y="11880"/>
                  </a:cubicBezTo>
                  <a:cubicBezTo>
                    <a:pt x="7556" y="11933"/>
                    <a:pt x="7500" y="11985"/>
                    <a:pt x="7444" y="12036"/>
                  </a:cubicBezTo>
                  <a:cubicBezTo>
                    <a:pt x="7419" y="12060"/>
                    <a:pt x="7394" y="12084"/>
                    <a:pt x="7369" y="12107"/>
                  </a:cubicBezTo>
                  <a:cubicBezTo>
                    <a:pt x="7314" y="12157"/>
                    <a:pt x="7258" y="12205"/>
                    <a:pt x="7203" y="12254"/>
                  </a:cubicBezTo>
                  <a:cubicBezTo>
                    <a:pt x="7176" y="12278"/>
                    <a:pt x="7149" y="12302"/>
                    <a:pt x="7122" y="12326"/>
                  </a:cubicBezTo>
                  <a:cubicBezTo>
                    <a:pt x="7071" y="12370"/>
                    <a:pt x="7019" y="12413"/>
                    <a:pt x="6967" y="12456"/>
                  </a:cubicBezTo>
                  <a:cubicBezTo>
                    <a:pt x="6935" y="12482"/>
                    <a:pt x="6904" y="12510"/>
                    <a:pt x="6872" y="12535"/>
                  </a:cubicBezTo>
                  <a:cubicBezTo>
                    <a:pt x="6821" y="12577"/>
                    <a:pt x="6769" y="12618"/>
                    <a:pt x="6717" y="12659"/>
                  </a:cubicBezTo>
                  <a:cubicBezTo>
                    <a:pt x="6685" y="12684"/>
                    <a:pt x="6653" y="12711"/>
                    <a:pt x="6621" y="12735"/>
                  </a:cubicBezTo>
                  <a:cubicBezTo>
                    <a:pt x="6571" y="12774"/>
                    <a:pt x="6521" y="12811"/>
                    <a:pt x="6471" y="12849"/>
                  </a:cubicBezTo>
                  <a:cubicBezTo>
                    <a:pt x="6436" y="12874"/>
                    <a:pt x="6402" y="12901"/>
                    <a:pt x="6367" y="12927"/>
                  </a:cubicBezTo>
                  <a:cubicBezTo>
                    <a:pt x="6319" y="12961"/>
                    <a:pt x="6272" y="12995"/>
                    <a:pt x="6224" y="13029"/>
                  </a:cubicBezTo>
                  <a:cubicBezTo>
                    <a:pt x="6187" y="13055"/>
                    <a:pt x="6150" y="13082"/>
                    <a:pt x="6113" y="13108"/>
                  </a:cubicBezTo>
                  <a:cubicBezTo>
                    <a:pt x="6067" y="13139"/>
                    <a:pt x="6022" y="13169"/>
                    <a:pt x="5977" y="13200"/>
                  </a:cubicBezTo>
                  <a:cubicBezTo>
                    <a:pt x="5937" y="13226"/>
                    <a:pt x="5897" y="13254"/>
                    <a:pt x="5858" y="13280"/>
                  </a:cubicBezTo>
                  <a:cubicBezTo>
                    <a:pt x="5813" y="13310"/>
                    <a:pt x="5768" y="13337"/>
                    <a:pt x="5723" y="13366"/>
                  </a:cubicBezTo>
                  <a:cubicBezTo>
                    <a:pt x="5683" y="13391"/>
                    <a:pt x="5643" y="13417"/>
                    <a:pt x="5604" y="13442"/>
                  </a:cubicBezTo>
                  <a:cubicBezTo>
                    <a:pt x="5560" y="13469"/>
                    <a:pt x="5517" y="13494"/>
                    <a:pt x="5474" y="13520"/>
                  </a:cubicBezTo>
                  <a:cubicBezTo>
                    <a:pt x="5434" y="13544"/>
                    <a:pt x="5393" y="13569"/>
                    <a:pt x="5353" y="13592"/>
                  </a:cubicBezTo>
                  <a:close/>
                  <a:moveTo>
                    <a:pt x="21342" y="9164"/>
                  </a:moveTo>
                  <a:cubicBezTo>
                    <a:pt x="21275" y="8891"/>
                    <a:pt x="21215" y="8610"/>
                    <a:pt x="21157" y="8339"/>
                  </a:cubicBezTo>
                  <a:cubicBezTo>
                    <a:pt x="21042" y="7795"/>
                    <a:pt x="20922" y="7233"/>
                    <a:pt x="20732" y="6706"/>
                  </a:cubicBezTo>
                  <a:cubicBezTo>
                    <a:pt x="20081" y="4897"/>
                    <a:pt x="19043" y="3414"/>
                    <a:pt x="17651" y="2296"/>
                  </a:cubicBezTo>
                  <a:lnTo>
                    <a:pt x="17651" y="2295"/>
                  </a:lnTo>
                  <a:lnTo>
                    <a:pt x="17606" y="2259"/>
                  </a:lnTo>
                  <a:lnTo>
                    <a:pt x="17508" y="2182"/>
                  </a:lnTo>
                  <a:lnTo>
                    <a:pt x="17508" y="2186"/>
                  </a:lnTo>
                  <a:cubicBezTo>
                    <a:pt x="16511" y="1417"/>
                    <a:pt x="15355" y="844"/>
                    <a:pt x="14067" y="482"/>
                  </a:cubicBezTo>
                  <a:lnTo>
                    <a:pt x="14067" y="480"/>
                  </a:lnTo>
                  <a:lnTo>
                    <a:pt x="13999" y="462"/>
                  </a:lnTo>
                  <a:lnTo>
                    <a:pt x="13909" y="437"/>
                  </a:lnTo>
                  <a:lnTo>
                    <a:pt x="13908" y="439"/>
                  </a:lnTo>
                  <a:cubicBezTo>
                    <a:pt x="13206" y="253"/>
                    <a:pt x="12462" y="125"/>
                    <a:pt x="11694" y="61"/>
                  </a:cubicBezTo>
                  <a:cubicBezTo>
                    <a:pt x="11204" y="21"/>
                    <a:pt x="10719" y="0"/>
                    <a:pt x="10254" y="0"/>
                  </a:cubicBezTo>
                  <a:cubicBezTo>
                    <a:pt x="6400" y="0"/>
                    <a:pt x="3443" y="1433"/>
                    <a:pt x="1704" y="4144"/>
                  </a:cubicBezTo>
                  <a:cubicBezTo>
                    <a:pt x="138" y="6585"/>
                    <a:pt x="-33" y="9263"/>
                    <a:pt x="4" y="10638"/>
                  </a:cubicBezTo>
                  <a:cubicBezTo>
                    <a:pt x="-2" y="11371"/>
                    <a:pt x="311" y="12180"/>
                    <a:pt x="841" y="12802"/>
                  </a:cubicBezTo>
                  <a:cubicBezTo>
                    <a:pt x="1326" y="13372"/>
                    <a:pt x="2213" y="14052"/>
                    <a:pt x="3681" y="14052"/>
                  </a:cubicBezTo>
                  <a:cubicBezTo>
                    <a:pt x="3682" y="14052"/>
                    <a:pt x="3682" y="14052"/>
                    <a:pt x="3682" y="14052"/>
                  </a:cubicBezTo>
                  <a:cubicBezTo>
                    <a:pt x="4201" y="14052"/>
                    <a:pt x="4757" y="13962"/>
                    <a:pt x="5335" y="13789"/>
                  </a:cubicBezTo>
                  <a:cubicBezTo>
                    <a:pt x="5819" y="15168"/>
                    <a:pt x="6787" y="15927"/>
                    <a:pt x="8069" y="15927"/>
                  </a:cubicBezTo>
                  <a:cubicBezTo>
                    <a:pt x="8223" y="15927"/>
                    <a:pt x="8381" y="15915"/>
                    <a:pt x="8539" y="15893"/>
                  </a:cubicBezTo>
                  <a:cubicBezTo>
                    <a:pt x="8660" y="17271"/>
                    <a:pt x="9169" y="18642"/>
                    <a:pt x="9944" y="19668"/>
                  </a:cubicBezTo>
                  <a:cubicBezTo>
                    <a:pt x="10610" y="20549"/>
                    <a:pt x="11797" y="21600"/>
                    <a:pt x="13670" y="21600"/>
                  </a:cubicBezTo>
                  <a:cubicBezTo>
                    <a:pt x="13791" y="21600"/>
                    <a:pt x="13915" y="21596"/>
                    <a:pt x="14038" y="21587"/>
                  </a:cubicBezTo>
                  <a:cubicBezTo>
                    <a:pt x="16849" y="21386"/>
                    <a:pt x="18415" y="19498"/>
                    <a:pt x="19233" y="17950"/>
                  </a:cubicBezTo>
                  <a:cubicBezTo>
                    <a:pt x="20113" y="16286"/>
                    <a:pt x="20612" y="14111"/>
                    <a:pt x="20573" y="12123"/>
                  </a:cubicBezTo>
                  <a:cubicBezTo>
                    <a:pt x="20734" y="11968"/>
                    <a:pt x="20877" y="11798"/>
                    <a:pt x="20997" y="11612"/>
                  </a:cubicBezTo>
                  <a:cubicBezTo>
                    <a:pt x="21448" y="10916"/>
                    <a:pt x="21567" y="10070"/>
                    <a:pt x="21342" y="9164"/>
                  </a:cubicBezTo>
                  <a:close/>
                </a:path>
              </a:pathLst>
            </a:custGeom>
            <a:solidFill>
              <a:srgbClr val="01010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sp>
        <p:nvSpPr>
          <p:cNvPr id="48" name="Oval 47"/>
          <p:cNvSpPr/>
          <p:nvPr/>
        </p:nvSpPr>
        <p:spPr>
          <a:xfrm>
            <a:off x="3336663" y="4338416"/>
            <a:ext cx="799914" cy="799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52" name="Oval 51"/>
          <p:cNvSpPr/>
          <p:nvPr/>
        </p:nvSpPr>
        <p:spPr>
          <a:xfrm>
            <a:off x="3336663" y="3179765"/>
            <a:ext cx="799914" cy="799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grpSp>
        <p:nvGrpSpPr>
          <p:cNvPr id="123" name="Group 122"/>
          <p:cNvGrpSpPr/>
          <p:nvPr/>
        </p:nvGrpSpPr>
        <p:grpSpPr>
          <a:xfrm>
            <a:off x="6092775" y="5001727"/>
            <a:ext cx="1206220" cy="1264761"/>
            <a:chOff x="1498203" y="2117964"/>
            <a:chExt cx="1702304" cy="1784921"/>
          </a:xfrm>
        </p:grpSpPr>
        <p:grpSp>
          <p:nvGrpSpPr>
            <p:cNvPr id="119" name="Group 118"/>
            <p:cNvGrpSpPr/>
            <p:nvPr/>
          </p:nvGrpSpPr>
          <p:grpSpPr>
            <a:xfrm>
              <a:off x="1539924" y="2117964"/>
              <a:ext cx="1008284" cy="1308127"/>
              <a:chOff x="954692" y="1956509"/>
              <a:chExt cx="979203" cy="1270401"/>
            </a:xfrm>
          </p:grpSpPr>
          <p:sp>
            <p:nvSpPr>
              <p:cNvPr id="60" name="Shape 12"/>
              <p:cNvSpPr/>
              <p:nvPr/>
            </p:nvSpPr>
            <p:spPr>
              <a:xfrm>
                <a:off x="954692" y="1974318"/>
                <a:ext cx="869377" cy="1252592"/>
              </a:xfrm>
              <a:custGeom>
                <a:avLst/>
                <a:gdLst/>
                <a:ahLst/>
                <a:cxnLst>
                  <a:cxn ang="0">
                    <a:pos x="wd2" y="hd2"/>
                  </a:cxn>
                  <a:cxn ang="5400000">
                    <a:pos x="wd2" y="hd2"/>
                  </a:cxn>
                  <a:cxn ang="10800000">
                    <a:pos x="wd2" y="hd2"/>
                  </a:cxn>
                  <a:cxn ang="16200000">
                    <a:pos x="wd2" y="hd2"/>
                  </a:cxn>
                </a:cxnLst>
                <a:rect l="0" t="0" r="r" b="b"/>
                <a:pathLst>
                  <a:path w="20956" h="21309" extrusionOk="0">
                    <a:moveTo>
                      <a:pt x="20779" y="6030"/>
                    </a:moveTo>
                    <a:cubicBezTo>
                      <a:pt x="20264" y="4084"/>
                      <a:pt x="18620" y="2334"/>
                      <a:pt x="16285" y="1236"/>
                    </a:cubicBezTo>
                    <a:lnTo>
                      <a:pt x="13846" y="391"/>
                    </a:lnTo>
                    <a:cubicBezTo>
                      <a:pt x="12110" y="-18"/>
                      <a:pt x="10342" y="-106"/>
                      <a:pt x="8543" y="126"/>
                    </a:cubicBezTo>
                    <a:cubicBezTo>
                      <a:pt x="7681" y="324"/>
                      <a:pt x="6820" y="522"/>
                      <a:pt x="5959" y="720"/>
                    </a:cubicBezTo>
                    <a:cubicBezTo>
                      <a:pt x="4229" y="1313"/>
                      <a:pt x="2826" y="2173"/>
                      <a:pt x="1751" y="3298"/>
                    </a:cubicBezTo>
                    <a:cubicBezTo>
                      <a:pt x="245" y="4893"/>
                      <a:pt x="-322" y="6878"/>
                      <a:pt x="177" y="8761"/>
                    </a:cubicBezTo>
                    <a:cubicBezTo>
                      <a:pt x="692" y="10708"/>
                      <a:pt x="2336" y="12457"/>
                      <a:pt x="4671" y="13555"/>
                    </a:cubicBezTo>
                    <a:lnTo>
                      <a:pt x="7110" y="14401"/>
                    </a:lnTo>
                    <a:cubicBezTo>
                      <a:pt x="7124" y="14405"/>
                      <a:pt x="7140" y="14407"/>
                      <a:pt x="7155" y="14410"/>
                    </a:cubicBezTo>
                    <a:cubicBezTo>
                      <a:pt x="7162" y="14442"/>
                      <a:pt x="7168" y="14473"/>
                      <a:pt x="7176" y="14505"/>
                    </a:cubicBezTo>
                    <a:cubicBezTo>
                      <a:pt x="7448" y="15532"/>
                      <a:pt x="8369" y="16487"/>
                      <a:pt x="9601" y="17118"/>
                    </a:cubicBezTo>
                    <a:cubicBezTo>
                      <a:pt x="9601" y="17118"/>
                      <a:pt x="9600" y="17118"/>
                      <a:pt x="9599" y="17118"/>
                    </a:cubicBezTo>
                    <a:cubicBezTo>
                      <a:pt x="9599" y="17118"/>
                      <a:pt x="9171" y="17802"/>
                      <a:pt x="10319" y="18459"/>
                    </a:cubicBezTo>
                    <a:cubicBezTo>
                      <a:pt x="10319" y="18459"/>
                      <a:pt x="10324" y="18459"/>
                      <a:pt x="10330" y="18459"/>
                    </a:cubicBezTo>
                    <a:cubicBezTo>
                      <a:pt x="10332" y="18683"/>
                      <a:pt x="10451" y="19003"/>
                      <a:pt x="10956" y="19323"/>
                    </a:cubicBezTo>
                    <a:cubicBezTo>
                      <a:pt x="10954" y="19545"/>
                      <a:pt x="11069" y="19876"/>
                      <a:pt x="11635" y="20199"/>
                    </a:cubicBezTo>
                    <a:cubicBezTo>
                      <a:pt x="11635" y="20199"/>
                      <a:pt x="11784" y="20215"/>
                      <a:pt x="12046" y="20227"/>
                    </a:cubicBezTo>
                    <a:cubicBezTo>
                      <a:pt x="12806" y="20994"/>
                      <a:pt x="14166" y="21494"/>
                      <a:pt x="15491" y="21244"/>
                    </a:cubicBezTo>
                    <a:cubicBezTo>
                      <a:pt x="17016" y="20957"/>
                      <a:pt x="18171" y="20115"/>
                      <a:pt x="18278" y="19038"/>
                    </a:cubicBezTo>
                    <a:cubicBezTo>
                      <a:pt x="18415" y="18968"/>
                      <a:pt x="18550" y="18896"/>
                      <a:pt x="18684" y="18819"/>
                    </a:cubicBezTo>
                    <a:cubicBezTo>
                      <a:pt x="18684" y="18819"/>
                      <a:pt x="19047" y="18254"/>
                      <a:pt x="18661" y="17806"/>
                    </a:cubicBezTo>
                    <a:cubicBezTo>
                      <a:pt x="18751" y="17616"/>
                      <a:pt x="18891" y="17192"/>
                      <a:pt x="18592" y="16834"/>
                    </a:cubicBezTo>
                    <a:cubicBezTo>
                      <a:pt x="18627" y="16778"/>
                      <a:pt x="19165" y="15885"/>
                      <a:pt x="18209" y="15374"/>
                    </a:cubicBezTo>
                    <a:cubicBezTo>
                      <a:pt x="18209" y="15374"/>
                      <a:pt x="18202" y="15377"/>
                      <a:pt x="18202" y="15377"/>
                    </a:cubicBezTo>
                    <a:cubicBezTo>
                      <a:pt x="18658" y="14631"/>
                      <a:pt x="18799" y="13795"/>
                      <a:pt x="18585" y="12992"/>
                    </a:cubicBezTo>
                    <a:cubicBezTo>
                      <a:pt x="18524" y="12760"/>
                      <a:pt x="18428" y="12533"/>
                      <a:pt x="18305" y="12312"/>
                    </a:cubicBezTo>
                    <a:cubicBezTo>
                      <a:pt x="18627" y="12056"/>
                      <a:pt x="18928" y="11784"/>
                      <a:pt x="19205" y="11494"/>
                    </a:cubicBezTo>
                    <a:cubicBezTo>
                      <a:pt x="20711" y="9898"/>
                      <a:pt x="21278" y="7913"/>
                      <a:pt x="20779" y="6030"/>
                    </a:cubicBezTo>
                    <a:close/>
                  </a:path>
                </a:pathLst>
              </a:custGeom>
              <a:solidFill>
                <a:srgbClr val="010101">
                  <a:alpha val="1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1" name="Shape 13"/>
              <p:cNvSpPr/>
              <p:nvPr/>
            </p:nvSpPr>
            <p:spPr>
              <a:xfrm>
                <a:off x="1064518" y="1956509"/>
                <a:ext cx="869377" cy="1051255"/>
              </a:xfrm>
              <a:custGeom>
                <a:avLst/>
                <a:gdLst/>
                <a:ahLst/>
                <a:cxnLst>
                  <a:cxn ang="0">
                    <a:pos x="wd2" y="hd2"/>
                  </a:cxn>
                  <a:cxn ang="5400000">
                    <a:pos x="wd2" y="hd2"/>
                  </a:cxn>
                  <a:cxn ang="10800000">
                    <a:pos x="wd2" y="hd2"/>
                  </a:cxn>
                  <a:cxn ang="16200000">
                    <a:pos x="wd2" y="hd2"/>
                  </a:cxn>
                </a:cxnLst>
                <a:rect l="0" t="0" r="r" b="b"/>
                <a:pathLst>
                  <a:path w="20956" h="20931" extrusionOk="0">
                    <a:moveTo>
                      <a:pt x="16285" y="1447"/>
                    </a:moveTo>
                    <a:lnTo>
                      <a:pt x="13846" y="458"/>
                    </a:lnTo>
                    <a:cubicBezTo>
                      <a:pt x="12110" y="-21"/>
                      <a:pt x="10342" y="-124"/>
                      <a:pt x="8543" y="147"/>
                    </a:cubicBezTo>
                    <a:cubicBezTo>
                      <a:pt x="7681" y="379"/>
                      <a:pt x="6820" y="611"/>
                      <a:pt x="5959" y="843"/>
                    </a:cubicBezTo>
                    <a:cubicBezTo>
                      <a:pt x="4229" y="1537"/>
                      <a:pt x="2826" y="2543"/>
                      <a:pt x="1751" y="3859"/>
                    </a:cubicBezTo>
                    <a:cubicBezTo>
                      <a:pt x="245" y="5727"/>
                      <a:pt x="-322" y="8050"/>
                      <a:pt x="177" y="10254"/>
                    </a:cubicBezTo>
                    <a:cubicBezTo>
                      <a:pt x="692" y="12532"/>
                      <a:pt x="2336" y="14580"/>
                      <a:pt x="4671" y="15864"/>
                    </a:cubicBezTo>
                    <a:lnTo>
                      <a:pt x="7110" y="16854"/>
                    </a:lnTo>
                    <a:cubicBezTo>
                      <a:pt x="7124" y="16858"/>
                      <a:pt x="7140" y="16861"/>
                      <a:pt x="7155" y="16865"/>
                    </a:cubicBezTo>
                    <a:cubicBezTo>
                      <a:pt x="7162" y="16902"/>
                      <a:pt x="7168" y="16939"/>
                      <a:pt x="7176" y="16976"/>
                    </a:cubicBezTo>
                    <a:cubicBezTo>
                      <a:pt x="7724" y="19397"/>
                      <a:pt x="10898" y="21476"/>
                      <a:pt x="13953" y="20802"/>
                    </a:cubicBezTo>
                    <a:cubicBezTo>
                      <a:pt x="15505" y="20460"/>
                      <a:pt x="16799" y="19881"/>
                      <a:pt x="17714" y="18746"/>
                    </a:cubicBezTo>
                    <a:cubicBezTo>
                      <a:pt x="18548" y="17712"/>
                      <a:pt x="18862" y="16426"/>
                      <a:pt x="18585" y="15205"/>
                    </a:cubicBezTo>
                    <a:cubicBezTo>
                      <a:pt x="18524" y="14934"/>
                      <a:pt x="18428" y="14668"/>
                      <a:pt x="18305" y="14409"/>
                    </a:cubicBezTo>
                    <a:cubicBezTo>
                      <a:pt x="18627" y="14110"/>
                      <a:pt x="18928" y="13792"/>
                      <a:pt x="19205" y="13452"/>
                    </a:cubicBezTo>
                    <a:cubicBezTo>
                      <a:pt x="20711" y="11585"/>
                      <a:pt x="21278" y="9261"/>
                      <a:pt x="20779" y="7057"/>
                    </a:cubicBezTo>
                    <a:cubicBezTo>
                      <a:pt x="20264" y="4780"/>
                      <a:pt x="18620" y="2732"/>
                      <a:pt x="16285" y="1447"/>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2" name="Shape 14"/>
              <p:cNvSpPr/>
              <p:nvPr/>
            </p:nvSpPr>
            <p:spPr>
              <a:xfrm>
                <a:off x="1753152" y="2461111"/>
                <a:ext cx="89209" cy="124757"/>
              </a:xfrm>
              <a:custGeom>
                <a:avLst/>
                <a:gdLst/>
                <a:ahLst/>
                <a:cxnLst>
                  <a:cxn ang="0">
                    <a:pos x="wd2" y="hd2"/>
                  </a:cxn>
                  <a:cxn ang="5400000">
                    <a:pos x="wd2" y="hd2"/>
                  </a:cxn>
                  <a:cxn ang="10800000">
                    <a:pos x="wd2" y="hd2"/>
                  </a:cxn>
                  <a:cxn ang="16200000">
                    <a:pos x="wd2" y="hd2"/>
                  </a:cxn>
                </a:cxnLst>
                <a:rect l="0" t="0" r="r" b="b"/>
                <a:pathLst>
                  <a:path w="17749" h="19162" extrusionOk="0">
                    <a:moveTo>
                      <a:pt x="12313" y="269"/>
                    </a:moveTo>
                    <a:cubicBezTo>
                      <a:pt x="17322" y="1835"/>
                      <a:pt x="19210" y="7240"/>
                      <a:pt x="16531" y="12339"/>
                    </a:cubicBezTo>
                    <a:cubicBezTo>
                      <a:pt x="13853" y="17438"/>
                      <a:pt x="7627" y="20301"/>
                      <a:pt x="2615" y="18734"/>
                    </a:cubicBezTo>
                    <a:cubicBezTo>
                      <a:pt x="-2390" y="17167"/>
                      <a:pt x="856" y="14495"/>
                      <a:pt x="3534" y="9396"/>
                    </a:cubicBezTo>
                    <a:cubicBezTo>
                      <a:pt x="6212" y="4298"/>
                      <a:pt x="7307" y="-1299"/>
                      <a:pt x="12313" y="269"/>
                    </a:cubicBezTo>
                    <a:close/>
                  </a:path>
                </a:pathLst>
              </a:custGeom>
              <a:solidFill>
                <a:srgbClr val="FFFF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3" name="Shape 15"/>
              <p:cNvSpPr/>
              <p:nvPr/>
            </p:nvSpPr>
            <p:spPr>
              <a:xfrm>
                <a:off x="1109041" y="2045556"/>
                <a:ext cx="478352" cy="512784"/>
              </a:xfrm>
              <a:custGeom>
                <a:avLst/>
                <a:gdLst/>
                <a:ahLst/>
                <a:cxnLst>
                  <a:cxn ang="0">
                    <a:pos x="wd2" y="hd2"/>
                  </a:cxn>
                  <a:cxn ang="5400000">
                    <a:pos x="wd2" y="hd2"/>
                  </a:cxn>
                  <a:cxn ang="10800000">
                    <a:pos x="wd2" y="hd2"/>
                  </a:cxn>
                  <a:cxn ang="16200000">
                    <a:pos x="wd2" y="hd2"/>
                  </a:cxn>
                </a:cxnLst>
                <a:rect l="0" t="0" r="r" b="b"/>
                <a:pathLst>
                  <a:path w="19638" h="18916" extrusionOk="0">
                    <a:moveTo>
                      <a:pt x="16813" y="1290"/>
                    </a:moveTo>
                    <a:cubicBezTo>
                      <a:pt x="20619" y="3920"/>
                      <a:pt x="20573" y="9712"/>
                      <a:pt x="16710" y="14223"/>
                    </a:cubicBezTo>
                    <a:cubicBezTo>
                      <a:pt x="12847" y="18734"/>
                      <a:pt x="6630" y="20258"/>
                      <a:pt x="2825" y="17627"/>
                    </a:cubicBezTo>
                    <a:cubicBezTo>
                      <a:pt x="-981" y="14995"/>
                      <a:pt x="-936" y="9204"/>
                      <a:pt x="2928" y="4693"/>
                    </a:cubicBezTo>
                    <a:cubicBezTo>
                      <a:pt x="6790" y="182"/>
                      <a:pt x="13008" y="-1342"/>
                      <a:pt x="16813" y="1290"/>
                    </a:cubicBezTo>
                    <a:close/>
                  </a:path>
                </a:pathLst>
              </a:custGeom>
              <a:solidFill>
                <a:srgbClr val="FFFFFF">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4" name="Shape 16"/>
              <p:cNvSpPr/>
              <p:nvPr/>
            </p:nvSpPr>
            <p:spPr>
              <a:xfrm>
                <a:off x="1206994" y="2173191"/>
                <a:ext cx="162106" cy="187510"/>
              </a:xfrm>
              <a:custGeom>
                <a:avLst/>
                <a:gdLst/>
                <a:ahLst/>
                <a:cxnLst>
                  <a:cxn ang="0">
                    <a:pos x="wd2" y="hd2"/>
                  </a:cxn>
                  <a:cxn ang="5400000">
                    <a:pos x="wd2" y="hd2"/>
                  </a:cxn>
                  <a:cxn ang="10800000">
                    <a:pos x="wd2" y="hd2"/>
                  </a:cxn>
                  <a:cxn ang="16200000">
                    <a:pos x="wd2" y="hd2"/>
                  </a:cxn>
                </a:cxnLst>
                <a:rect l="0" t="0" r="r" b="b"/>
                <a:pathLst>
                  <a:path w="19000" h="19046" extrusionOk="0">
                    <a:moveTo>
                      <a:pt x="17329" y="704"/>
                    </a:moveTo>
                    <a:cubicBezTo>
                      <a:pt x="20300" y="2684"/>
                      <a:pt x="19202" y="8239"/>
                      <a:pt x="14878" y="13109"/>
                    </a:cubicBezTo>
                    <a:cubicBezTo>
                      <a:pt x="10554" y="17980"/>
                      <a:pt x="4640" y="20323"/>
                      <a:pt x="1670" y="18342"/>
                    </a:cubicBezTo>
                    <a:cubicBezTo>
                      <a:pt x="-1300" y="16362"/>
                      <a:pt x="-203" y="10807"/>
                      <a:pt x="4122" y="5936"/>
                    </a:cubicBezTo>
                    <a:cubicBezTo>
                      <a:pt x="8445" y="1066"/>
                      <a:pt x="14360" y="-1277"/>
                      <a:pt x="17329" y="704"/>
                    </a:cubicBezTo>
                    <a:close/>
                  </a:path>
                </a:pathLst>
              </a:custGeom>
              <a:solidFill>
                <a:srgbClr val="FFFFFF">
                  <a:alpha val="3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5" name="Shape 17"/>
              <p:cNvSpPr/>
              <p:nvPr/>
            </p:nvSpPr>
            <p:spPr>
              <a:xfrm>
                <a:off x="1266359" y="2303794"/>
                <a:ext cx="484365" cy="668223"/>
              </a:xfrm>
              <a:custGeom>
                <a:avLst/>
                <a:gdLst/>
                <a:ahLst/>
                <a:cxnLst>
                  <a:cxn ang="0">
                    <a:pos x="wd2" y="hd2"/>
                  </a:cxn>
                  <a:cxn ang="5400000">
                    <a:pos x="wd2" y="hd2"/>
                  </a:cxn>
                  <a:cxn ang="10800000">
                    <a:pos x="wd2" y="hd2"/>
                  </a:cxn>
                  <a:cxn ang="16200000">
                    <a:pos x="wd2" y="hd2"/>
                  </a:cxn>
                </a:cxnLst>
                <a:rect l="0" t="0" r="r" b="b"/>
                <a:pathLst>
                  <a:path w="21600" h="21600" extrusionOk="0">
                    <a:moveTo>
                      <a:pt x="21600" y="21396"/>
                    </a:moveTo>
                    <a:lnTo>
                      <a:pt x="18099" y="2835"/>
                    </a:lnTo>
                    <a:cubicBezTo>
                      <a:pt x="18143" y="2809"/>
                      <a:pt x="18191" y="2780"/>
                      <a:pt x="18235" y="2754"/>
                    </a:cubicBezTo>
                    <a:cubicBezTo>
                      <a:pt x="18651" y="2507"/>
                      <a:pt x="19038" y="2286"/>
                      <a:pt x="19352" y="2066"/>
                    </a:cubicBezTo>
                    <a:cubicBezTo>
                      <a:pt x="19657" y="1841"/>
                      <a:pt x="19924" y="1644"/>
                      <a:pt x="20143" y="1483"/>
                    </a:cubicBezTo>
                    <a:cubicBezTo>
                      <a:pt x="20579" y="1158"/>
                      <a:pt x="20816" y="967"/>
                      <a:pt x="20816" y="967"/>
                    </a:cubicBezTo>
                    <a:cubicBezTo>
                      <a:pt x="20816" y="967"/>
                      <a:pt x="20521" y="1116"/>
                      <a:pt x="20025" y="1386"/>
                    </a:cubicBezTo>
                    <a:cubicBezTo>
                      <a:pt x="19779" y="1522"/>
                      <a:pt x="19480" y="1686"/>
                      <a:pt x="19137" y="1875"/>
                    </a:cubicBezTo>
                    <a:cubicBezTo>
                      <a:pt x="18811" y="2043"/>
                      <a:pt x="18420" y="2209"/>
                      <a:pt x="18017" y="2404"/>
                    </a:cubicBezTo>
                    <a:lnTo>
                      <a:pt x="17564" y="0"/>
                    </a:lnTo>
                    <a:lnTo>
                      <a:pt x="17921" y="2449"/>
                    </a:lnTo>
                    <a:cubicBezTo>
                      <a:pt x="17703" y="2553"/>
                      <a:pt x="17477" y="2660"/>
                      <a:pt x="17242" y="2771"/>
                    </a:cubicBezTo>
                    <a:cubicBezTo>
                      <a:pt x="16995" y="2872"/>
                      <a:pt x="16739" y="2975"/>
                      <a:pt x="16476" y="3082"/>
                    </a:cubicBezTo>
                    <a:cubicBezTo>
                      <a:pt x="15950" y="3294"/>
                      <a:pt x="15406" y="3528"/>
                      <a:pt x="14806" y="3722"/>
                    </a:cubicBezTo>
                    <a:cubicBezTo>
                      <a:pt x="14216" y="3929"/>
                      <a:pt x="13609" y="4143"/>
                      <a:pt x="12967" y="4322"/>
                    </a:cubicBezTo>
                    <a:cubicBezTo>
                      <a:pt x="12335" y="4518"/>
                      <a:pt x="11686" y="4702"/>
                      <a:pt x="11018" y="4851"/>
                    </a:cubicBezTo>
                    <a:cubicBezTo>
                      <a:pt x="10365" y="5031"/>
                      <a:pt x="9691" y="5165"/>
                      <a:pt x="9029" y="5300"/>
                    </a:cubicBezTo>
                    <a:cubicBezTo>
                      <a:pt x="8369" y="5443"/>
                      <a:pt x="7704" y="5541"/>
                      <a:pt x="7068" y="5659"/>
                    </a:cubicBezTo>
                    <a:cubicBezTo>
                      <a:pt x="6422" y="5741"/>
                      <a:pt x="5804" y="5853"/>
                      <a:pt x="5207" y="5917"/>
                    </a:cubicBezTo>
                    <a:cubicBezTo>
                      <a:pt x="4686" y="5978"/>
                      <a:pt x="4196" y="6035"/>
                      <a:pt x="3729" y="6079"/>
                    </a:cubicBezTo>
                    <a:lnTo>
                      <a:pt x="2406" y="4257"/>
                    </a:lnTo>
                    <a:lnTo>
                      <a:pt x="3627" y="6089"/>
                    </a:lnTo>
                    <a:cubicBezTo>
                      <a:pt x="3594" y="6092"/>
                      <a:pt x="3557" y="6097"/>
                      <a:pt x="3523" y="6100"/>
                    </a:cubicBezTo>
                    <a:cubicBezTo>
                      <a:pt x="2476" y="6199"/>
                      <a:pt x="1595" y="6263"/>
                      <a:pt x="976" y="6285"/>
                    </a:cubicBezTo>
                    <a:cubicBezTo>
                      <a:pt x="357" y="6314"/>
                      <a:pt x="0" y="6319"/>
                      <a:pt x="0" y="6319"/>
                    </a:cubicBezTo>
                    <a:cubicBezTo>
                      <a:pt x="0" y="6319"/>
                      <a:pt x="350" y="6372"/>
                      <a:pt x="972" y="6413"/>
                    </a:cubicBezTo>
                    <a:cubicBezTo>
                      <a:pt x="1594" y="6448"/>
                      <a:pt x="2488" y="6503"/>
                      <a:pt x="3562" y="6477"/>
                    </a:cubicBezTo>
                    <a:cubicBezTo>
                      <a:pt x="3664" y="6477"/>
                      <a:pt x="3775" y="6472"/>
                      <a:pt x="3881" y="6469"/>
                    </a:cubicBezTo>
                    <a:lnTo>
                      <a:pt x="13966" y="21600"/>
                    </a:lnTo>
                    <a:lnTo>
                      <a:pt x="14782" y="21302"/>
                    </a:lnTo>
                    <a:lnTo>
                      <a:pt x="4010" y="6466"/>
                    </a:lnTo>
                    <a:cubicBezTo>
                      <a:pt x="4420" y="6455"/>
                      <a:pt x="4845" y="6437"/>
                      <a:pt x="5295" y="6406"/>
                    </a:cubicBezTo>
                    <a:cubicBezTo>
                      <a:pt x="5910" y="6373"/>
                      <a:pt x="6553" y="6299"/>
                      <a:pt x="7220" y="6230"/>
                    </a:cubicBezTo>
                    <a:cubicBezTo>
                      <a:pt x="7877" y="6127"/>
                      <a:pt x="8572" y="6063"/>
                      <a:pt x="9252" y="5919"/>
                    </a:cubicBezTo>
                    <a:cubicBezTo>
                      <a:pt x="9937" y="5787"/>
                      <a:pt x="10634" y="5656"/>
                      <a:pt x="11313" y="5478"/>
                    </a:cubicBezTo>
                    <a:cubicBezTo>
                      <a:pt x="11998" y="5317"/>
                      <a:pt x="12665" y="5119"/>
                      <a:pt x="13314" y="4910"/>
                    </a:cubicBezTo>
                    <a:cubicBezTo>
                      <a:pt x="13976" y="4725"/>
                      <a:pt x="14581" y="4468"/>
                      <a:pt x="15178" y="4239"/>
                    </a:cubicBezTo>
                    <a:cubicBezTo>
                      <a:pt x="15785" y="4024"/>
                      <a:pt x="16320" y="3748"/>
                      <a:pt x="16835" y="3502"/>
                    </a:cubicBezTo>
                    <a:cubicBezTo>
                      <a:pt x="17092" y="3378"/>
                      <a:pt x="17341" y="3257"/>
                      <a:pt x="17583" y="3140"/>
                    </a:cubicBezTo>
                    <a:cubicBezTo>
                      <a:pt x="17722" y="3057"/>
                      <a:pt x="17853" y="2980"/>
                      <a:pt x="17987" y="2901"/>
                    </a:cubicBezTo>
                    <a:lnTo>
                      <a:pt x="20693" y="21475"/>
                    </a:lnTo>
                    <a:cubicBezTo>
                      <a:pt x="20693" y="21475"/>
                      <a:pt x="21600" y="21396"/>
                      <a:pt x="21600" y="21396"/>
                    </a:cubicBezTo>
                    <a:close/>
                  </a:path>
                </a:pathLst>
              </a:custGeom>
              <a:solidFill>
                <a:srgbClr val="FFFF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6" name="Shape 18"/>
              <p:cNvSpPr/>
              <p:nvPr/>
            </p:nvSpPr>
            <p:spPr>
              <a:xfrm>
                <a:off x="1462263" y="2861825"/>
                <a:ext cx="386528" cy="348894"/>
              </a:xfrm>
              <a:custGeom>
                <a:avLst/>
                <a:gdLst/>
                <a:ahLst/>
                <a:cxnLst>
                  <a:cxn ang="0">
                    <a:pos x="wd2" y="hd2"/>
                  </a:cxn>
                  <a:cxn ang="5400000">
                    <a:pos x="wd2" y="hd2"/>
                  </a:cxn>
                  <a:cxn ang="10800000">
                    <a:pos x="wd2" y="hd2"/>
                  </a:cxn>
                  <a:cxn ang="16200000">
                    <a:pos x="wd2" y="hd2"/>
                  </a:cxn>
                </a:cxnLst>
                <a:rect l="0" t="0" r="r" b="b"/>
                <a:pathLst>
                  <a:path w="20139" h="20947" extrusionOk="0">
                    <a:moveTo>
                      <a:pt x="18623" y="9836"/>
                    </a:moveTo>
                    <a:cubicBezTo>
                      <a:pt x="18965" y="9554"/>
                      <a:pt x="19305" y="9261"/>
                      <a:pt x="19639" y="8943"/>
                    </a:cubicBezTo>
                    <a:cubicBezTo>
                      <a:pt x="19305" y="9261"/>
                      <a:pt x="18965" y="9554"/>
                      <a:pt x="18623" y="9836"/>
                    </a:cubicBezTo>
                    <a:close/>
                    <a:moveTo>
                      <a:pt x="19410" y="8062"/>
                    </a:moveTo>
                    <a:cubicBezTo>
                      <a:pt x="19318" y="7954"/>
                      <a:pt x="19217" y="7849"/>
                      <a:pt x="19103" y="7750"/>
                    </a:cubicBezTo>
                    <a:cubicBezTo>
                      <a:pt x="19217" y="7849"/>
                      <a:pt x="19318" y="7954"/>
                      <a:pt x="19410" y="8062"/>
                    </a:cubicBezTo>
                    <a:close/>
                    <a:moveTo>
                      <a:pt x="19756" y="8585"/>
                    </a:moveTo>
                    <a:cubicBezTo>
                      <a:pt x="19951" y="7915"/>
                      <a:pt x="20254" y="6418"/>
                      <a:pt x="19607" y="5152"/>
                    </a:cubicBezTo>
                    <a:cubicBezTo>
                      <a:pt x="19682" y="4957"/>
                      <a:pt x="20844" y="1806"/>
                      <a:pt x="18778" y="0"/>
                    </a:cubicBezTo>
                    <a:cubicBezTo>
                      <a:pt x="18778" y="0"/>
                      <a:pt x="11189" y="6850"/>
                      <a:pt x="169" y="6157"/>
                    </a:cubicBezTo>
                    <a:cubicBezTo>
                      <a:pt x="169" y="6157"/>
                      <a:pt x="-756" y="8571"/>
                      <a:pt x="1725" y="10887"/>
                    </a:cubicBezTo>
                    <a:cubicBezTo>
                      <a:pt x="1725" y="10887"/>
                      <a:pt x="1736" y="10889"/>
                      <a:pt x="1748" y="10891"/>
                    </a:cubicBezTo>
                    <a:cubicBezTo>
                      <a:pt x="1752" y="11678"/>
                      <a:pt x="2009" y="12808"/>
                      <a:pt x="3102" y="13938"/>
                    </a:cubicBezTo>
                    <a:cubicBezTo>
                      <a:pt x="3096" y="14722"/>
                      <a:pt x="3347" y="15889"/>
                      <a:pt x="4569" y="17031"/>
                    </a:cubicBezTo>
                    <a:cubicBezTo>
                      <a:pt x="4569" y="17031"/>
                      <a:pt x="4892" y="17086"/>
                      <a:pt x="5457" y="17130"/>
                    </a:cubicBezTo>
                    <a:cubicBezTo>
                      <a:pt x="7100" y="19834"/>
                      <a:pt x="10040" y="21600"/>
                      <a:pt x="12904" y="20718"/>
                    </a:cubicBezTo>
                    <a:cubicBezTo>
                      <a:pt x="16200" y="19705"/>
                      <a:pt x="18696" y="16734"/>
                      <a:pt x="18929" y="12931"/>
                    </a:cubicBezTo>
                    <a:cubicBezTo>
                      <a:pt x="19224" y="12685"/>
                      <a:pt x="19516" y="12432"/>
                      <a:pt x="19805" y="12158"/>
                    </a:cubicBezTo>
                    <a:cubicBezTo>
                      <a:pt x="19805" y="12158"/>
                      <a:pt x="20589" y="10164"/>
                      <a:pt x="19756" y="8585"/>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nvGrpSpPr>
            <p:cNvPr id="69" name="Group 68"/>
            <p:cNvGrpSpPr/>
            <p:nvPr/>
          </p:nvGrpSpPr>
          <p:grpSpPr>
            <a:xfrm>
              <a:off x="2264443" y="2649334"/>
              <a:ext cx="936064" cy="1059840"/>
              <a:chOff x="2197689" y="5658698"/>
              <a:chExt cx="654706" cy="741278"/>
            </a:xfrm>
          </p:grpSpPr>
          <p:sp>
            <p:nvSpPr>
              <p:cNvPr id="79" name="Shape 15"/>
              <p:cNvSpPr/>
              <p:nvPr/>
            </p:nvSpPr>
            <p:spPr>
              <a:xfrm>
                <a:off x="2235340" y="5917554"/>
                <a:ext cx="41739" cy="212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D6D6D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0" name="Shape 29"/>
              <p:cNvSpPr/>
              <p:nvPr/>
            </p:nvSpPr>
            <p:spPr>
              <a:xfrm>
                <a:off x="2197689" y="5658698"/>
                <a:ext cx="654706" cy="741278"/>
              </a:xfrm>
              <a:custGeom>
                <a:avLst/>
                <a:gdLst/>
                <a:ahLst/>
                <a:cxnLst>
                  <a:cxn ang="0">
                    <a:pos x="wd2" y="hd2"/>
                  </a:cxn>
                  <a:cxn ang="5400000">
                    <a:pos x="wd2" y="hd2"/>
                  </a:cxn>
                  <a:cxn ang="10800000">
                    <a:pos x="wd2" y="hd2"/>
                  </a:cxn>
                  <a:cxn ang="16200000">
                    <a:pos x="wd2" y="hd2"/>
                  </a:cxn>
                </a:cxnLst>
                <a:rect l="0" t="0" r="r" b="b"/>
                <a:pathLst>
                  <a:path w="21294" h="21329" extrusionOk="0">
                    <a:moveTo>
                      <a:pt x="1121" y="3116"/>
                    </a:moveTo>
                    <a:lnTo>
                      <a:pt x="15042" y="39"/>
                    </a:lnTo>
                    <a:cubicBezTo>
                      <a:pt x="15831" y="-135"/>
                      <a:pt x="16638" y="294"/>
                      <a:pt x="16835" y="992"/>
                    </a:cubicBezTo>
                    <a:lnTo>
                      <a:pt x="21250" y="16628"/>
                    </a:lnTo>
                    <a:cubicBezTo>
                      <a:pt x="21447" y="17326"/>
                      <a:pt x="20963" y="18040"/>
                      <a:pt x="20173" y="18214"/>
                    </a:cubicBezTo>
                    <a:lnTo>
                      <a:pt x="6253" y="21290"/>
                    </a:lnTo>
                    <a:cubicBezTo>
                      <a:pt x="5463" y="21465"/>
                      <a:pt x="4656" y="21036"/>
                      <a:pt x="4459" y="20338"/>
                    </a:cubicBezTo>
                    <a:lnTo>
                      <a:pt x="44" y="4702"/>
                    </a:lnTo>
                    <a:cubicBezTo>
                      <a:pt x="-153" y="4004"/>
                      <a:pt x="331" y="3290"/>
                      <a:pt x="1121" y="3116"/>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1" name="Shape 31"/>
              <p:cNvSpPr/>
              <p:nvPr/>
            </p:nvSpPr>
            <p:spPr>
              <a:xfrm>
                <a:off x="2677749" y="6049335"/>
                <a:ext cx="114998" cy="116584"/>
              </a:xfrm>
              <a:custGeom>
                <a:avLst/>
                <a:gdLst/>
                <a:ahLst/>
                <a:cxnLst>
                  <a:cxn ang="0">
                    <a:pos x="wd2" y="hd2"/>
                  </a:cxn>
                  <a:cxn ang="5400000">
                    <a:pos x="wd2" y="hd2"/>
                  </a:cxn>
                  <a:cxn ang="10800000">
                    <a:pos x="wd2" y="hd2"/>
                  </a:cxn>
                  <a:cxn ang="16200000">
                    <a:pos x="wd2" y="hd2"/>
                  </a:cxn>
                </a:cxnLst>
                <a:rect l="0" t="0" r="r" b="b"/>
                <a:pathLst>
                  <a:path w="20808" h="20818" extrusionOk="0">
                    <a:moveTo>
                      <a:pt x="2900" y="2688"/>
                    </a:moveTo>
                    <a:lnTo>
                      <a:pt x="13346" y="112"/>
                    </a:lnTo>
                    <a:cubicBezTo>
                      <a:pt x="15391" y="-391"/>
                      <a:pt x="17479" y="846"/>
                      <a:pt x="17989" y="2864"/>
                    </a:cubicBezTo>
                    <a:lnTo>
                      <a:pt x="20694" y="13548"/>
                    </a:lnTo>
                    <a:cubicBezTo>
                      <a:pt x="21204" y="15564"/>
                      <a:pt x="19951" y="17627"/>
                      <a:pt x="17908" y="18130"/>
                    </a:cubicBezTo>
                    <a:lnTo>
                      <a:pt x="7462" y="20706"/>
                    </a:lnTo>
                    <a:cubicBezTo>
                      <a:pt x="5417" y="21209"/>
                      <a:pt x="3329" y="19972"/>
                      <a:pt x="2819" y="17954"/>
                    </a:cubicBezTo>
                    <a:lnTo>
                      <a:pt x="114" y="7270"/>
                    </a:lnTo>
                    <a:cubicBezTo>
                      <a:pt x="-396" y="5254"/>
                      <a:pt x="857" y="3191"/>
                      <a:pt x="2900" y="2688"/>
                    </a:cubicBezTo>
                    <a:close/>
                  </a:path>
                </a:pathLst>
              </a:custGeom>
              <a:solidFill>
                <a:schemeClr val="accent4">
                  <a:lumMod val="60000"/>
                  <a:lumOff val="4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2" name="Freeform 81"/>
              <p:cNvSpPr/>
              <p:nvPr/>
            </p:nvSpPr>
            <p:spPr>
              <a:xfrm>
                <a:off x="2232985" y="5696350"/>
                <a:ext cx="531535" cy="671941"/>
              </a:xfrm>
              <a:custGeom>
                <a:avLst/>
                <a:gdLst>
                  <a:gd name="connsiteX0" fmla="*/ 191432 w 531535"/>
                  <a:gd name="connsiteY0" fmla="*/ 555990 h 671941"/>
                  <a:gd name="connsiteX1" fmla="*/ 217089 w 531535"/>
                  <a:gd name="connsiteY1" fmla="*/ 571402 h 671941"/>
                  <a:gd name="connsiteX2" fmla="*/ 232030 w 531535"/>
                  <a:gd name="connsiteY2" fmla="*/ 631235 h 671941"/>
                  <a:gd name="connsiteX3" fmla="*/ 216631 w 531535"/>
                  <a:gd name="connsiteY3" fmla="*/ 656895 h 671941"/>
                  <a:gd name="connsiteX4" fmla="*/ 158898 w 531535"/>
                  <a:gd name="connsiteY4" fmla="*/ 671309 h 671941"/>
                  <a:gd name="connsiteX5" fmla="*/ 133251 w 531535"/>
                  <a:gd name="connsiteY5" fmla="*/ 655909 h 671941"/>
                  <a:gd name="connsiteX6" fmla="*/ 118300 w 531535"/>
                  <a:gd name="connsiteY6" fmla="*/ 596077 h 671941"/>
                  <a:gd name="connsiteX7" fmla="*/ 133699 w 531535"/>
                  <a:gd name="connsiteY7" fmla="*/ 570417 h 671941"/>
                  <a:gd name="connsiteX8" fmla="*/ 309085 w 531535"/>
                  <a:gd name="connsiteY8" fmla="*/ 527758 h 671941"/>
                  <a:gd name="connsiteX9" fmla="*/ 334746 w 531535"/>
                  <a:gd name="connsiteY9" fmla="*/ 543158 h 671941"/>
                  <a:gd name="connsiteX10" fmla="*/ 349696 w 531535"/>
                  <a:gd name="connsiteY10" fmla="*/ 602990 h 671941"/>
                  <a:gd name="connsiteX11" fmla="*/ 334298 w 531535"/>
                  <a:gd name="connsiteY11" fmla="*/ 628650 h 671941"/>
                  <a:gd name="connsiteX12" fmla="*/ 276555 w 531535"/>
                  <a:gd name="connsiteY12" fmla="*/ 643076 h 671941"/>
                  <a:gd name="connsiteX13" fmla="*/ 250900 w 531535"/>
                  <a:gd name="connsiteY13" fmla="*/ 627664 h 671941"/>
                  <a:gd name="connsiteX14" fmla="*/ 235956 w 531535"/>
                  <a:gd name="connsiteY14" fmla="*/ 567833 h 671941"/>
                  <a:gd name="connsiteX15" fmla="*/ 251353 w 531535"/>
                  <a:gd name="connsiteY15" fmla="*/ 542173 h 671941"/>
                  <a:gd name="connsiteX16" fmla="*/ 429100 w 531535"/>
                  <a:gd name="connsiteY16" fmla="*/ 497165 h 671941"/>
                  <a:gd name="connsiteX17" fmla="*/ 454760 w 531535"/>
                  <a:gd name="connsiteY17" fmla="*/ 512566 h 671941"/>
                  <a:gd name="connsiteX18" fmla="*/ 469710 w 531535"/>
                  <a:gd name="connsiteY18" fmla="*/ 572398 h 671941"/>
                  <a:gd name="connsiteX19" fmla="*/ 454313 w 531535"/>
                  <a:gd name="connsiteY19" fmla="*/ 598064 h 671941"/>
                  <a:gd name="connsiteX20" fmla="*/ 396581 w 531535"/>
                  <a:gd name="connsiteY20" fmla="*/ 612484 h 671941"/>
                  <a:gd name="connsiteX21" fmla="*/ 370921 w 531535"/>
                  <a:gd name="connsiteY21" fmla="*/ 597084 h 671941"/>
                  <a:gd name="connsiteX22" fmla="*/ 355971 w 531535"/>
                  <a:gd name="connsiteY22" fmla="*/ 537240 h 671941"/>
                  <a:gd name="connsiteX23" fmla="*/ 371368 w 531535"/>
                  <a:gd name="connsiteY23" fmla="*/ 511591 h 671941"/>
                  <a:gd name="connsiteX24" fmla="*/ 163192 w 531535"/>
                  <a:gd name="connsiteY24" fmla="*/ 443041 h 671941"/>
                  <a:gd name="connsiteX25" fmla="*/ 188856 w 531535"/>
                  <a:gd name="connsiteY25" fmla="*/ 458441 h 671941"/>
                  <a:gd name="connsiteX26" fmla="*/ 203796 w 531535"/>
                  <a:gd name="connsiteY26" fmla="*/ 518273 h 671941"/>
                  <a:gd name="connsiteX27" fmla="*/ 188397 w 531535"/>
                  <a:gd name="connsiteY27" fmla="*/ 543933 h 671941"/>
                  <a:gd name="connsiteX28" fmla="*/ 130664 w 531535"/>
                  <a:gd name="connsiteY28" fmla="*/ 558359 h 671941"/>
                  <a:gd name="connsiteX29" fmla="*/ 105006 w 531535"/>
                  <a:gd name="connsiteY29" fmla="*/ 542947 h 671941"/>
                  <a:gd name="connsiteX30" fmla="*/ 90055 w 531535"/>
                  <a:gd name="connsiteY30" fmla="*/ 483115 h 671941"/>
                  <a:gd name="connsiteX31" fmla="*/ 105454 w 531535"/>
                  <a:gd name="connsiteY31" fmla="*/ 457455 h 671941"/>
                  <a:gd name="connsiteX32" fmla="*/ 280860 w 531535"/>
                  <a:gd name="connsiteY32" fmla="*/ 412449 h 671941"/>
                  <a:gd name="connsiteX33" fmla="*/ 306518 w 531535"/>
                  <a:gd name="connsiteY33" fmla="*/ 427849 h 671941"/>
                  <a:gd name="connsiteX34" fmla="*/ 321469 w 531535"/>
                  <a:gd name="connsiteY34" fmla="*/ 487692 h 671941"/>
                  <a:gd name="connsiteX35" fmla="*/ 306059 w 531535"/>
                  <a:gd name="connsiteY35" fmla="*/ 513347 h 671941"/>
                  <a:gd name="connsiteX36" fmla="*/ 248326 w 531535"/>
                  <a:gd name="connsiteY36" fmla="*/ 527767 h 671941"/>
                  <a:gd name="connsiteX37" fmla="*/ 222668 w 531535"/>
                  <a:gd name="connsiteY37" fmla="*/ 512367 h 671941"/>
                  <a:gd name="connsiteX38" fmla="*/ 207717 w 531535"/>
                  <a:gd name="connsiteY38" fmla="*/ 452523 h 671941"/>
                  <a:gd name="connsiteX39" fmla="*/ 223127 w 531535"/>
                  <a:gd name="connsiteY39" fmla="*/ 426875 h 671941"/>
                  <a:gd name="connsiteX40" fmla="*/ 398514 w 531535"/>
                  <a:gd name="connsiteY40" fmla="*/ 381851 h 671941"/>
                  <a:gd name="connsiteX41" fmla="*/ 424170 w 531535"/>
                  <a:gd name="connsiteY41" fmla="*/ 397250 h 671941"/>
                  <a:gd name="connsiteX42" fmla="*/ 439121 w 531535"/>
                  <a:gd name="connsiteY42" fmla="*/ 457094 h 671941"/>
                  <a:gd name="connsiteX43" fmla="*/ 423712 w 531535"/>
                  <a:gd name="connsiteY43" fmla="*/ 482752 h 671941"/>
                  <a:gd name="connsiteX44" fmla="*/ 365981 w 531535"/>
                  <a:gd name="connsiteY44" fmla="*/ 497172 h 671941"/>
                  <a:gd name="connsiteX45" fmla="*/ 340324 w 531535"/>
                  <a:gd name="connsiteY45" fmla="*/ 481772 h 671941"/>
                  <a:gd name="connsiteX46" fmla="*/ 325384 w 531535"/>
                  <a:gd name="connsiteY46" fmla="*/ 421939 h 671941"/>
                  <a:gd name="connsiteX47" fmla="*/ 340783 w 531535"/>
                  <a:gd name="connsiteY47" fmla="*/ 396276 h 671941"/>
                  <a:gd name="connsiteX48" fmla="*/ 398514 w 531535"/>
                  <a:gd name="connsiteY48" fmla="*/ 381851 h 671941"/>
                  <a:gd name="connsiteX49" fmla="*/ 132600 w 531535"/>
                  <a:gd name="connsiteY49" fmla="*/ 327726 h 671941"/>
                  <a:gd name="connsiteX50" fmla="*/ 158258 w 531535"/>
                  <a:gd name="connsiteY50" fmla="*/ 343125 h 671941"/>
                  <a:gd name="connsiteX51" fmla="*/ 173209 w 531535"/>
                  <a:gd name="connsiteY51" fmla="*/ 402970 h 671941"/>
                  <a:gd name="connsiteX52" fmla="*/ 157799 w 531535"/>
                  <a:gd name="connsiteY52" fmla="*/ 428628 h 671941"/>
                  <a:gd name="connsiteX53" fmla="*/ 100067 w 531535"/>
                  <a:gd name="connsiteY53" fmla="*/ 443053 h 671941"/>
                  <a:gd name="connsiteX54" fmla="*/ 74409 w 531535"/>
                  <a:gd name="connsiteY54" fmla="*/ 427648 h 671941"/>
                  <a:gd name="connsiteX55" fmla="*/ 59469 w 531535"/>
                  <a:gd name="connsiteY55" fmla="*/ 367814 h 671941"/>
                  <a:gd name="connsiteX56" fmla="*/ 74868 w 531535"/>
                  <a:gd name="connsiteY56" fmla="*/ 342151 h 671941"/>
                  <a:gd name="connsiteX57" fmla="*/ 252606 w 531535"/>
                  <a:gd name="connsiteY57" fmla="*/ 297134 h 671941"/>
                  <a:gd name="connsiteX58" fmla="*/ 278266 w 531535"/>
                  <a:gd name="connsiteY58" fmla="*/ 312535 h 671941"/>
                  <a:gd name="connsiteX59" fmla="*/ 293216 w 531535"/>
                  <a:gd name="connsiteY59" fmla="*/ 372378 h 671941"/>
                  <a:gd name="connsiteX60" fmla="*/ 277819 w 531535"/>
                  <a:gd name="connsiteY60" fmla="*/ 398038 h 671941"/>
                  <a:gd name="connsiteX61" fmla="*/ 220077 w 531535"/>
                  <a:gd name="connsiteY61" fmla="*/ 412465 h 671941"/>
                  <a:gd name="connsiteX62" fmla="*/ 194427 w 531535"/>
                  <a:gd name="connsiteY62" fmla="*/ 397053 h 671941"/>
                  <a:gd name="connsiteX63" fmla="*/ 179478 w 531535"/>
                  <a:gd name="connsiteY63" fmla="*/ 337220 h 671941"/>
                  <a:gd name="connsiteX64" fmla="*/ 194875 w 531535"/>
                  <a:gd name="connsiteY64" fmla="*/ 311560 h 671941"/>
                  <a:gd name="connsiteX65" fmla="*/ 370280 w 531535"/>
                  <a:gd name="connsiteY65" fmla="*/ 266542 h 671941"/>
                  <a:gd name="connsiteX66" fmla="*/ 395937 w 531535"/>
                  <a:gd name="connsiteY66" fmla="*/ 281942 h 671941"/>
                  <a:gd name="connsiteX67" fmla="*/ 410877 w 531535"/>
                  <a:gd name="connsiteY67" fmla="*/ 341786 h 671941"/>
                  <a:gd name="connsiteX68" fmla="*/ 395478 w 531535"/>
                  <a:gd name="connsiteY68" fmla="*/ 367446 h 671941"/>
                  <a:gd name="connsiteX69" fmla="*/ 337742 w 531535"/>
                  <a:gd name="connsiteY69" fmla="*/ 381872 h 671941"/>
                  <a:gd name="connsiteX70" fmla="*/ 312091 w 531535"/>
                  <a:gd name="connsiteY70" fmla="*/ 366471 h 671941"/>
                  <a:gd name="connsiteX71" fmla="*/ 297140 w 531535"/>
                  <a:gd name="connsiteY71" fmla="*/ 306628 h 671941"/>
                  <a:gd name="connsiteX72" fmla="*/ 312538 w 531535"/>
                  <a:gd name="connsiteY72" fmla="*/ 280968 h 671941"/>
                  <a:gd name="connsiteX73" fmla="*/ 490298 w 531535"/>
                  <a:gd name="connsiteY73" fmla="*/ 238303 h 671941"/>
                  <a:gd name="connsiteX74" fmla="*/ 515956 w 531535"/>
                  <a:gd name="connsiteY74" fmla="*/ 253708 h 671941"/>
                  <a:gd name="connsiteX75" fmla="*/ 530908 w 531535"/>
                  <a:gd name="connsiteY75" fmla="*/ 313542 h 671941"/>
                  <a:gd name="connsiteX76" fmla="*/ 515497 w 531535"/>
                  <a:gd name="connsiteY76" fmla="*/ 339206 h 671941"/>
                  <a:gd name="connsiteX77" fmla="*/ 457770 w 531535"/>
                  <a:gd name="connsiteY77" fmla="*/ 353631 h 671941"/>
                  <a:gd name="connsiteX78" fmla="*/ 432107 w 531535"/>
                  <a:gd name="connsiteY78" fmla="*/ 338226 h 671941"/>
                  <a:gd name="connsiteX79" fmla="*/ 417155 w 531535"/>
                  <a:gd name="connsiteY79" fmla="*/ 278386 h 671941"/>
                  <a:gd name="connsiteX80" fmla="*/ 432565 w 531535"/>
                  <a:gd name="connsiteY80" fmla="*/ 252728 h 671941"/>
                  <a:gd name="connsiteX81" fmla="*/ 104367 w 531535"/>
                  <a:gd name="connsiteY81" fmla="*/ 212418 h 671941"/>
                  <a:gd name="connsiteX82" fmla="*/ 130025 w 531535"/>
                  <a:gd name="connsiteY82" fmla="*/ 227819 h 671941"/>
                  <a:gd name="connsiteX83" fmla="*/ 144965 w 531535"/>
                  <a:gd name="connsiteY83" fmla="*/ 287662 h 671941"/>
                  <a:gd name="connsiteX84" fmla="*/ 129566 w 531535"/>
                  <a:gd name="connsiteY84" fmla="*/ 313322 h 671941"/>
                  <a:gd name="connsiteX85" fmla="*/ 71833 w 531535"/>
                  <a:gd name="connsiteY85" fmla="*/ 327749 h 671941"/>
                  <a:gd name="connsiteX86" fmla="*/ 46175 w 531535"/>
                  <a:gd name="connsiteY86" fmla="*/ 312348 h 671941"/>
                  <a:gd name="connsiteX87" fmla="*/ 31224 w 531535"/>
                  <a:gd name="connsiteY87" fmla="*/ 252504 h 671941"/>
                  <a:gd name="connsiteX88" fmla="*/ 46623 w 531535"/>
                  <a:gd name="connsiteY88" fmla="*/ 226844 h 671941"/>
                  <a:gd name="connsiteX89" fmla="*/ 222023 w 531535"/>
                  <a:gd name="connsiteY89" fmla="*/ 181826 h 671941"/>
                  <a:gd name="connsiteX90" fmla="*/ 247681 w 531535"/>
                  <a:gd name="connsiteY90" fmla="*/ 197226 h 671941"/>
                  <a:gd name="connsiteX91" fmla="*/ 262632 w 531535"/>
                  <a:gd name="connsiteY91" fmla="*/ 257069 h 671941"/>
                  <a:gd name="connsiteX92" fmla="*/ 247222 w 531535"/>
                  <a:gd name="connsiteY92" fmla="*/ 282729 h 671941"/>
                  <a:gd name="connsiteX93" fmla="*/ 189490 w 531535"/>
                  <a:gd name="connsiteY93" fmla="*/ 297155 h 671941"/>
                  <a:gd name="connsiteX94" fmla="*/ 163832 w 531535"/>
                  <a:gd name="connsiteY94" fmla="*/ 281754 h 671941"/>
                  <a:gd name="connsiteX95" fmla="*/ 148892 w 531535"/>
                  <a:gd name="connsiteY95" fmla="*/ 221912 h 671941"/>
                  <a:gd name="connsiteX96" fmla="*/ 164280 w 531535"/>
                  <a:gd name="connsiteY96" fmla="*/ 196252 h 671941"/>
                  <a:gd name="connsiteX97" fmla="*/ 342030 w 531535"/>
                  <a:gd name="connsiteY97" fmla="*/ 153587 h 671941"/>
                  <a:gd name="connsiteX98" fmla="*/ 367691 w 531535"/>
                  <a:gd name="connsiteY98" fmla="*/ 168986 h 671941"/>
                  <a:gd name="connsiteX99" fmla="*/ 382641 w 531535"/>
                  <a:gd name="connsiteY99" fmla="*/ 228820 h 671941"/>
                  <a:gd name="connsiteX100" fmla="*/ 367244 w 531535"/>
                  <a:gd name="connsiteY100" fmla="*/ 254484 h 671941"/>
                  <a:gd name="connsiteX101" fmla="*/ 309500 w 531535"/>
                  <a:gd name="connsiteY101" fmla="*/ 268909 h 671941"/>
                  <a:gd name="connsiteX102" fmla="*/ 283840 w 531535"/>
                  <a:gd name="connsiteY102" fmla="*/ 253504 h 671941"/>
                  <a:gd name="connsiteX103" fmla="*/ 268901 w 531535"/>
                  <a:gd name="connsiteY103" fmla="*/ 193664 h 671941"/>
                  <a:gd name="connsiteX104" fmla="*/ 284298 w 531535"/>
                  <a:gd name="connsiteY104" fmla="*/ 168001 h 671941"/>
                  <a:gd name="connsiteX105" fmla="*/ 459703 w 531535"/>
                  <a:gd name="connsiteY105" fmla="*/ 122995 h 671941"/>
                  <a:gd name="connsiteX106" fmla="*/ 485352 w 531535"/>
                  <a:gd name="connsiteY106" fmla="*/ 138401 h 671941"/>
                  <a:gd name="connsiteX107" fmla="*/ 500302 w 531535"/>
                  <a:gd name="connsiteY107" fmla="*/ 198245 h 671941"/>
                  <a:gd name="connsiteX108" fmla="*/ 484905 w 531535"/>
                  <a:gd name="connsiteY108" fmla="*/ 223905 h 671941"/>
                  <a:gd name="connsiteX109" fmla="*/ 427173 w 531535"/>
                  <a:gd name="connsiteY109" fmla="*/ 238320 h 671941"/>
                  <a:gd name="connsiteX110" fmla="*/ 401513 w 531535"/>
                  <a:gd name="connsiteY110" fmla="*/ 222919 h 671941"/>
                  <a:gd name="connsiteX111" fmla="*/ 386563 w 531535"/>
                  <a:gd name="connsiteY111" fmla="*/ 163081 h 671941"/>
                  <a:gd name="connsiteX112" fmla="*/ 401960 w 531535"/>
                  <a:gd name="connsiteY112" fmla="*/ 137415 h 671941"/>
                  <a:gd name="connsiteX113" fmla="*/ 427557 w 531535"/>
                  <a:gd name="connsiteY113" fmla="*/ 677 h 671941"/>
                  <a:gd name="connsiteX114" fmla="*/ 455346 w 531535"/>
                  <a:gd name="connsiteY114" fmla="*/ 17360 h 671941"/>
                  <a:gd name="connsiteX115" fmla="*/ 470960 w 531535"/>
                  <a:gd name="connsiteY115" fmla="*/ 79861 h 671941"/>
                  <a:gd name="connsiteX116" fmla="*/ 454287 w 531535"/>
                  <a:gd name="connsiteY116" fmla="*/ 107629 h 671941"/>
                  <a:gd name="connsiteX117" fmla="*/ 44068 w 531535"/>
                  <a:gd name="connsiteY117" fmla="*/ 210101 h 671941"/>
                  <a:gd name="connsiteX118" fmla="*/ 16278 w 531535"/>
                  <a:gd name="connsiteY118" fmla="*/ 193428 h 671941"/>
                  <a:gd name="connsiteX119" fmla="*/ 686 w 531535"/>
                  <a:gd name="connsiteY119" fmla="*/ 130927 h 671941"/>
                  <a:gd name="connsiteX120" fmla="*/ 17359 w 531535"/>
                  <a:gd name="connsiteY120" fmla="*/ 103159 h 67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31535" h="671941">
                    <a:moveTo>
                      <a:pt x="191432" y="555990"/>
                    </a:moveTo>
                    <a:cubicBezTo>
                      <a:pt x="202718" y="553174"/>
                      <a:pt x="214271" y="560101"/>
                      <a:pt x="217089" y="571402"/>
                    </a:cubicBezTo>
                    <a:cubicBezTo>
                      <a:pt x="217089" y="571402"/>
                      <a:pt x="232030" y="631235"/>
                      <a:pt x="232030" y="631235"/>
                    </a:cubicBezTo>
                    <a:cubicBezTo>
                      <a:pt x="234860" y="642524"/>
                      <a:pt x="227934" y="654078"/>
                      <a:pt x="216631" y="656895"/>
                    </a:cubicBezTo>
                    <a:lnTo>
                      <a:pt x="158898" y="671309"/>
                    </a:lnTo>
                    <a:cubicBezTo>
                      <a:pt x="147605" y="674138"/>
                      <a:pt x="136064" y="667199"/>
                      <a:pt x="133251" y="655909"/>
                    </a:cubicBezTo>
                    <a:lnTo>
                      <a:pt x="118300" y="596077"/>
                    </a:lnTo>
                    <a:cubicBezTo>
                      <a:pt x="115470" y="584787"/>
                      <a:pt x="122406" y="573233"/>
                      <a:pt x="133699" y="570417"/>
                    </a:cubicBezTo>
                    <a:close/>
                    <a:moveTo>
                      <a:pt x="309085" y="527758"/>
                    </a:moveTo>
                    <a:cubicBezTo>
                      <a:pt x="320377" y="524930"/>
                      <a:pt x="331927" y="531869"/>
                      <a:pt x="334746" y="543158"/>
                    </a:cubicBezTo>
                    <a:cubicBezTo>
                      <a:pt x="334746" y="543158"/>
                      <a:pt x="349696" y="602990"/>
                      <a:pt x="349696" y="602990"/>
                    </a:cubicBezTo>
                    <a:cubicBezTo>
                      <a:pt x="352514" y="614280"/>
                      <a:pt x="345589" y="625833"/>
                      <a:pt x="334298" y="628650"/>
                    </a:cubicBezTo>
                    <a:lnTo>
                      <a:pt x="276555" y="643076"/>
                    </a:lnTo>
                    <a:cubicBezTo>
                      <a:pt x="265264" y="645893"/>
                      <a:pt x="253724" y="638966"/>
                      <a:pt x="250900" y="627664"/>
                    </a:cubicBezTo>
                    <a:lnTo>
                      <a:pt x="235956" y="567833"/>
                    </a:lnTo>
                    <a:cubicBezTo>
                      <a:pt x="233137" y="556543"/>
                      <a:pt x="240062" y="544990"/>
                      <a:pt x="251353" y="542173"/>
                    </a:cubicBezTo>
                    <a:close/>
                    <a:moveTo>
                      <a:pt x="429100" y="497165"/>
                    </a:moveTo>
                    <a:cubicBezTo>
                      <a:pt x="440391" y="494336"/>
                      <a:pt x="451953" y="501270"/>
                      <a:pt x="454760" y="512566"/>
                    </a:cubicBezTo>
                    <a:cubicBezTo>
                      <a:pt x="454760" y="512566"/>
                      <a:pt x="469710" y="572398"/>
                      <a:pt x="469710" y="572398"/>
                    </a:cubicBezTo>
                    <a:cubicBezTo>
                      <a:pt x="472529" y="583699"/>
                      <a:pt x="465604" y="595241"/>
                      <a:pt x="454313" y="598064"/>
                    </a:cubicBezTo>
                    <a:lnTo>
                      <a:pt x="396581" y="612484"/>
                    </a:lnTo>
                    <a:cubicBezTo>
                      <a:pt x="385279" y="615301"/>
                      <a:pt x="373739" y="608373"/>
                      <a:pt x="370921" y="597084"/>
                    </a:cubicBezTo>
                    <a:lnTo>
                      <a:pt x="355971" y="537240"/>
                    </a:lnTo>
                    <a:cubicBezTo>
                      <a:pt x="353152" y="525950"/>
                      <a:pt x="360077" y="514397"/>
                      <a:pt x="371368" y="511591"/>
                    </a:cubicBezTo>
                    <a:close/>
                    <a:moveTo>
                      <a:pt x="163192" y="443041"/>
                    </a:moveTo>
                    <a:cubicBezTo>
                      <a:pt x="174490" y="440212"/>
                      <a:pt x="186026" y="447151"/>
                      <a:pt x="188856" y="458441"/>
                    </a:cubicBezTo>
                    <a:lnTo>
                      <a:pt x="203796" y="518273"/>
                    </a:lnTo>
                    <a:cubicBezTo>
                      <a:pt x="206626" y="529563"/>
                      <a:pt x="199689" y="541116"/>
                      <a:pt x="188397" y="543933"/>
                    </a:cubicBezTo>
                    <a:lnTo>
                      <a:pt x="130664" y="558359"/>
                    </a:lnTo>
                    <a:cubicBezTo>
                      <a:pt x="119372" y="561176"/>
                      <a:pt x="107825" y="554249"/>
                      <a:pt x="105006" y="542947"/>
                    </a:cubicBezTo>
                    <a:lnTo>
                      <a:pt x="90055" y="483115"/>
                    </a:lnTo>
                    <a:cubicBezTo>
                      <a:pt x="87236" y="471825"/>
                      <a:pt x="94162" y="460272"/>
                      <a:pt x="105454" y="457455"/>
                    </a:cubicBezTo>
                    <a:close/>
                    <a:moveTo>
                      <a:pt x="280860" y="412449"/>
                    </a:moveTo>
                    <a:cubicBezTo>
                      <a:pt x="292147" y="409620"/>
                      <a:pt x="303699" y="416559"/>
                      <a:pt x="306518" y="427849"/>
                    </a:cubicBezTo>
                    <a:lnTo>
                      <a:pt x="321469" y="487692"/>
                    </a:lnTo>
                    <a:cubicBezTo>
                      <a:pt x="324288" y="498982"/>
                      <a:pt x="317351" y="510524"/>
                      <a:pt x="306059" y="513347"/>
                    </a:cubicBezTo>
                    <a:lnTo>
                      <a:pt x="248326" y="527767"/>
                    </a:lnTo>
                    <a:cubicBezTo>
                      <a:pt x="237034" y="530584"/>
                      <a:pt x="225487" y="523657"/>
                      <a:pt x="222668" y="512367"/>
                    </a:cubicBezTo>
                    <a:cubicBezTo>
                      <a:pt x="222668" y="512367"/>
                      <a:pt x="207717" y="452523"/>
                      <a:pt x="207717" y="452523"/>
                    </a:cubicBezTo>
                    <a:cubicBezTo>
                      <a:pt x="204898" y="441233"/>
                      <a:pt x="211835" y="429691"/>
                      <a:pt x="223127" y="426875"/>
                    </a:cubicBezTo>
                    <a:close/>
                    <a:moveTo>
                      <a:pt x="398514" y="381851"/>
                    </a:moveTo>
                    <a:cubicBezTo>
                      <a:pt x="409805" y="379034"/>
                      <a:pt x="421351" y="385961"/>
                      <a:pt x="424170" y="397250"/>
                    </a:cubicBezTo>
                    <a:lnTo>
                      <a:pt x="439121" y="457094"/>
                    </a:lnTo>
                    <a:cubicBezTo>
                      <a:pt x="441940" y="468389"/>
                      <a:pt x="435003" y="479924"/>
                      <a:pt x="423712" y="482752"/>
                    </a:cubicBezTo>
                    <a:lnTo>
                      <a:pt x="365981" y="497172"/>
                    </a:lnTo>
                    <a:cubicBezTo>
                      <a:pt x="354695" y="499989"/>
                      <a:pt x="343143" y="493061"/>
                      <a:pt x="340324" y="481772"/>
                    </a:cubicBezTo>
                    <a:lnTo>
                      <a:pt x="325384" y="421939"/>
                    </a:lnTo>
                    <a:cubicBezTo>
                      <a:pt x="322555" y="410645"/>
                      <a:pt x="329491" y="399098"/>
                      <a:pt x="340783" y="396276"/>
                    </a:cubicBezTo>
                    <a:cubicBezTo>
                      <a:pt x="340783" y="396276"/>
                      <a:pt x="398514" y="381851"/>
                      <a:pt x="398514" y="381851"/>
                    </a:cubicBezTo>
                    <a:close/>
                    <a:moveTo>
                      <a:pt x="132600" y="327726"/>
                    </a:moveTo>
                    <a:cubicBezTo>
                      <a:pt x="143893" y="324909"/>
                      <a:pt x="155439" y="331836"/>
                      <a:pt x="158258" y="343125"/>
                    </a:cubicBezTo>
                    <a:lnTo>
                      <a:pt x="173209" y="402970"/>
                    </a:lnTo>
                    <a:cubicBezTo>
                      <a:pt x="176028" y="414259"/>
                      <a:pt x="169092" y="425800"/>
                      <a:pt x="157799" y="428628"/>
                    </a:cubicBezTo>
                    <a:lnTo>
                      <a:pt x="100067" y="443053"/>
                    </a:lnTo>
                    <a:cubicBezTo>
                      <a:pt x="88780" y="445864"/>
                      <a:pt x="77233" y="438937"/>
                      <a:pt x="74409" y="427648"/>
                    </a:cubicBezTo>
                    <a:lnTo>
                      <a:pt x="59469" y="367814"/>
                    </a:lnTo>
                    <a:cubicBezTo>
                      <a:pt x="56639" y="356509"/>
                      <a:pt x="63575" y="344973"/>
                      <a:pt x="74868" y="342151"/>
                    </a:cubicBezTo>
                    <a:close/>
                    <a:moveTo>
                      <a:pt x="252606" y="297134"/>
                    </a:moveTo>
                    <a:cubicBezTo>
                      <a:pt x="263897" y="294317"/>
                      <a:pt x="275448" y="301245"/>
                      <a:pt x="278266" y="312535"/>
                    </a:cubicBezTo>
                    <a:lnTo>
                      <a:pt x="293216" y="372378"/>
                    </a:lnTo>
                    <a:cubicBezTo>
                      <a:pt x="296034" y="383668"/>
                      <a:pt x="289110" y="395222"/>
                      <a:pt x="277819" y="398038"/>
                    </a:cubicBezTo>
                    <a:cubicBezTo>
                      <a:pt x="277819" y="398038"/>
                      <a:pt x="220077" y="412465"/>
                      <a:pt x="220077" y="412465"/>
                    </a:cubicBezTo>
                    <a:cubicBezTo>
                      <a:pt x="208786" y="415281"/>
                      <a:pt x="197246" y="408354"/>
                      <a:pt x="194427" y="397053"/>
                    </a:cubicBezTo>
                    <a:lnTo>
                      <a:pt x="179478" y="337220"/>
                    </a:lnTo>
                    <a:cubicBezTo>
                      <a:pt x="176659" y="325930"/>
                      <a:pt x="183584" y="314377"/>
                      <a:pt x="194875" y="311560"/>
                    </a:cubicBezTo>
                    <a:close/>
                    <a:moveTo>
                      <a:pt x="370280" y="266542"/>
                    </a:moveTo>
                    <a:cubicBezTo>
                      <a:pt x="381572" y="263725"/>
                      <a:pt x="393118" y="270658"/>
                      <a:pt x="395937" y="281942"/>
                    </a:cubicBezTo>
                    <a:cubicBezTo>
                      <a:pt x="395937" y="281942"/>
                      <a:pt x="410877" y="341786"/>
                      <a:pt x="410877" y="341786"/>
                    </a:cubicBezTo>
                    <a:cubicBezTo>
                      <a:pt x="413706" y="353076"/>
                      <a:pt x="406770" y="364629"/>
                      <a:pt x="395478" y="367446"/>
                    </a:cubicBezTo>
                    <a:lnTo>
                      <a:pt x="337742" y="381872"/>
                    </a:lnTo>
                    <a:cubicBezTo>
                      <a:pt x="326450" y="384688"/>
                      <a:pt x="314910" y="377761"/>
                      <a:pt x="312091" y="366471"/>
                    </a:cubicBezTo>
                    <a:lnTo>
                      <a:pt x="297140" y="306628"/>
                    </a:lnTo>
                    <a:cubicBezTo>
                      <a:pt x="294321" y="295338"/>
                      <a:pt x="301247" y="283785"/>
                      <a:pt x="312538" y="280968"/>
                    </a:cubicBezTo>
                    <a:close/>
                    <a:moveTo>
                      <a:pt x="490298" y="238303"/>
                    </a:moveTo>
                    <a:cubicBezTo>
                      <a:pt x="501591" y="235492"/>
                      <a:pt x="513137" y="242408"/>
                      <a:pt x="515956" y="253708"/>
                    </a:cubicBezTo>
                    <a:lnTo>
                      <a:pt x="530908" y="313542"/>
                    </a:lnTo>
                    <a:cubicBezTo>
                      <a:pt x="533726" y="324836"/>
                      <a:pt x="526790" y="336383"/>
                      <a:pt x="515497" y="339206"/>
                    </a:cubicBezTo>
                    <a:lnTo>
                      <a:pt x="457770" y="353631"/>
                    </a:lnTo>
                    <a:cubicBezTo>
                      <a:pt x="446478" y="356447"/>
                      <a:pt x="434926" y="349520"/>
                      <a:pt x="432107" y="338226"/>
                    </a:cubicBezTo>
                    <a:lnTo>
                      <a:pt x="417155" y="278386"/>
                    </a:lnTo>
                    <a:cubicBezTo>
                      <a:pt x="414336" y="267097"/>
                      <a:pt x="421273" y="255556"/>
                      <a:pt x="432565" y="252728"/>
                    </a:cubicBezTo>
                    <a:close/>
                    <a:moveTo>
                      <a:pt x="104367" y="212418"/>
                    </a:moveTo>
                    <a:cubicBezTo>
                      <a:pt x="115659" y="209601"/>
                      <a:pt x="127206" y="216529"/>
                      <a:pt x="130025" y="227819"/>
                    </a:cubicBezTo>
                    <a:lnTo>
                      <a:pt x="144965" y="287662"/>
                    </a:lnTo>
                    <a:cubicBezTo>
                      <a:pt x="147795" y="298952"/>
                      <a:pt x="140858" y="310506"/>
                      <a:pt x="129566" y="313322"/>
                    </a:cubicBezTo>
                    <a:lnTo>
                      <a:pt x="71833" y="327749"/>
                    </a:lnTo>
                    <a:cubicBezTo>
                      <a:pt x="60541" y="330565"/>
                      <a:pt x="48994" y="323638"/>
                      <a:pt x="46175" y="312348"/>
                    </a:cubicBezTo>
                    <a:lnTo>
                      <a:pt x="31224" y="252504"/>
                    </a:lnTo>
                    <a:cubicBezTo>
                      <a:pt x="28405" y="241214"/>
                      <a:pt x="35342" y="229661"/>
                      <a:pt x="46623" y="226844"/>
                    </a:cubicBezTo>
                    <a:close/>
                    <a:moveTo>
                      <a:pt x="222023" y="181826"/>
                    </a:moveTo>
                    <a:cubicBezTo>
                      <a:pt x="233310" y="179009"/>
                      <a:pt x="244857" y="185942"/>
                      <a:pt x="247681" y="197226"/>
                    </a:cubicBezTo>
                    <a:lnTo>
                      <a:pt x="262632" y="257069"/>
                    </a:lnTo>
                    <a:cubicBezTo>
                      <a:pt x="265451" y="268359"/>
                      <a:pt x="258514" y="279912"/>
                      <a:pt x="247222" y="282729"/>
                    </a:cubicBezTo>
                    <a:lnTo>
                      <a:pt x="189490" y="297155"/>
                    </a:lnTo>
                    <a:cubicBezTo>
                      <a:pt x="178197" y="299971"/>
                      <a:pt x="166651" y="293044"/>
                      <a:pt x="163832" y="281754"/>
                    </a:cubicBezTo>
                    <a:cubicBezTo>
                      <a:pt x="163832" y="281754"/>
                      <a:pt x="148892" y="221912"/>
                      <a:pt x="148892" y="221912"/>
                    </a:cubicBezTo>
                    <a:cubicBezTo>
                      <a:pt x="146062" y="210622"/>
                      <a:pt x="152987" y="199080"/>
                      <a:pt x="164280" y="196252"/>
                    </a:cubicBezTo>
                    <a:close/>
                    <a:moveTo>
                      <a:pt x="342030" y="153587"/>
                    </a:moveTo>
                    <a:cubicBezTo>
                      <a:pt x="353322" y="150770"/>
                      <a:pt x="364873" y="157697"/>
                      <a:pt x="367691" y="168986"/>
                    </a:cubicBezTo>
                    <a:lnTo>
                      <a:pt x="382641" y="228820"/>
                    </a:lnTo>
                    <a:cubicBezTo>
                      <a:pt x="385460" y="240115"/>
                      <a:pt x="378535" y="251661"/>
                      <a:pt x="367244" y="254484"/>
                    </a:cubicBezTo>
                    <a:lnTo>
                      <a:pt x="309500" y="268909"/>
                    </a:lnTo>
                    <a:cubicBezTo>
                      <a:pt x="298209" y="271725"/>
                      <a:pt x="286669" y="264798"/>
                      <a:pt x="283840" y="253504"/>
                    </a:cubicBezTo>
                    <a:cubicBezTo>
                      <a:pt x="283840" y="253504"/>
                      <a:pt x="268901" y="193664"/>
                      <a:pt x="268901" y="193664"/>
                    </a:cubicBezTo>
                    <a:cubicBezTo>
                      <a:pt x="266082" y="182375"/>
                      <a:pt x="273007" y="170834"/>
                      <a:pt x="284298" y="168001"/>
                    </a:cubicBezTo>
                    <a:close/>
                    <a:moveTo>
                      <a:pt x="459703" y="122995"/>
                    </a:moveTo>
                    <a:cubicBezTo>
                      <a:pt x="470983" y="120184"/>
                      <a:pt x="482534" y="127111"/>
                      <a:pt x="485352" y="138401"/>
                    </a:cubicBezTo>
                    <a:lnTo>
                      <a:pt x="500302" y="198245"/>
                    </a:lnTo>
                    <a:cubicBezTo>
                      <a:pt x="503121" y="209535"/>
                      <a:pt x="496196" y="221077"/>
                      <a:pt x="484905" y="223905"/>
                    </a:cubicBezTo>
                    <a:lnTo>
                      <a:pt x="427173" y="238320"/>
                    </a:lnTo>
                    <a:cubicBezTo>
                      <a:pt x="415871" y="241148"/>
                      <a:pt x="404331" y="234209"/>
                      <a:pt x="401513" y="222919"/>
                    </a:cubicBezTo>
                    <a:cubicBezTo>
                      <a:pt x="401513" y="222919"/>
                      <a:pt x="386563" y="163081"/>
                      <a:pt x="386563" y="163081"/>
                    </a:cubicBezTo>
                    <a:cubicBezTo>
                      <a:pt x="383745" y="151786"/>
                      <a:pt x="390669" y="140244"/>
                      <a:pt x="401960" y="137415"/>
                    </a:cubicBezTo>
                    <a:close/>
                    <a:moveTo>
                      <a:pt x="427557" y="677"/>
                    </a:moveTo>
                    <a:cubicBezTo>
                      <a:pt x="439775" y="-2366"/>
                      <a:pt x="452280" y="5137"/>
                      <a:pt x="455346" y="17360"/>
                    </a:cubicBezTo>
                    <a:lnTo>
                      <a:pt x="470960" y="79861"/>
                    </a:lnTo>
                    <a:cubicBezTo>
                      <a:pt x="474004" y="92073"/>
                      <a:pt x="466505" y="104576"/>
                      <a:pt x="454287" y="107629"/>
                    </a:cubicBezTo>
                    <a:lnTo>
                      <a:pt x="44068" y="210101"/>
                    </a:lnTo>
                    <a:cubicBezTo>
                      <a:pt x="31849" y="213154"/>
                      <a:pt x="19344" y="205651"/>
                      <a:pt x="16278" y="193428"/>
                    </a:cubicBezTo>
                    <a:lnTo>
                      <a:pt x="686" y="130927"/>
                    </a:lnTo>
                    <a:cubicBezTo>
                      <a:pt x="-2380" y="118714"/>
                      <a:pt x="5119" y="106202"/>
                      <a:pt x="17359" y="103159"/>
                    </a:cubicBezTo>
                    <a:close/>
                  </a:path>
                </a:pathLst>
              </a:custGeom>
              <a:solidFill>
                <a:schemeClr val="tx2">
                  <a:lumMod val="20000"/>
                  <a:lumOff val="80000"/>
                </a:scheme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sp>
            <p:nvSpPr>
              <p:cNvPr id="83" name="Shape 46"/>
              <p:cNvSpPr/>
              <p:nvPr/>
            </p:nvSpPr>
            <p:spPr>
              <a:xfrm>
                <a:off x="2705988" y="6164644"/>
                <a:ext cx="115002" cy="116578"/>
              </a:xfrm>
              <a:custGeom>
                <a:avLst/>
                <a:gdLst/>
                <a:ahLst/>
                <a:cxnLst>
                  <a:cxn ang="0">
                    <a:pos x="wd2" y="hd2"/>
                  </a:cxn>
                  <a:cxn ang="5400000">
                    <a:pos x="wd2" y="hd2"/>
                  </a:cxn>
                  <a:cxn ang="10800000">
                    <a:pos x="wd2" y="hd2"/>
                  </a:cxn>
                  <a:cxn ang="16200000">
                    <a:pos x="wd2" y="hd2"/>
                  </a:cxn>
                </a:cxnLst>
                <a:rect l="0" t="0" r="r" b="b"/>
                <a:pathLst>
                  <a:path w="20806" h="20817" extrusionOk="0">
                    <a:moveTo>
                      <a:pt x="2902" y="2687"/>
                    </a:moveTo>
                    <a:lnTo>
                      <a:pt x="13347" y="113"/>
                    </a:lnTo>
                    <a:cubicBezTo>
                      <a:pt x="15390" y="-392"/>
                      <a:pt x="17477" y="847"/>
                      <a:pt x="17989" y="2863"/>
                    </a:cubicBezTo>
                    <a:lnTo>
                      <a:pt x="20692" y="13549"/>
                    </a:lnTo>
                    <a:cubicBezTo>
                      <a:pt x="21204" y="15565"/>
                      <a:pt x="19949" y="17626"/>
                      <a:pt x="17906" y="18130"/>
                    </a:cubicBezTo>
                    <a:lnTo>
                      <a:pt x="7461" y="20705"/>
                    </a:lnTo>
                    <a:cubicBezTo>
                      <a:pt x="5418" y="21208"/>
                      <a:pt x="3329" y="19971"/>
                      <a:pt x="2819" y="17955"/>
                    </a:cubicBezTo>
                    <a:lnTo>
                      <a:pt x="114" y="7269"/>
                    </a:lnTo>
                    <a:cubicBezTo>
                      <a:pt x="-396" y="5253"/>
                      <a:pt x="857" y="3190"/>
                      <a:pt x="2902" y="2687"/>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4" name="Freeform 83"/>
              <p:cNvSpPr/>
              <p:nvPr/>
            </p:nvSpPr>
            <p:spPr>
              <a:xfrm>
                <a:off x="2300450" y="5858516"/>
                <a:ext cx="480537" cy="477948"/>
              </a:xfrm>
              <a:custGeom>
                <a:avLst/>
                <a:gdLst>
                  <a:gd name="connsiteX0" fmla="*/ 102082 w 480537"/>
                  <a:gd name="connsiteY0" fmla="*/ 440122 h 477948"/>
                  <a:gd name="connsiteX1" fmla="*/ 98261 w 480537"/>
                  <a:gd name="connsiteY1" fmla="*/ 443562 h 477948"/>
                  <a:gd name="connsiteX2" fmla="*/ 98632 w 480537"/>
                  <a:gd name="connsiteY2" fmla="*/ 451385 h 477948"/>
                  <a:gd name="connsiteX3" fmla="*/ 101403 w 480537"/>
                  <a:gd name="connsiteY3" fmla="*/ 462478 h 477948"/>
                  <a:gd name="connsiteX4" fmla="*/ 104795 w 480537"/>
                  <a:gd name="connsiteY4" fmla="*/ 469605 h 477948"/>
                  <a:gd name="connsiteX5" fmla="*/ 105932 w 480537"/>
                  <a:gd name="connsiteY5" fmla="*/ 470444 h 477948"/>
                  <a:gd name="connsiteX6" fmla="*/ 109810 w 480537"/>
                  <a:gd name="connsiteY6" fmla="*/ 470837 h 477948"/>
                  <a:gd name="connsiteX7" fmla="*/ 113593 w 480537"/>
                  <a:gd name="connsiteY7" fmla="*/ 467416 h 477948"/>
                  <a:gd name="connsiteX8" fmla="*/ 113210 w 480537"/>
                  <a:gd name="connsiteY8" fmla="*/ 459524 h 477948"/>
                  <a:gd name="connsiteX9" fmla="*/ 110441 w 480537"/>
                  <a:gd name="connsiteY9" fmla="*/ 448433 h 477948"/>
                  <a:gd name="connsiteX10" fmla="*/ 107059 w 480537"/>
                  <a:gd name="connsiteY10" fmla="*/ 441383 h 477948"/>
                  <a:gd name="connsiteX11" fmla="*/ 105932 w 480537"/>
                  <a:gd name="connsiteY11" fmla="*/ 440553 h 477948"/>
                  <a:gd name="connsiteX12" fmla="*/ 102082 w 480537"/>
                  <a:gd name="connsiteY12" fmla="*/ 440122 h 477948"/>
                  <a:gd name="connsiteX13" fmla="*/ 105932 w 480537"/>
                  <a:gd name="connsiteY13" fmla="*/ 433062 h 477948"/>
                  <a:gd name="connsiteX14" fmla="*/ 112064 w 480537"/>
                  <a:gd name="connsiteY14" fmla="*/ 435316 h 477948"/>
                  <a:gd name="connsiteX15" fmla="*/ 119181 w 480537"/>
                  <a:gd name="connsiteY15" fmla="*/ 447183 h 477948"/>
                  <a:gd name="connsiteX16" fmla="*/ 121522 w 480537"/>
                  <a:gd name="connsiteY16" fmla="*/ 456582 h 477948"/>
                  <a:gd name="connsiteX17" fmla="*/ 120853 w 480537"/>
                  <a:gd name="connsiteY17" fmla="*/ 470396 h 477948"/>
                  <a:gd name="connsiteX18" fmla="*/ 111453 w 480537"/>
                  <a:gd name="connsiteY18" fmla="*/ 477399 h 477948"/>
                  <a:gd name="connsiteX19" fmla="*/ 105932 w 480537"/>
                  <a:gd name="connsiteY19" fmla="*/ 477887 h 477948"/>
                  <a:gd name="connsiteX20" fmla="*/ 99778 w 480537"/>
                  <a:gd name="connsiteY20" fmla="*/ 475660 h 477948"/>
                  <a:gd name="connsiteX21" fmla="*/ 92671 w 480537"/>
                  <a:gd name="connsiteY21" fmla="*/ 463787 h 477948"/>
                  <a:gd name="connsiteX22" fmla="*/ 90321 w 480537"/>
                  <a:gd name="connsiteY22" fmla="*/ 454396 h 477948"/>
                  <a:gd name="connsiteX23" fmla="*/ 91009 w 480537"/>
                  <a:gd name="connsiteY23" fmla="*/ 440572 h 477948"/>
                  <a:gd name="connsiteX24" fmla="*/ 100438 w 480537"/>
                  <a:gd name="connsiteY24" fmla="*/ 433541 h 477948"/>
                  <a:gd name="connsiteX25" fmla="*/ 105932 w 480537"/>
                  <a:gd name="connsiteY25" fmla="*/ 433062 h 477948"/>
                  <a:gd name="connsiteX26" fmla="*/ 224372 w 480537"/>
                  <a:gd name="connsiteY26" fmla="*/ 414465 h 477948"/>
                  <a:gd name="connsiteX27" fmla="*/ 229961 w 480537"/>
                  <a:gd name="connsiteY27" fmla="*/ 415038 h 477948"/>
                  <a:gd name="connsiteX28" fmla="*/ 233066 w 480537"/>
                  <a:gd name="connsiteY28" fmla="*/ 419384 h 477948"/>
                  <a:gd name="connsiteX29" fmla="*/ 233725 w 480537"/>
                  <a:gd name="connsiteY29" fmla="*/ 422022 h 477948"/>
                  <a:gd name="connsiteX30" fmla="*/ 233028 w 480537"/>
                  <a:gd name="connsiteY30" fmla="*/ 427266 h 477948"/>
                  <a:gd name="connsiteX31" fmla="*/ 228404 w 480537"/>
                  <a:gd name="connsiteY31" fmla="*/ 430352 h 477948"/>
                  <a:gd name="connsiteX32" fmla="*/ 222853 w 480537"/>
                  <a:gd name="connsiteY32" fmla="*/ 429798 h 477948"/>
                  <a:gd name="connsiteX33" fmla="*/ 219758 w 480537"/>
                  <a:gd name="connsiteY33" fmla="*/ 425518 h 477948"/>
                  <a:gd name="connsiteX34" fmla="*/ 219098 w 480537"/>
                  <a:gd name="connsiteY34" fmla="*/ 422882 h 477948"/>
                  <a:gd name="connsiteX35" fmla="*/ 219806 w 480537"/>
                  <a:gd name="connsiteY35" fmla="*/ 417608 h 477948"/>
                  <a:gd name="connsiteX36" fmla="*/ 224372 w 480537"/>
                  <a:gd name="connsiteY36" fmla="*/ 414465 h 477948"/>
                  <a:gd name="connsiteX37" fmla="*/ 345255 w 480537"/>
                  <a:gd name="connsiteY37" fmla="*/ 378871 h 477948"/>
                  <a:gd name="connsiteX38" fmla="*/ 348140 w 480537"/>
                  <a:gd name="connsiteY38" fmla="*/ 390411 h 477948"/>
                  <a:gd name="connsiteX39" fmla="*/ 358686 w 480537"/>
                  <a:gd name="connsiteY39" fmla="*/ 387774 h 477948"/>
                  <a:gd name="connsiteX40" fmla="*/ 360530 w 480537"/>
                  <a:gd name="connsiteY40" fmla="*/ 395159 h 477948"/>
                  <a:gd name="connsiteX41" fmla="*/ 349984 w 480537"/>
                  <a:gd name="connsiteY41" fmla="*/ 397795 h 477948"/>
                  <a:gd name="connsiteX42" fmla="*/ 353013 w 480537"/>
                  <a:gd name="connsiteY42" fmla="*/ 409920 h 477948"/>
                  <a:gd name="connsiteX43" fmla="*/ 344930 w 480537"/>
                  <a:gd name="connsiteY43" fmla="*/ 411934 h 477948"/>
                  <a:gd name="connsiteX44" fmla="*/ 341901 w 480537"/>
                  <a:gd name="connsiteY44" fmla="*/ 399811 h 477948"/>
                  <a:gd name="connsiteX45" fmla="*/ 331298 w 480537"/>
                  <a:gd name="connsiteY45" fmla="*/ 402458 h 477948"/>
                  <a:gd name="connsiteX46" fmla="*/ 329453 w 480537"/>
                  <a:gd name="connsiteY46" fmla="*/ 395083 h 477948"/>
                  <a:gd name="connsiteX47" fmla="*/ 340057 w 480537"/>
                  <a:gd name="connsiteY47" fmla="*/ 392436 h 477948"/>
                  <a:gd name="connsiteX48" fmla="*/ 337172 w 480537"/>
                  <a:gd name="connsiteY48" fmla="*/ 380896 h 477948"/>
                  <a:gd name="connsiteX49" fmla="*/ 478866 w 480537"/>
                  <a:gd name="connsiteY49" fmla="*/ 367958 h 477948"/>
                  <a:gd name="connsiteX50" fmla="*/ 480537 w 480537"/>
                  <a:gd name="connsiteY50" fmla="*/ 374665 h 477948"/>
                  <a:gd name="connsiteX51" fmla="*/ 465003 w 480537"/>
                  <a:gd name="connsiteY51" fmla="*/ 378553 h 477948"/>
                  <a:gd name="connsiteX52" fmla="*/ 454295 w 480537"/>
                  <a:gd name="connsiteY52" fmla="*/ 381228 h 477948"/>
                  <a:gd name="connsiteX53" fmla="*/ 452622 w 480537"/>
                  <a:gd name="connsiteY53" fmla="*/ 374512 h 477948"/>
                  <a:gd name="connsiteX54" fmla="*/ 465003 w 480537"/>
                  <a:gd name="connsiteY54" fmla="*/ 371426 h 477948"/>
                  <a:gd name="connsiteX55" fmla="*/ 475712 w 480537"/>
                  <a:gd name="connsiteY55" fmla="*/ 355338 h 477948"/>
                  <a:gd name="connsiteX56" fmla="*/ 477384 w 480537"/>
                  <a:gd name="connsiteY56" fmla="*/ 362044 h 477948"/>
                  <a:gd name="connsiteX57" fmla="*/ 465003 w 480537"/>
                  <a:gd name="connsiteY57" fmla="*/ 365131 h 477948"/>
                  <a:gd name="connsiteX58" fmla="*/ 451140 w 480537"/>
                  <a:gd name="connsiteY58" fmla="*/ 368598 h 477948"/>
                  <a:gd name="connsiteX59" fmla="*/ 449469 w 480537"/>
                  <a:gd name="connsiteY59" fmla="*/ 361891 h 477948"/>
                  <a:gd name="connsiteX60" fmla="*/ 465003 w 480537"/>
                  <a:gd name="connsiteY60" fmla="*/ 358012 h 477948"/>
                  <a:gd name="connsiteX61" fmla="*/ 78027 w 480537"/>
                  <a:gd name="connsiteY61" fmla="*/ 317687 h 477948"/>
                  <a:gd name="connsiteX62" fmla="*/ 88679 w 480537"/>
                  <a:gd name="connsiteY62" fmla="*/ 360334 h 477948"/>
                  <a:gd name="connsiteX63" fmla="*/ 80120 w 480537"/>
                  <a:gd name="connsiteY63" fmla="*/ 362474 h 477948"/>
                  <a:gd name="connsiteX64" fmla="*/ 71358 w 480537"/>
                  <a:gd name="connsiteY64" fmla="*/ 327383 h 477948"/>
                  <a:gd name="connsiteX65" fmla="*/ 62694 w 480537"/>
                  <a:gd name="connsiteY65" fmla="*/ 329543 h 477948"/>
                  <a:gd name="connsiteX66" fmla="*/ 61184 w 480537"/>
                  <a:gd name="connsiteY66" fmla="*/ 323514 h 477948"/>
                  <a:gd name="connsiteX67" fmla="*/ 190365 w 480537"/>
                  <a:gd name="connsiteY67" fmla="*/ 287756 h 477948"/>
                  <a:gd name="connsiteX68" fmla="*/ 201580 w 480537"/>
                  <a:gd name="connsiteY68" fmla="*/ 288594 h 477948"/>
                  <a:gd name="connsiteX69" fmla="*/ 207627 w 480537"/>
                  <a:gd name="connsiteY69" fmla="*/ 296793 h 477948"/>
                  <a:gd name="connsiteX70" fmla="*/ 207284 w 480537"/>
                  <a:gd name="connsiteY70" fmla="*/ 304445 h 477948"/>
                  <a:gd name="connsiteX71" fmla="*/ 202412 w 480537"/>
                  <a:gd name="connsiteY71" fmla="*/ 314770 h 477948"/>
                  <a:gd name="connsiteX72" fmla="*/ 196890 w 480537"/>
                  <a:gd name="connsiteY72" fmla="*/ 324956 h 477948"/>
                  <a:gd name="connsiteX73" fmla="*/ 196985 w 480537"/>
                  <a:gd name="connsiteY73" fmla="*/ 325089 h 477948"/>
                  <a:gd name="connsiteX74" fmla="*/ 214916 w 480537"/>
                  <a:gd name="connsiteY74" fmla="*/ 320609 h 477948"/>
                  <a:gd name="connsiteX75" fmla="*/ 216550 w 480537"/>
                  <a:gd name="connsiteY75" fmla="*/ 327162 h 477948"/>
                  <a:gd name="connsiteX76" fmla="*/ 187442 w 480537"/>
                  <a:gd name="connsiteY76" fmla="*/ 334442 h 477948"/>
                  <a:gd name="connsiteX77" fmla="*/ 186037 w 480537"/>
                  <a:gd name="connsiteY77" fmla="*/ 328843 h 477948"/>
                  <a:gd name="connsiteX78" fmla="*/ 196145 w 480537"/>
                  <a:gd name="connsiteY78" fmla="*/ 310616 h 477948"/>
                  <a:gd name="connsiteX79" fmla="*/ 198943 w 480537"/>
                  <a:gd name="connsiteY79" fmla="*/ 303755 h 477948"/>
                  <a:gd name="connsiteX80" fmla="*/ 199117 w 480537"/>
                  <a:gd name="connsiteY80" fmla="*/ 299067 h 477948"/>
                  <a:gd name="connsiteX81" fmla="*/ 196556 w 480537"/>
                  <a:gd name="connsiteY81" fmla="*/ 295014 h 477948"/>
                  <a:gd name="connsiteX82" fmla="*/ 192017 w 480537"/>
                  <a:gd name="connsiteY82" fmla="*/ 294337 h 477948"/>
                  <a:gd name="connsiteX83" fmla="*/ 188025 w 480537"/>
                  <a:gd name="connsiteY83" fmla="*/ 297470 h 477948"/>
                  <a:gd name="connsiteX84" fmla="*/ 187824 w 480537"/>
                  <a:gd name="connsiteY84" fmla="*/ 303193 h 477948"/>
                  <a:gd name="connsiteX85" fmla="*/ 179504 w 480537"/>
                  <a:gd name="connsiteY85" fmla="*/ 305275 h 477948"/>
                  <a:gd name="connsiteX86" fmla="*/ 179408 w 480537"/>
                  <a:gd name="connsiteY86" fmla="*/ 305114 h 477948"/>
                  <a:gd name="connsiteX87" fmla="*/ 180754 w 480537"/>
                  <a:gd name="connsiteY87" fmla="*/ 294404 h 477948"/>
                  <a:gd name="connsiteX88" fmla="*/ 190365 w 480537"/>
                  <a:gd name="connsiteY88" fmla="*/ 287756 h 477948"/>
                  <a:gd name="connsiteX89" fmla="*/ 310218 w 480537"/>
                  <a:gd name="connsiteY89" fmla="*/ 257222 h 477948"/>
                  <a:gd name="connsiteX90" fmla="*/ 321577 w 480537"/>
                  <a:gd name="connsiteY90" fmla="*/ 257739 h 477948"/>
                  <a:gd name="connsiteX91" fmla="*/ 327768 w 480537"/>
                  <a:gd name="connsiteY91" fmla="*/ 265781 h 477948"/>
                  <a:gd name="connsiteX92" fmla="*/ 327329 w 480537"/>
                  <a:gd name="connsiteY92" fmla="*/ 271515 h 477948"/>
                  <a:gd name="connsiteX93" fmla="*/ 323468 w 480537"/>
                  <a:gd name="connsiteY93" fmla="*/ 276625 h 477948"/>
                  <a:gd name="connsiteX94" fmla="*/ 329841 w 480537"/>
                  <a:gd name="connsiteY94" fmla="*/ 279149 h 477948"/>
                  <a:gd name="connsiteX95" fmla="*/ 333213 w 480537"/>
                  <a:gd name="connsiteY95" fmla="*/ 284735 h 477948"/>
                  <a:gd name="connsiteX96" fmla="*/ 331254 w 480537"/>
                  <a:gd name="connsiteY96" fmla="*/ 295025 h 477948"/>
                  <a:gd name="connsiteX97" fmla="*/ 321186 w 480537"/>
                  <a:gd name="connsiteY97" fmla="*/ 301091 h 477948"/>
                  <a:gd name="connsiteX98" fmla="*/ 310190 w 480537"/>
                  <a:gd name="connsiteY98" fmla="*/ 300499 h 477948"/>
                  <a:gd name="connsiteX99" fmla="*/ 303856 w 480537"/>
                  <a:gd name="connsiteY99" fmla="*/ 292646 h 477948"/>
                  <a:gd name="connsiteX100" fmla="*/ 303865 w 480537"/>
                  <a:gd name="connsiteY100" fmla="*/ 292446 h 477948"/>
                  <a:gd name="connsiteX101" fmla="*/ 312148 w 480537"/>
                  <a:gd name="connsiteY101" fmla="*/ 290373 h 477948"/>
                  <a:gd name="connsiteX102" fmla="*/ 314928 w 480537"/>
                  <a:gd name="connsiteY102" fmla="*/ 293993 h 477948"/>
                  <a:gd name="connsiteX103" fmla="*/ 319771 w 480537"/>
                  <a:gd name="connsiteY103" fmla="*/ 294480 h 477948"/>
                  <a:gd name="connsiteX104" fmla="*/ 324042 w 480537"/>
                  <a:gd name="connsiteY104" fmla="*/ 291671 h 477948"/>
                  <a:gd name="connsiteX105" fmla="*/ 324645 w 480537"/>
                  <a:gd name="connsiteY105" fmla="*/ 286800 h 477948"/>
                  <a:gd name="connsiteX106" fmla="*/ 321720 w 480537"/>
                  <a:gd name="connsiteY106" fmla="*/ 282281 h 477948"/>
                  <a:gd name="connsiteX107" fmla="*/ 316371 w 480537"/>
                  <a:gd name="connsiteY107" fmla="*/ 281947 h 477948"/>
                  <a:gd name="connsiteX108" fmla="*/ 311565 w 480537"/>
                  <a:gd name="connsiteY108" fmla="*/ 283150 h 477948"/>
                  <a:gd name="connsiteX109" fmla="*/ 309961 w 480537"/>
                  <a:gd name="connsiteY109" fmla="*/ 276731 h 477948"/>
                  <a:gd name="connsiteX110" fmla="*/ 314766 w 480537"/>
                  <a:gd name="connsiteY110" fmla="*/ 275526 h 477948"/>
                  <a:gd name="connsiteX111" fmla="*/ 318873 w 480537"/>
                  <a:gd name="connsiteY111" fmla="*/ 272804 h 477948"/>
                  <a:gd name="connsiteX112" fmla="*/ 319226 w 480537"/>
                  <a:gd name="connsiteY112" fmla="*/ 267999 h 477948"/>
                  <a:gd name="connsiteX113" fmla="*/ 316735 w 480537"/>
                  <a:gd name="connsiteY113" fmla="*/ 264234 h 477948"/>
                  <a:gd name="connsiteX114" fmla="*/ 312100 w 480537"/>
                  <a:gd name="connsiteY114" fmla="*/ 263757 h 477948"/>
                  <a:gd name="connsiteX115" fmla="*/ 308413 w 480537"/>
                  <a:gd name="connsiteY115" fmla="*/ 266164 h 477948"/>
                  <a:gd name="connsiteX116" fmla="*/ 307695 w 480537"/>
                  <a:gd name="connsiteY116" fmla="*/ 270272 h 477948"/>
                  <a:gd name="connsiteX117" fmla="*/ 299404 w 480537"/>
                  <a:gd name="connsiteY117" fmla="*/ 272336 h 477948"/>
                  <a:gd name="connsiteX118" fmla="*/ 299299 w 480537"/>
                  <a:gd name="connsiteY118" fmla="*/ 272174 h 477948"/>
                  <a:gd name="connsiteX119" fmla="*/ 301076 w 480537"/>
                  <a:gd name="connsiteY119" fmla="*/ 262955 h 477948"/>
                  <a:gd name="connsiteX120" fmla="*/ 310218 w 480537"/>
                  <a:gd name="connsiteY120" fmla="*/ 257222 h 477948"/>
                  <a:gd name="connsiteX121" fmla="*/ 442444 w 480537"/>
                  <a:gd name="connsiteY121" fmla="*/ 247090 h 477948"/>
                  <a:gd name="connsiteX122" fmla="*/ 444088 w 480537"/>
                  <a:gd name="connsiteY122" fmla="*/ 253672 h 477948"/>
                  <a:gd name="connsiteX123" fmla="*/ 427580 w 480537"/>
                  <a:gd name="connsiteY123" fmla="*/ 257799 h 477948"/>
                  <a:gd name="connsiteX124" fmla="*/ 425936 w 480537"/>
                  <a:gd name="connsiteY124" fmla="*/ 251208 h 477948"/>
                  <a:gd name="connsiteX125" fmla="*/ 48683 w 480537"/>
                  <a:gd name="connsiteY125" fmla="*/ 213573 h 477948"/>
                  <a:gd name="connsiteX126" fmla="*/ 48301 w 480537"/>
                  <a:gd name="connsiteY126" fmla="*/ 214938 h 477948"/>
                  <a:gd name="connsiteX127" fmla="*/ 47804 w 480537"/>
                  <a:gd name="connsiteY127" fmla="*/ 216476 h 477948"/>
                  <a:gd name="connsiteX128" fmla="*/ 42894 w 480537"/>
                  <a:gd name="connsiteY128" fmla="*/ 231380 h 477948"/>
                  <a:gd name="connsiteX129" fmla="*/ 47804 w 480537"/>
                  <a:gd name="connsiteY129" fmla="*/ 230157 h 477948"/>
                  <a:gd name="connsiteX130" fmla="*/ 52705 w 480537"/>
                  <a:gd name="connsiteY130" fmla="*/ 228934 h 477948"/>
                  <a:gd name="connsiteX131" fmla="*/ 48874 w 480537"/>
                  <a:gd name="connsiteY131" fmla="*/ 213582 h 477948"/>
                  <a:gd name="connsiteX132" fmla="*/ 54540 w 480537"/>
                  <a:gd name="connsiteY132" fmla="*/ 200025 h 477948"/>
                  <a:gd name="connsiteX133" fmla="*/ 61236 w 480537"/>
                  <a:gd name="connsiteY133" fmla="*/ 226804 h 477948"/>
                  <a:gd name="connsiteX134" fmla="*/ 66061 w 480537"/>
                  <a:gd name="connsiteY134" fmla="*/ 225591 h 477948"/>
                  <a:gd name="connsiteX135" fmla="*/ 67713 w 480537"/>
                  <a:gd name="connsiteY135" fmla="*/ 232212 h 477948"/>
                  <a:gd name="connsiteX136" fmla="*/ 62879 w 480537"/>
                  <a:gd name="connsiteY136" fmla="*/ 233425 h 477948"/>
                  <a:gd name="connsiteX137" fmla="*/ 65201 w 480537"/>
                  <a:gd name="connsiteY137" fmla="*/ 242672 h 477948"/>
                  <a:gd name="connsiteX138" fmla="*/ 56670 w 480537"/>
                  <a:gd name="connsiteY138" fmla="*/ 244812 h 477948"/>
                  <a:gd name="connsiteX139" fmla="*/ 54357 w 480537"/>
                  <a:gd name="connsiteY139" fmla="*/ 235546 h 477948"/>
                  <a:gd name="connsiteX140" fmla="*/ 47804 w 480537"/>
                  <a:gd name="connsiteY140" fmla="*/ 237188 h 477948"/>
                  <a:gd name="connsiteX141" fmla="*/ 36962 w 480537"/>
                  <a:gd name="connsiteY141" fmla="*/ 239892 h 477948"/>
                  <a:gd name="connsiteX142" fmla="*/ 35299 w 480537"/>
                  <a:gd name="connsiteY142" fmla="*/ 234858 h 477948"/>
                  <a:gd name="connsiteX143" fmla="*/ 45940 w 480537"/>
                  <a:gd name="connsiteY143" fmla="*/ 202184 h 477948"/>
                  <a:gd name="connsiteX144" fmla="*/ 47804 w 480537"/>
                  <a:gd name="connsiteY144" fmla="*/ 201717 h 477948"/>
                  <a:gd name="connsiteX145" fmla="*/ 176738 w 480537"/>
                  <a:gd name="connsiteY145" fmla="*/ 169433 h 477948"/>
                  <a:gd name="connsiteX146" fmla="*/ 178459 w 480537"/>
                  <a:gd name="connsiteY146" fmla="*/ 176293 h 477948"/>
                  <a:gd name="connsiteX147" fmla="*/ 161683 w 480537"/>
                  <a:gd name="connsiteY147" fmla="*/ 180477 h 477948"/>
                  <a:gd name="connsiteX148" fmla="*/ 162963 w 480537"/>
                  <a:gd name="connsiteY148" fmla="*/ 190605 h 477948"/>
                  <a:gd name="connsiteX149" fmla="*/ 165446 w 480537"/>
                  <a:gd name="connsiteY149" fmla="*/ 188445 h 477948"/>
                  <a:gd name="connsiteX150" fmla="*/ 168982 w 480537"/>
                  <a:gd name="connsiteY150" fmla="*/ 186935 h 477948"/>
                  <a:gd name="connsiteX151" fmla="*/ 179432 w 480537"/>
                  <a:gd name="connsiteY151" fmla="*/ 188273 h 477948"/>
                  <a:gd name="connsiteX152" fmla="*/ 185481 w 480537"/>
                  <a:gd name="connsiteY152" fmla="*/ 198027 h 477948"/>
                  <a:gd name="connsiteX153" fmla="*/ 184324 w 480537"/>
                  <a:gd name="connsiteY153" fmla="*/ 209177 h 477948"/>
                  <a:gd name="connsiteX154" fmla="*/ 174656 w 480537"/>
                  <a:gd name="connsiteY154" fmla="*/ 215922 h 477948"/>
                  <a:gd name="connsiteX155" fmla="*/ 163794 w 480537"/>
                  <a:gd name="connsiteY155" fmla="*/ 215224 h 477948"/>
                  <a:gd name="connsiteX156" fmla="*/ 157536 w 480537"/>
                  <a:gd name="connsiteY156" fmla="*/ 207408 h 477948"/>
                  <a:gd name="connsiteX157" fmla="*/ 157565 w 480537"/>
                  <a:gd name="connsiteY157" fmla="*/ 207236 h 477948"/>
                  <a:gd name="connsiteX158" fmla="*/ 165687 w 480537"/>
                  <a:gd name="connsiteY158" fmla="*/ 204782 h 477948"/>
                  <a:gd name="connsiteX159" fmla="*/ 168418 w 480537"/>
                  <a:gd name="connsiteY159" fmla="*/ 208814 h 477948"/>
                  <a:gd name="connsiteX160" fmla="*/ 173024 w 480537"/>
                  <a:gd name="connsiteY160" fmla="*/ 209359 h 477948"/>
                  <a:gd name="connsiteX161" fmla="*/ 176901 w 480537"/>
                  <a:gd name="connsiteY161" fmla="*/ 206129 h 477948"/>
                  <a:gd name="connsiteX162" fmla="*/ 176931 w 480537"/>
                  <a:gd name="connsiteY162" fmla="*/ 200225 h 477948"/>
                  <a:gd name="connsiteX163" fmla="*/ 173931 w 480537"/>
                  <a:gd name="connsiteY163" fmla="*/ 194683 h 477948"/>
                  <a:gd name="connsiteX164" fmla="*/ 168867 w 480537"/>
                  <a:gd name="connsiteY164" fmla="*/ 193584 h 477948"/>
                  <a:gd name="connsiteX165" fmla="*/ 165333 w 480537"/>
                  <a:gd name="connsiteY165" fmla="*/ 195439 h 477948"/>
                  <a:gd name="connsiteX166" fmla="*/ 164081 w 480537"/>
                  <a:gd name="connsiteY166" fmla="*/ 198361 h 477948"/>
                  <a:gd name="connsiteX167" fmla="*/ 156429 w 480537"/>
                  <a:gd name="connsiteY167" fmla="*/ 199737 h 477948"/>
                  <a:gd name="connsiteX168" fmla="*/ 152961 w 480537"/>
                  <a:gd name="connsiteY168" fmla="*/ 175366 h 477948"/>
                  <a:gd name="connsiteX169" fmla="*/ 288468 w 480537"/>
                  <a:gd name="connsiteY169" fmla="*/ 163280 h 477948"/>
                  <a:gd name="connsiteX170" fmla="*/ 287274 w 480537"/>
                  <a:gd name="connsiteY170" fmla="*/ 163462 h 477948"/>
                  <a:gd name="connsiteX171" fmla="*/ 283414 w 480537"/>
                  <a:gd name="connsiteY171" fmla="*/ 165229 h 477948"/>
                  <a:gd name="connsiteX172" fmla="*/ 281369 w 480537"/>
                  <a:gd name="connsiteY172" fmla="*/ 167952 h 477948"/>
                  <a:gd name="connsiteX173" fmla="*/ 282077 w 480537"/>
                  <a:gd name="connsiteY173" fmla="*/ 170798 h 477948"/>
                  <a:gd name="connsiteX174" fmla="*/ 285849 w 480537"/>
                  <a:gd name="connsiteY174" fmla="*/ 178135 h 477948"/>
                  <a:gd name="connsiteX175" fmla="*/ 288468 w 480537"/>
                  <a:gd name="connsiteY175" fmla="*/ 179634 h 477948"/>
                  <a:gd name="connsiteX176" fmla="*/ 291400 w 480537"/>
                  <a:gd name="connsiteY176" fmla="*/ 179645 h 477948"/>
                  <a:gd name="connsiteX177" fmla="*/ 295041 w 480537"/>
                  <a:gd name="connsiteY177" fmla="*/ 176167 h 477948"/>
                  <a:gd name="connsiteX178" fmla="*/ 295165 w 480537"/>
                  <a:gd name="connsiteY178" fmla="*/ 169920 h 477948"/>
                  <a:gd name="connsiteX179" fmla="*/ 292126 w 480537"/>
                  <a:gd name="connsiteY179" fmla="*/ 164590 h 477948"/>
                  <a:gd name="connsiteX180" fmla="*/ 288468 w 480537"/>
                  <a:gd name="connsiteY180" fmla="*/ 163280 h 477948"/>
                  <a:gd name="connsiteX181" fmla="*/ 288468 w 480537"/>
                  <a:gd name="connsiteY181" fmla="*/ 141203 h 477948"/>
                  <a:gd name="connsiteX182" fmla="*/ 288516 w 480537"/>
                  <a:gd name="connsiteY182" fmla="*/ 141203 h 477948"/>
                  <a:gd name="connsiteX183" fmla="*/ 292929 w 480537"/>
                  <a:gd name="connsiteY183" fmla="*/ 141509 h 477948"/>
                  <a:gd name="connsiteX184" fmla="*/ 292968 w 480537"/>
                  <a:gd name="connsiteY184" fmla="*/ 148168 h 477948"/>
                  <a:gd name="connsiteX185" fmla="*/ 289279 w 480537"/>
                  <a:gd name="connsiteY185" fmla="*/ 148013 h 477948"/>
                  <a:gd name="connsiteX186" fmla="*/ 288468 w 480537"/>
                  <a:gd name="connsiteY186" fmla="*/ 148062 h 477948"/>
                  <a:gd name="connsiteX187" fmla="*/ 285696 w 480537"/>
                  <a:gd name="connsiteY187" fmla="*/ 148548 h 477948"/>
                  <a:gd name="connsiteX188" fmla="*/ 280166 w 480537"/>
                  <a:gd name="connsiteY188" fmla="*/ 153029 h 477948"/>
                  <a:gd name="connsiteX189" fmla="*/ 280004 w 480537"/>
                  <a:gd name="connsiteY189" fmla="*/ 161646 h 477948"/>
                  <a:gd name="connsiteX190" fmla="*/ 280128 w 480537"/>
                  <a:gd name="connsiteY190" fmla="*/ 161760 h 477948"/>
                  <a:gd name="connsiteX191" fmla="*/ 283174 w 480537"/>
                  <a:gd name="connsiteY191" fmla="*/ 158514 h 477948"/>
                  <a:gd name="connsiteX192" fmla="*/ 287905 w 480537"/>
                  <a:gd name="connsiteY192" fmla="*/ 156429 h 477948"/>
                  <a:gd name="connsiteX193" fmla="*/ 288468 w 480537"/>
                  <a:gd name="connsiteY193" fmla="*/ 156296 h 477948"/>
                  <a:gd name="connsiteX194" fmla="*/ 297867 w 480537"/>
                  <a:gd name="connsiteY194" fmla="*/ 158254 h 477948"/>
                  <a:gd name="connsiteX195" fmla="*/ 303695 w 480537"/>
                  <a:gd name="connsiteY195" fmla="*/ 167789 h 477948"/>
                  <a:gd name="connsiteX196" fmla="*/ 302349 w 480537"/>
                  <a:gd name="connsiteY196" fmla="*/ 179425 h 477948"/>
                  <a:gd name="connsiteX197" fmla="*/ 293044 w 480537"/>
                  <a:gd name="connsiteY197" fmla="*/ 186198 h 477948"/>
                  <a:gd name="connsiteX198" fmla="*/ 288468 w 480537"/>
                  <a:gd name="connsiteY198" fmla="*/ 186741 h 477948"/>
                  <a:gd name="connsiteX199" fmla="*/ 280892 w 480537"/>
                  <a:gd name="connsiteY199" fmla="*/ 184363 h 477948"/>
                  <a:gd name="connsiteX200" fmla="*/ 273469 w 480537"/>
                  <a:gd name="connsiteY200" fmla="*/ 172727 h 477948"/>
                  <a:gd name="connsiteX201" fmla="*/ 271387 w 480537"/>
                  <a:gd name="connsiteY201" fmla="*/ 164416 h 477948"/>
                  <a:gd name="connsiteX202" fmla="*/ 272885 w 480537"/>
                  <a:gd name="connsiteY202" fmla="*/ 149876 h 477948"/>
                  <a:gd name="connsiteX203" fmla="*/ 283958 w 480537"/>
                  <a:gd name="connsiteY203" fmla="*/ 141853 h 477948"/>
                  <a:gd name="connsiteX204" fmla="*/ 288468 w 480537"/>
                  <a:gd name="connsiteY204" fmla="*/ 141203 h 477948"/>
                  <a:gd name="connsiteX205" fmla="*/ 417336 w 480537"/>
                  <a:gd name="connsiteY205" fmla="*/ 120015 h 477948"/>
                  <a:gd name="connsiteX206" fmla="*/ 411700 w 480537"/>
                  <a:gd name="connsiteY206" fmla="*/ 138062 h 477948"/>
                  <a:gd name="connsiteX207" fmla="*/ 425570 w 480537"/>
                  <a:gd name="connsiteY207" fmla="*/ 151618 h 477948"/>
                  <a:gd name="connsiteX208" fmla="*/ 415950 w 480537"/>
                  <a:gd name="connsiteY208" fmla="*/ 154026 h 477948"/>
                  <a:gd name="connsiteX209" fmla="*/ 408135 w 480537"/>
                  <a:gd name="connsiteY209" fmla="*/ 144807 h 477948"/>
                  <a:gd name="connsiteX210" fmla="*/ 405565 w 480537"/>
                  <a:gd name="connsiteY210" fmla="*/ 156623 h 477948"/>
                  <a:gd name="connsiteX211" fmla="*/ 395917 w 480537"/>
                  <a:gd name="connsiteY211" fmla="*/ 159031 h 477948"/>
                  <a:gd name="connsiteX212" fmla="*/ 401773 w 480537"/>
                  <a:gd name="connsiteY212" fmla="*/ 140546 h 477948"/>
                  <a:gd name="connsiteX213" fmla="*/ 388284 w 480537"/>
                  <a:gd name="connsiteY213" fmla="*/ 127277 h 477948"/>
                  <a:gd name="connsiteX214" fmla="*/ 397894 w 480537"/>
                  <a:gd name="connsiteY214" fmla="*/ 124869 h 477948"/>
                  <a:gd name="connsiteX215" fmla="*/ 405165 w 480537"/>
                  <a:gd name="connsiteY215" fmla="*/ 133763 h 477948"/>
                  <a:gd name="connsiteX216" fmla="*/ 405337 w 480537"/>
                  <a:gd name="connsiteY216" fmla="*/ 133714 h 477948"/>
                  <a:gd name="connsiteX217" fmla="*/ 407676 w 480537"/>
                  <a:gd name="connsiteY217" fmla="*/ 122423 h 477948"/>
                  <a:gd name="connsiteX218" fmla="*/ 30122 w 480537"/>
                  <a:gd name="connsiteY218" fmla="*/ 84716 h 477948"/>
                  <a:gd name="connsiteX219" fmla="*/ 31774 w 480537"/>
                  <a:gd name="connsiteY219" fmla="*/ 91297 h 477948"/>
                  <a:gd name="connsiteX220" fmla="*/ 26156 w 480537"/>
                  <a:gd name="connsiteY220" fmla="*/ 108609 h 477948"/>
                  <a:gd name="connsiteX221" fmla="*/ 26758 w 480537"/>
                  <a:gd name="connsiteY221" fmla="*/ 126253 h 477948"/>
                  <a:gd name="connsiteX222" fmla="*/ 27436 w 480537"/>
                  <a:gd name="connsiteY222" fmla="*/ 130695 h 477948"/>
                  <a:gd name="connsiteX223" fmla="*/ 18876 w 480537"/>
                  <a:gd name="connsiteY223" fmla="*/ 132836 h 477948"/>
                  <a:gd name="connsiteX224" fmla="*/ 18208 w 480537"/>
                  <a:gd name="connsiteY224" fmla="*/ 128394 h 477948"/>
                  <a:gd name="connsiteX225" fmla="*/ 18170 w 480537"/>
                  <a:gd name="connsiteY225" fmla="*/ 110062 h 477948"/>
                  <a:gd name="connsiteX226" fmla="*/ 23550 w 480537"/>
                  <a:gd name="connsiteY226" fmla="*/ 93362 h 477948"/>
                  <a:gd name="connsiteX227" fmla="*/ 1643 w 480537"/>
                  <a:gd name="connsiteY227" fmla="*/ 98825 h 477948"/>
                  <a:gd name="connsiteX228" fmla="*/ 0 w 480537"/>
                  <a:gd name="connsiteY228" fmla="*/ 92244 h 477948"/>
                  <a:gd name="connsiteX229" fmla="*/ 141166 w 480537"/>
                  <a:gd name="connsiteY229" fmla="*/ 81547 h 477948"/>
                  <a:gd name="connsiteX230" fmla="*/ 139550 w 480537"/>
                  <a:gd name="connsiteY230" fmla="*/ 81777 h 477948"/>
                  <a:gd name="connsiteX231" fmla="*/ 135671 w 480537"/>
                  <a:gd name="connsiteY231" fmla="*/ 84586 h 477948"/>
                  <a:gd name="connsiteX232" fmla="*/ 135184 w 480537"/>
                  <a:gd name="connsiteY232" fmla="*/ 89592 h 477948"/>
                  <a:gd name="connsiteX233" fmla="*/ 137975 w 480537"/>
                  <a:gd name="connsiteY233" fmla="*/ 93795 h 477948"/>
                  <a:gd name="connsiteX234" fmla="*/ 141166 w 480537"/>
                  <a:gd name="connsiteY234" fmla="*/ 94637 h 477948"/>
                  <a:gd name="connsiteX235" fmla="*/ 142770 w 480537"/>
                  <a:gd name="connsiteY235" fmla="*/ 94398 h 477948"/>
                  <a:gd name="connsiteX236" fmla="*/ 146639 w 480537"/>
                  <a:gd name="connsiteY236" fmla="*/ 91617 h 477948"/>
                  <a:gd name="connsiteX237" fmla="*/ 147136 w 480537"/>
                  <a:gd name="connsiteY237" fmla="*/ 86601 h 477948"/>
                  <a:gd name="connsiteX238" fmla="*/ 144318 w 480537"/>
                  <a:gd name="connsiteY238" fmla="*/ 82427 h 477948"/>
                  <a:gd name="connsiteX239" fmla="*/ 141166 w 480537"/>
                  <a:gd name="connsiteY239" fmla="*/ 81547 h 477948"/>
                  <a:gd name="connsiteX240" fmla="*/ 135032 w 480537"/>
                  <a:gd name="connsiteY240" fmla="*/ 63683 h 477948"/>
                  <a:gd name="connsiteX241" fmla="*/ 131765 w 480537"/>
                  <a:gd name="connsiteY241" fmla="*/ 66128 h 477948"/>
                  <a:gd name="connsiteX242" fmla="*/ 131477 w 480537"/>
                  <a:gd name="connsiteY242" fmla="*/ 70638 h 477948"/>
                  <a:gd name="connsiteX243" fmla="*/ 133866 w 480537"/>
                  <a:gd name="connsiteY243" fmla="*/ 74527 h 477948"/>
                  <a:gd name="connsiteX244" fmla="*/ 137965 w 480537"/>
                  <a:gd name="connsiteY244" fmla="*/ 75177 h 477948"/>
                  <a:gd name="connsiteX245" fmla="*/ 141166 w 480537"/>
                  <a:gd name="connsiteY245" fmla="*/ 72796 h 477948"/>
                  <a:gd name="connsiteX246" fmla="*/ 141213 w 480537"/>
                  <a:gd name="connsiteY246" fmla="*/ 72693 h 477948"/>
                  <a:gd name="connsiteX247" fmla="*/ 141499 w 480537"/>
                  <a:gd name="connsiteY247" fmla="*/ 68135 h 477948"/>
                  <a:gd name="connsiteX248" fmla="*/ 141166 w 480537"/>
                  <a:gd name="connsiteY248" fmla="*/ 67065 h 477948"/>
                  <a:gd name="connsiteX249" fmla="*/ 139092 w 480537"/>
                  <a:gd name="connsiteY249" fmla="*/ 64333 h 477948"/>
                  <a:gd name="connsiteX250" fmla="*/ 135032 w 480537"/>
                  <a:gd name="connsiteY250" fmla="*/ 63683 h 477948"/>
                  <a:gd name="connsiteX251" fmla="*/ 141166 w 480537"/>
                  <a:gd name="connsiteY251" fmla="*/ 56795 h 477948"/>
                  <a:gd name="connsiteX252" fmla="*/ 143974 w 480537"/>
                  <a:gd name="connsiteY252" fmla="*/ 57760 h 477948"/>
                  <a:gd name="connsiteX253" fmla="*/ 149926 w 480537"/>
                  <a:gd name="connsiteY253" fmla="*/ 65622 h 477948"/>
                  <a:gd name="connsiteX254" fmla="*/ 149647 w 480537"/>
                  <a:gd name="connsiteY254" fmla="*/ 71689 h 477948"/>
                  <a:gd name="connsiteX255" fmla="*/ 145961 w 480537"/>
                  <a:gd name="connsiteY255" fmla="*/ 76694 h 477948"/>
                  <a:gd name="connsiteX256" fmla="*/ 152342 w 480537"/>
                  <a:gd name="connsiteY256" fmla="*/ 79456 h 477948"/>
                  <a:gd name="connsiteX257" fmla="*/ 155839 w 480537"/>
                  <a:gd name="connsiteY257" fmla="*/ 85063 h 477948"/>
                  <a:gd name="connsiteX258" fmla="*/ 154090 w 480537"/>
                  <a:gd name="connsiteY258" fmla="*/ 95162 h 477948"/>
                  <a:gd name="connsiteX259" fmla="*/ 144404 w 480537"/>
                  <a:gd name="connsiteY259" fmla="*/ 100961 h 477948"/>
                  <a:gd name="connsiteX260" fmla="*/ 141166 w 480537"/>
                  <a:gd name="connsiteY260" fmla="*/ 101543 h 477948"/>
                  <a:gd name="connsiteX261" fmla="*/ 133045 w 480537"/>
                  <a:gd name="connsiteY261" fmla="*/ 100416 h 477948"/>
                  <a:gd name="connsiteX262" fmla="*/ 126759 w 480537"/>
                  <a:gd name="connsiteY262" fmla="*/ 92324 h 477948"/>
                  <a:gd name="connsiteX263" fmla="*/ 127170 w 480537"/>
                  <a:gd name="connsiteY263" fmla="*/ 85732 h 477948"/>
                  <a:gd name="connsiteX264" fmla="*/ 131516 w 480537"/>
                  <a:gd name="connsiteY264" fmla="*/ 80268 h 477948"/>
                  <a:gd name="connsiteX265" fmla="*/ 125909 w 480537"/>
                  <a:gd name="connsiteY265" fmla="*/ 77612 h 477948"/>
                  <a:gd name="connsiteX266" fmla="*/ 122823 w 480537"/>
                  <a:gd name="connsiteY266" fmla="*/ 72396 h 477948"/>
                  <a:gd name="connsiteX267" fmla="*/ 124351 w 480537"/>
                  <a:gd name="connsiteY267" fmla="*/ 62662 h 477948"/>
                  <a:gd name="connsiteX268" fmla="*/ 133388 w 480537"/>
                  <a:gd name="connsiteY268" fmla="*/ 57091 h 477948"/>
                  <a:gd name="connsiteX269" fmla="*/ 141166 w 480537"/>
                  <a:gd name="connsiteY269" fmla="*/ 56795 h 477948"/>
                  <a:gd name="connsiteX270" fmla="*/ 257877 w 480537"/>
                  <a:gd name="connsiteY270" fmla="*/ 35319 h 477948"/>
                  <a:gd name="connsiteX271" fmla="*/ 255231 w 480537"/>
                  <a:gd name="connsiteY271" fmla="*/ 35347 h 477948"/>
                  <a:gd name="connsiteX272" fmla="*/ 251620 w 480537"/>
                  <a:gd name="connsiteY272" fmla="*/ 38797 h 477948"/>
                  <a:gd name="connsiteX273" fmla="*/ 251467 w 480537"/>
                  <a:gd name="connsiteY273" fmla="*/ 45053 h 477948"/>
                  <a:gd name="connsiteX274" fmla="*/ 254410 w 480537"/>
                  <a:gd name="connsiteY274" fmla="*/ 50566 h 477948"/>
                  <a:gd name="connsiteX275" fmla="*/ 257877 w 480537"/>
                  <a:gd name="connsiteY275" fmla="*/ 51932 h 477948"/>
                  <a:gd name="connsiteX276" fmla="*/ 259167 w 480537"/>
                  <a:gd name="connsiteY276" fmla="*/ 51759 h 477948"/>
                  <a:gd name="connsiteX277" fmla="*/ 262653 w 480537"/>
                  <a:gd name="connsiteY277" fmla="*/ 50041 h 477948"/>
                  <a:gd name="connsiteX278" fmla="*/ 264679 w 480537"/>
                  <a:gd name="connsiteY278" fmla="*/ 47299 h 477948"/>
                  <a:gd name="connsiteX279" fmla="*/ 263705 w 480537"/>
                  <a:gd name="connsiteY279" fmla="*/ 43373 h 477948"/>
                  <a:gd name="connsiteX280" fmla="*/ 260283 w 480537"/>
                  <a:gd name="connsiteY280" fmla="*/ 36656 h 477948"/>
                  <a:gd name="connsiteX281" fmla="*/ 257877 w 480537"/>
                  <a:gd name="connsiteY281" fmla="*/ 35319 h 477948"/>
                  <a:gd name="connsiteX282" fmla="*/ 257877 w 480537"/>
                  <a:gd name="connsiteY282" fmla="*/ 28240 h 477948"/>
                  <a:gd name="connsiteX283" fmla="*/ 265272 w 480537"/>
                  <a:gd name="connsiteY283" fmla="*/ 30608 h 477948"/>
                  <a:gd name="connsiteX284" fmla="*/ 272503 w 480537"/>
                  <a:gd name="connsiteY284" fmla="*/ 42226 h 477948"/>
                  <a:gd name="connsiteX285" fmla="*/ 275025 w 480537"/>
                  <a:gd name="connsiteY285" fmla="*/ 52306 h 477948"/>
                  <a:gd name="connsiteX286" fmla="*/ 273516 w 480537"/>
                  <a:gd name="connsiteY286" fmla="*/ 65661 h 477948"/>
                  <a:gd name="connsiteX287" fmla="*/ 263008 w 480537"/>
                  <a:gd name="connsiteY287" fmla="*/ 73016 h 477948"/>
                  <a:gd name="connsiteX288" fmla="*/ 258327 w 480537"/>
                  <a:gd name="connsiteY288" fmla="*/ 73714 h 477948"/>
                  <a:gd name="connsiteX289" fmla="*/ 257877 w 480537"/>
                  <a:gd name="connsiteY289" fmla="*/ 73733 h 477948"/>
                  <a:gd name="connsiteX290" fmla="*/ 253607 w 480537"/>
                  <a:gd name="connsiteY290" fmla="*/ 73465 h 477948"/>
                  <a:gd name="connsiteX291" fmla="*/ 253063 w 480537"/>
                  <a:gd name="connsiteY291" fmla="*/ 67036 h 477948"/>
                  <a:gd name="connsiteX292" fmla="*/ 257094 w 480537"/>
                  <a:gd name="connsiteY292" fmla="*/ 67160 h 477948"/>
                  <a:gd name="connsiteX293" fmla="*/ 257877 w 480537"/>
                  <a:gd name="connsiteY293" fmla="*/ 67103 h 477948"/>
                  <a:gd name="connsiteX294" fmla="*/ 261374 w 480537"/>
                  <a:gd name="connsiteY294" fmla="*/ 66454 h 477948"/>
                  <a:gd name="connsiteX295" fmla="*/ 266245 w 480537"/>
                  <a:gd name="connsiteY295" fmla="*/ 62576 h 477948"/>
                  <a:gd name="connsiteX296" fmla="*/ 266580 w 480537"/>
                  <a:gd name="connsiteY296" fmla="*/ 54885 h 477948"/>
                  <a:gd name="connsiteX297" fmla="*/ 266055 w 480537"/>
                  <a:gd name="connsiteY297" fmla="*/ 52772 h 477948"/>
                  <a:gd name="connsiteX298" fmla="*/ 263333 w 480537"/>
                  <a:gd name="connsiteY298" fmla="*/ 56376 h 477948"/>
                  <a:gd name="connsiteX299" fmla="*/ 259299 w 480537"/>
                  <a:gd name="connsiteY299" fmla="*/ 58381 h 477948"/>
                  <a:gd name="connsiteX300" fmla="*/ 257877 w 480537"/>
                  <a:gd name="connsiteY300" fmla="*/ 58676 h 477948"/>
                  <a:gd name="connsiteX301" fmla="*/ 248984 w 480537"/>
                  <a:gd name="connsiteY301" fmla="*/ 56842 h 477948"/>
                  <a:gd name="connsiteX302" fmla="*/ 242936 w 480537"/>
                  <a:gd name="connsiteY302" fmla="*/ 47183 h 477948"/>
                  <a:gd name="connsiteX303" fmla="*/ 244331 w 480537"/>
                  <a:gd name="connsiteY303" fmla="*/ 35557 h 477948"/>
                  <a:gd name="connsiteX304" fmla="*/ 253550 w 480537"/>
                  <a:gd name="connsiteY304" fmla="*/ 28757 h 477948"/>
                  <a:gd name="connsiteX305" fmla="*/ 257877 w 480537"/>
                  <a:gd name="connsiteY305" fmla="*/ 28240 h 477948"/>
                  <a:gd name="connsiteX306" fmla="*/ 391632 w 480537"/>
                  <a:gd name="connsiteY306" fmla="*/ 23958 h 477948"/>
                  <a:gd name="connsiteX307" fmla="*/ 390315 w 480537"/>
                  <a:gd name="connsiteY307" fmla="*/ 24071 h 477948"/>
                  <a:gd name="connsiteX308" fmla="*/ 387935 w 480537"/>
                  <a:gd name="connsiteY308" fmla="*/ 25936 h 477948"/>
                  <a:gd name="connsiteX309" fmla="*/ 387725 w 480537"/>
                  <a:gd name="connsiteY309" fmla="*/ 29021 h 477948"/>
                  <a:gd name="connsiteX310" fmla="*/ 388291 w 480537"/>
                  <a:gd name="connsiteY310" fmla="*/ 31266 h 477948"/>
                  <a:gd name="connsiteX311" fmla="*/ 390008 w 480537"/>
                  <a:gd name="connsiteY311" fmla="*/ 33864 h 477948"/>
                  <a:gd name="connsiteX312" fmla="*/ 391632 w 480537"/>
                  <a:gd name="connsiteY312" fmla="*/ 34495 h 477948"/>
                  <a:gd name="connsiteX313" fmla="*/ 392951 w 480537"/>
                  <a:gd name="connsiteY313" fmla="*/ 34390 h 477948"/>
                  <a:gd name="connsiteX314" fmla="*/ 395406 w 480537"/>
                  <a:gd name="connsiteY314" fmla="*/ 32614 h 477948"/>
                  <a:gd name="connsiteX315" fmla="*/ 395482 w 480537"/>
                  <a:gd name="connsiteY315" fmla="*/ 29471 h 477948"/>
                  <a:gd name="connsiteX316" fmla="*/ 394919 w 480537"/>
                  <a:gd name="connsiteY316" fmla="*/ 27216 h 477948"/>
                  <a:gd name="connsiteX317" fmla="*/ 393286 w 480537"/>
                  <a:gd name="connsiteY317" fmla="*/ 24607 h 477948"/>
                  <a:gd name="connsiteX318" fmla="*/ 391632 w 480537"/>
                  <a:gd name="connsiteY318" fmla="*/ 23958 h 477948"/>
                  <a:gd name="connsiteX319" fmla="*/ 391632 w 480537"/>
                  <a:gd name="connsiteY319" fmla="*/ 18941 h 477948"/>
                  <a:gd name="connsiteX320" fmla="*/ 396591 w 480537"/>
                  <a:gd name="connsiteY320" fmla="*/ 20117 h 477948"/>
                  <a:gd name="connsiteX321" fmla="*/ 400612 w 480537"/>
                  <a:gd name="connsiteY321" fmla="*/ 25802 h 477948"/>
                  <a:gd name="connsiteX322" fmla="*/ 401177 w 480537"/>
                  <a:gd name="connsiteY322" fmla="*/ 28047 h 477948"/>
                  <a:gd name="connsiteX323" fmla="*/ 400317 w 480537"/>
                  <a:gd name="connsiteY323" fmla="*/ 34952 h 477948"/>
                  <a:gd name="connsiteX324" fmla="*/ 394135 w 480537"/>
                  <a:gd name="connsiteY324" fmla="*/ 39139 h 477948"/>
                  <a:gd name="connsiteX325" fmla="*/ 391632 w 480537"/>
                  <a:gd name="connsiteY325" fmla="*/ 39530 h 477948"/>
                  <a:gd name="connsiteX326" fmla="*/ 386647 w 480537"/>
                  <a:gd name="connsiteY326" fmla="*/ 38354 h 477948"/>
                  <a:gd name="connsiteX327" fmla="*/ 384200 w 480537"/>
                  <a:gd name="connsiteY327" fmla="*/ 36158 h 477948"/>
                  <a:gd name="connsiteX328" fmla="*/ 382604 w 480537"/>
                  <a:gd name="connsiteY328" fmla="*/ 32690 h 477948"/>
                  <a:gd name="connsiteX329" fmla="*/ 382041 w 480537"/>
                  <a:gd name="connsiteY329" fmla="*/ 30435 h 477948"/>
                  <a:gd name="connsiteX330" fmla="*/ 382929 w 480537"/>
                  <a:gd name="connsiteY330" fmla="*/ 23556 h 477948"/>
                  <a:gd name="connsiteX331" fmla="*/ 384200 w 480537"/>
                  <a:gd name="connsiteY331" fmla="*/ 21913 h 477948"/>
                  <a:gd name="connsiteX332" fmla="*/ 389131 w 480537"/>
                  <a:gd name="connsiteY332" fmla="*/ 19334 h 477948"/>
                  <a:gd name="connsiteX333" fmla="*/ 391632 w 480537"/>
                  <a:gd name="connsiteY333" fmla="*/ 18941 h 477948"/>
                  <a:gd name="connsiteX334" fmla="*/ 365209 w 480537"/>
                  <a:gd name="connsiteY334" fmla="*/ 5033 h 477948"/>
                  <a:gd name="connsiteX335" fmla="*/ 363899 w 480537"/>
                  <a:gd name="connsiteY335" fmla="*/ 5158 h 477948"/>
                  <a:gd name="connsiteX336" fmla="*/ 361550 w 480537"/>
                  <a:gd name="connsiteY336" fmla="*/ 7011 h 477948"/>
                  <a:gd name="connsiteX337" fmla="*/ 361348 w 480537"/>
                  <a:gd name="connsiteY337" fmla="*/ 10116 h 477948"/>
                  <a:gd name="connsiteX338" fmla="*/ 361913 w 480537"/>
                  <a:gd name="connsiteY338" fmla="*/ 12360 h 477948"/>
                  <a:gd name="connsiteX339" fmla="*/ 363555 w 480537"/>
                  <a:gd name="connsiteY339" fmla="*/ 14978 h 477948"/>
                  <a:gd name="connsiteX340" fmla="*/ 365209 w 480537"/>
                  <a:gd name="connsiteY340" fmla="*/ 15598 h 477948"/>
                  <a:gd name="connsiteX341" fmla="*/ 366545 w 480537"/>
                  <a:gd name="connsiteY341" fmla="*/ 15464 h 477948"/>
                  <a:gd name="connsiteX342" fmla="*/ 368867 w 480537"/>
                  <a:gd name="connsiteY342" fmla="*/ 13659 h 477948"/>
                  <a:gd name="connsiteX343" fmla="*/ 369077 w 480537"/>
                  <a:gd name="connsiteY343" fmla="*/ 10574 h 477948"/>
                  <a:gd name="connsiteX344" fmla="*/ 368514 w 480537"/>
                  <a:gd name="connsiteY344" fmla="*/ 8328 h 477948"/>
                  <a:gd name="connsiteX345" fmla="*/ 366870 w 480537"/>
                  <a:gd name="connsiteY345" fmla="*/ 5682 h 477948"/>
                  <a:gd name="connsiteX346" fmla="*/ 365209 w 480537"/>
                  <a:gd name="connsiteY346" fmla="*/ 5033 h 477948"/>
                  <a:gd name="connsiteX347" fmla="*/ 381985 w 480537"/>
                  <a:gd name="connsiteY347" fmla="*/ 418 h 477948"/>
                  <a:gd name="connsiteX348" fmla="*/ 384200 w 480537"/>
                  <a:gd name="connsiteY348" fmla="*/ 964 h 477948"/>
                  <a:gd name="connsiteX349" fmla="*/ 386695 w 480537"/>
                  <a:gd name="connsiteY349" fmla="*/ 1574 h 477948"/>
                  <a:gd name="connsiteX350" fmla="*/ 384200 w 480537"/>
                  <a:gd name="connsiteY350" fmla="*/ 9245 h 477948"/>
                  <a:gd name="connsiteX351" fmla="*/ 374198 w 480537"/>
                  <a:gd name="connsiteY351" fmla="*/ 40103 h 477948"/>
                  <a:gd name="connsiteX352" fmla="*/ 372288 w 480537"/>
                  <a:gd name="connsiteY352" fmla="*/ 39643 h 477948"/>
                  <a:gd name="connsiteX353" fmla="*/ 369488 w 480537"/>
                  <a:gd name="connsiteY353" fmla="*/ 38947 h 477948"/>
                  <a:gd name="connsiteX354" fmla="*/ 372288 w 480537"/>
                  <a:gd name="connsiteY354" fmla="*/ 30301 h 477948"/>
                  <a:gd name="connsiteX355" fmla="*/ 365209 w 480537"/>
                  <a:gd name="connsiteY355" fmla="*/ 16 h 477948"/>
                  <a:gd name="connsiteX356" fmla="*/ 370194 w 480537"/>
                  <a:gd name="connsiteY356" fmla="*/ 1192 h 477948"/>
                  <a:gd name="connsiteX357" fmla="*/ 372288 w 480537"/>
                  <a:gd name="connsiteY357" fmla="*/ 2997 h 477948"/>
                  <a:gd name="connsiteX358" fmla="*/ 374209 w 480537"/>
                  <a:gd name="connsiteY358" fmla="*/ 6905 h 477948"/>
                  <a:gd name="connsiteX359" fmla="*/ 374761 w 480537"/>
                  <a:gd name="connsiteY359" fmla="*/ 9151 h 477948"/>
                  <a:gd name="connsiteX360" fmla="*/ 373901 w 480537"/>
                  <a:gd name="connsiteY360" fmla="*/ 16028 h 477948"/>
                  <a:gd name="connsiteX361" fmla="*/ 372288 w 480537"/>
                  <a:gd name="connsiteY361" fmla="*/ 17978 h 477948"/>
                  <a:gd name="connsiteX362" fmla="*/ 367730 w 480537"/>
                  <a:gd name="connsiteY362" fmla="*/ 20212 h 477948"/>
                  <a:gd name="connsiteX363" fmla="*/ 365209 w 480537"/>
                  <a:gd name="connsiteY363" fmla="*/ 20605 h 477948"/>
                  <a:gd name="connsiteX364" fmla="*/ 360250 w 480537"/>
                  <a:gd name="connsiteY364" fmla="*/ 19440 h 477948"/>
                  <a:gd name="connsiteX365" fmla="*/ 356218 w 480537"/>
                  <a:gd name="connsiteY365" fmla="*/ 13784 h 477948"/>
                  <a:gd name="connsiteX366" fmla="*/ 355655 w 480537"/>
                  <a:gd name="connsiteY366" fmla="*/ 11540 h 477948"/>
                  <a:gd name="connsiteX367" fmla="*/ 356534 w 480537"/>
                  <a:gd name="connsiteY367" fmla="*/ 4622 h 477948"/>
                  <a:gd name="connsiteX368" fmla="*/ 362715 w 480537"/>
                  <a:gd name="connsiteY368" fmla="*/ 409 h 477948"/>
                  <a:gd name="connsiteX369" fmla="*/ 365209 w 480537"/>
                  <a:gd name="connsiteY369" fmla="*/ 16 h 47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Lst>
                <a:rect l="l" t="t" r="r" b="b"/>
                <a:pathLst>
                  <a:path w="480537" h="477948">
                    <a:moveTo>
                      <a:pt x="102082" y="440122"/>
                    </a:moveTo>
                    <a:cubicBezTo>
                      <a:pt x="100142" y="440610"/>
                      <a:pt x="98872" y="441755"/>
                      <a:pt x="98261" y="443562"/>
                    </a:cubicBezTo>
                    <a:cubicBezTo>
                      <a:pt x="97667" y="445376"/>
                      <a:pt x="97782" y="447986"/>
                      <a:pt x="98632" y="451385"/>
                    </a:cubicBezTo>
                    <a:lnTo>
                      <a:pt x="101403" y="462478"/>
                    </a:lnTo>
                    <a:cubicBezTo>
                      <a:pt x="102263" y="465915"/>
                      <a:pt x="103390" y="468295"/>
                      <a:pt x="104795" y="469605"/>
                    </a:cubicBezTo>
                    <a:cubicBezTo>
                      <a:pt x="105149" y="469948"/>
                      <a:pt x="105530" y="470226"/>
                      <a:pt x="105932" y="470444"/>
                    </a:cubicBezTo>
                    <a:cubicBezTo>
                      <a:pt x="107068" y="471075"/>
                      <a:pt x="108358" y="471201"/>
                      <a:pt x="109810" y="470837"/>
                    </a:cubicBezTo>
                    <a:cubicBezTo>
                      <a:pt x="111721" y="470358"/>
                      <a:pt x="112992" y="469223"/>
                      <a:pt x="113593" y="467416"/>
                    </a:cubicBezTo>
                    <a:cubicBezTo>
                      <a:pt x="114196" y="465591"/>
                      <a:pt x="114072" y="462965"/>
                      <a:pt x="113210" y="459524"/>
                    </a:cubicBezTo>
                    <a:lnTo>
                      <a:pt x="110441" y="448433"/>
                    </a:lnTo>
                    <a:cubicBezTo>
                      <a:pt x="109600" y="445052"/>
                      <a:pt x="108463" y="442692"/>
                      <a:pt x="107059" y="441383"/>
                    </a:cubicBezTo>
                    <a:cubicBezTo>
                      <a:pt x="106695" y="441049"/>
                      <a:pt x="106324" y="440762"/>
                      <a:pt x="105932" y="440553"/>
                    </a:cubicBezTo>
                    <a:cubicBezTo>
                      <a:pt x="104785" y="439911"/>
                      <a:pt x="103496" y="439769"/>
                      <a:pt x="102082" y="440122"/>
                    </a:cubicBezTo>
                    <a:close/>
                    <a:moveTo>
                      <a:pt x="105932" y="433062"/>
                    </a:moveTo>
                    <a:cubicBezTo>
                      <a:pt x="108137" y="433271"/>
                      <a:pt x="110183" y="434028"/>
                      <a:pt x="112064" y="435316"/>
                    </a:cubicBezTo>
                    <a:cubicBezTo>
                      <a:pt x="115408" y="437601"/>
                      <a:pt x="117778" y="441555"/>
                      <a:pt x="119181" y="447183"/>
                    </a:cubicBezTo>
                    <a:cubicBezTo>
                      <a:pt x="119181" y="447183"/>
                      <a:pt x="121522" y="456582"/>
                      <a:pt x="121522" y="456582"/>
                    </a:cubicBezTo>
                    <a:cubicBezTo>
                      <a:pt x="122936" y="462229"/>
                      <a:pt x="122717" y="466825"/>
                      <a:pt x="120853" y="470396"/>
                    </a:cubicBezTo>
                    <a:cubicBezTo>
                      <a:pt x="119000" y="473971"/>
                      <a:pt x="115867" y="476291"/>
                      <a:pt x="111453" y="477399"/>
                    </a:cubicBezTo>
                    <a:cubicBezTo>
                      <a:pt x="109504" y="477887"/>
                      <a:pt x="107660" y="478050"/>
                      <a:pt x="105932" y="477887"/>
                    </a:cubicBezTo>
                    <a:cubicBezTo>
                      <a:pt x="103696" y="477678"/>
                      <a:pt x="101651" y="476931"/>
                      <a:pt x="99778" y="475660"/>
                    </a:cubicBezTo>
                    <a:cubicBezTo>
                      <a:pt x="96455" y="473387"/>
                      <a:pt x="94085" y="469442"/>
                      <a:pt x="92671" y="463787"/>
                    </a:cubicBezTo>
                    <a:lnTo>
                      <a:pt x="90321" y="454396"/>
                    </a:lnTo>
                    <a:cubicBezTo>
                      <a:pt x="88927" y="448759"/>
                      <a:pt x="89155" y="444153"/>
                      <a:pt x="91009" y="440572"/>
                    </a:cubicBezTo>
                    <a:cubicBezTo>
                      <a:pt x="92852" y="436988"/>
                      <a:pt x="95997" y="434647"/>
                      <a:pt x="100438" y="433541"/>
                    </a:cubicBezTo>
                    <a:cubicBezTo>
                      <a:pt x="102368" y="433054"/>
                      <a:pt x="104203" y="432891"/>
                      <a:pt x="105932" y="433062"/>
                    </a:cubicBezTo>
                    <a:close/>
                    <a:moveTo>
                      <a:pt x="224372" y="414465"/>
                    </a:moveTo>
                    <a:cubicBezTo>
                      <a:pt x="226522" y="413930"/>
                      <a:pt x="228385" y="414121"/>
                      <a:pt x="229961" y="415038"/>
                    </a:cubicBezTo>
                    <a:cubicBezTo>
                      <a:pt x="231537" y="415965"/>
                      <a:pt x="232578" y="417417"/>
                      <a:pt x="233066" y="419384"/>
                    </a:cubicBezTo>
                    <a:lnTo>
                      <a:pt x="233725" y="422022"/>
                    </a:lnTo>
                    <a:cubicBezTo>
                      <a:pt x="234212" y="423990"/>
                      <a:pt x="233983" y="425747"/>
                      <a:pt x="233028" y="427266"/>
                    </a:cubicBezTo>
                    <a:cubicBezTo>
                      <a:pt x="232072" y="428785"/>
                      <a:pt x="230534" y="429826"/>
                      <a:pt x="228404" y="430352"/>
                    </a:cubicBezTo>
                    <a:cubicBezTo>
                      <a:pt x="226273" y="430887"/>
                      <a:pt x="224420" y="430696"/>
                      <a:pt x="222853" y="429798"/>
                    </a:cubicBezTo>
                    <a:cubicBezTo>
                      <a:pt x="221277" y="428900"/>
                      <a:pt x="220245" y="427467"/>
                      <a:pt x="219758" y="425518"/>
                    </a:cubicBezTo>
                    <a:cubicBezTo>
                      <a:pt x="219758" y="425518"/>
                      <a:pt x="219098" y="422882"/>
                      <a:pt x="219098" y="422882"/>
                    </a:cubicBezTo>
                    <a:cubicBezTo>
                      <a:pt x="218611" y="420923"/>
                      <a:pt x="218841" y="419165"/>
                      <a:pt x="219806" y="417608"/>
                    </a:cubicBezTo>
                    <a:cubicBezTo>
                      <a:pt x="220762" y="416032"/>
                      <a:pt x="222280" y="414990"/>
                      <a:pt x="224372" y="414465"/>
                    </a:cubicBezTo>
                    <a:close/>
                    <a:moveTo>
                      <a:pt x="345255" y="378871"/>
                    </a:moveTo>
                    <a:cubicBezTo>
                      <a:pt x="345255" y="378871"/>
                      <a:pt x="348140" y="390411"/>
                      <a:pt x="348140" y="390411"/>
                    </a:cubicBezTo>
                    <a:lnTo>
                      <a:pt x="358686" y="387774"/>
                    </a:lnTo>
                    <a:lnTo>
                      <a:pt x="360530" y="395159"/>
                    </a:lnTo>
                    <a:lnTo>
                      <a:pt x="349984" y="397795"/>
                    </a:lnTo>
                    <a:lnTo>
                      <a:pt x="353013" y="409920"/>
                    </a:lnTo>
                    <a:lnTo>
                      <a:pt x="344930" y="411934"/>
                    </a:lnTo>
                    <a:lnTo>
                      <a:pt x="341901" y="399811"/>
                    </a:lnTo>
                    <a:lnTo>
                      <a:pt x="331298" y="402458"/>
                    </a:lnTo>
                    <a:lnTo>
                      <a:pt x="329453" y="395083"/>
                    </a:lnTo>
                    <a:lnTo>
                      <a:pt x="340057" y="392436"/>
                    </a:lnTo>
                    <a:lnTo>
                      <a:pt x="337172" y="380896"/>
                    </a:lnTo>
                    <a:close/>
                    <a:moveTo>
                      <a:pt x="478866" y="367958"/>
                    </a:moveTo>
                    <a:lnTo>
                      <a:pt x="480537" y="374665"/>
                    </a:lnTo>
                    <a:cubicBezTo>
                      <a:pt x="480537" y="374665"/>
                      <a:pt x="465003" y="378553"/>
                      <a:pt x="465003" y="378553"/>
                    </a:cubicBezTo>
                    <a:lnTo>
                      <a:pt x="454295" y="381228"/>
                    </a:lnTo>
                    <a:lnTo>
                      <a:pt x="452622" y="374512"/>
                    </a:lnTo>
                    <a:cubicBezTo>
                      <a:pt x="452622" y="374512"/>
                      <a:pt x="465003" y="371426"/>
                      <a:pt x="465003" y="371426"/>
                    </a:cubicBezTo>
                    <a:close/>
                    <a:moveTo>
                      <a:pt x="475712" y="355338"/>
                    </a:moveTo>
                    <a:lnTo>
                      <a:pt x="477384" y="362044"/>
                    </a:lnTo>
                    <a:lnTo>
                      <a:pt x="465003" y="365131"/>
                    </a:lnTo>
                    <a:lnTo>
                      <a:pt x="451140" y="368598"/>
                    </a:lnTo>
                    <a:lnTo>
                      <a:pt x="449469" y="361891"/>
                    </a:lnTo>
                    <a:lnTo>
                      <a:pt x="465003" y="358012"/>
                    </a:lnTo>
                    <a:close/>
                    <a:moveTo>
                      <a:pt x="78027" y="317687"/>
                    </a:moveTo>
                    <a:cubicBezTo>
                      <a:pt x="78027" y="317687"/>
                      <a:pt x="88679" y="360334"/>
                      <a:pt x="88679" y="360334"/>
                    </a:cubicBezTo>
                    <a:lnTo>
                      <a:pt x="80120" y="362474"/>
                    </a:lnTo>
                    <a:lnTo>
                      <a:pt x="71358" y="327383"/>
                    </a:lnTo>
                    <a:lnTo>
                      <a:pt x="62694" y="329543"/>
                    </a:lnTo>
                    <a:lnTo>
                      <a:pt x="61184" y="323514"/>
                    </a:lnTo>
                    <a:close/>
                    <a:moveTo>
                      <a:pt x="190365" y="287756"/>
                    </a:moveTo>
                    <a:cubicBezTo>
                      <a:pt x="194769" y="286656"/>
                      <a:pt x="198505" y="286924"/>
                      <a:pt x="201580" y="288594"/>
                    </a:cubicBezTo>
                    <a:cubicBezTo>
                      <a:pt x="204667" y="290249"/>
                      <a:pt x="206672" y="292981"/>
                      <a:pt x="207627" y="296793"/>
                    </a:cubicBezTo>
                    <a:cubicBezTo>
                      <a:pt x="208268" y="299373"/>
                      <a:pt x="208153" y="301921"/>
                      <a:pt x="207284" y="304445"/>
                    </a:cubicBezTo>
                    <a:cubicBezTo>
                      <a:pt x="206414" y="306985"/>
                      <a:pt x="204782" y="310425"/>
                      <a:pt x="202412" y="314770"/>
                    </a:cubicBezTo>
                    <a:lnTo>
                      <a:pt x="196890" y="324956"/>
                    </a:lnTo>
                    <a:lnTo>
                      <a:pt x="196985" y="325089"/>
                    </a:lnTo>
                    <a:lnTo>
                      <a:pt x="214916" y="320609"/>
                    </a:lnTo>
                    <a:cubicBezTo>
                      <a:pt x="214916" y="320609"/>
                      <a:pt x="216550" y="327162"/>
                      <a:pt x="216550" y="327162"/>
                    </a:cubicBezTo>
                    <a:lnTo>
                      <a:pt x="187442" y="334442"/>
                    </a:lnTo>
                    <a:lnTo>
                      <a:pt x="186037" y="328843"/>
                    </a:lnTo>
                    <a:lnTo>
                      <a:pt x="196145" y="310616"/>
                    </a:lnTo>
                    <a:cubicBezTo>
                      <a:pt x="197569" y="307826"/>
                      <a:pt x="198505" y="305552"/>
                      <a:pt x="198943" y="303755"/>
                    </a:cubicBezTo>
                    <a:cubicBezTo>
                      <a:pt x="199392" y="301979"/>
                      <a:pt x="199449" y="300412"/>
                      <a:pt x="199117" y="299067"/>
                    </a:cubicBezTo>
                    <a:cubicBezTo>
                      <a:pt x="198667" y="297280"/>
                      <a:pt x="197808" y="295932"/>
                      <a:pt x="196556" y="295014"/>
                    </a:cubicBezTo>
                    <a:cubicBezTo>
                      <a:pt x="195303" y="294127"/>
                      <a:pt x="193795" y="293897"/>
                      <a:pt x="192017" y="294337"/>
                    </a:cubicBezTo>
                    <a:cubicBezTo>
                      <a:pt x="190040" y="294833"/>
                      <a:pt x="188713" y="295875"/>
                      <a:pt x="188025" y="297470"/>
                    </a:cubicBezTo>
                    <a:cubicBezTo>
                      <a:pt x="187327" y="299056"/>
                      <a:pt x="187270" y="300977"/>
                      <a:pt x="187824" y="303193"/>
                    </a:cubicBezTo>
                    <a:lnTo>
                      <a:pt x="179504" y="305275"/>
                    </a:lnTo>
                    <a:lnTo>
                      <a:pt x="179408" y="305114"/>
                    </a:lnTo>
                    <a:cubicBezTo>
                      <a:pt x="178347" y="301293"/>
                      <a:pt x="178786" y="297720"/>
                      <a:pt x="180754" y="294404"/>
                    </a:cubicBezTo>
                    <a:cubicBezTo>
                      <a:pt x="182712" y="291081"/>
                      <a:pt x="185922" y="288864"/>
                      <a:pt x="190365" y="287756"/>
                    </a:cubicBezTo>
                    <a:close/>
                    <a:moveTo>
                      <a:pt x="310218" y="257222"/>
                    </a:moveTo>
                    <a:cubicBezTo>
                      <a:pt x="314631" y="256115"/>
                      <a:pt x="318415" y="256285"/>
                      <a:pt x="321577" y="257739"/>
                    </a:cubicBezTo>
                    <a:cubicBezTo>
                      <a:pt x="324729" y="259190"/>
                      <a:pt x="326793" y="261874"/>
                      <a:pt x="327768" y="265781"/>
                    </a:cubicBezTo>
                    <a:cubicBezTo>
                      <a:pt x="328226" y="267635"/>
                      <a:pt x="328082" y="269546"/>
                      <a:pt x="327329" y="271515"/>
                    </a:cubicBezTo>
                    <a:cubicBezTo>
                      <a:pt x="326574" y="273473"/>
                      <a:pt x="325293" y="275173"/>
                      <a:pt x="323468" y="276625"/>
                    </a:cubicBezTo>
                    <a:cubicBezTo>
                      <a:pt x="326038" y="276882"/>
                      <a:pt x="328168" y="277723"/>
                      <a:pt x="329841" y="279149"/>
                    </a:cubicBezTo>
                    <a:cubicBezTo>
                      <a:pt x="331513" y="280570"/>
                      <a:pt x="332639" y="282443"/>
                      <a:pt x="333213" y="284735"/>
                    </a:cubicBezTo>
                    <a:cubicBezTo>
                      <a:pt x="334187" y="288651"/>
                      <a:pt x="333537" y="292071"/>
                      <a:pt x="331254" y="295025"/>
                    </a:cubicBezTo>
                    <a:cubicBezTo>
                      <a:pt x="328971" y="297958"/>
                      <a:pt x="325618" y="299993"/>
                      <a:pt x="321186" y="301091"/>
                    </a:cubicBezTo>
                    <a:cubicBezTo>
                      <a:pt x="317211" y="302085"/>
                      <a:pt x="313553" y="301893"/>
                      <a:pt x="310190" y="300499"/>
                    </a:cubicBezTo>
                    <a:cubicBezTo>
                      <a:pt x="306827" y="299103"/>
                      <a:pt x="304706" y="296485"/>
                      <a:pt x="303856" y="292646"/>
                    </a:cubicBezTo>
                    <a:lnTo>
                      <a:pt x="303865" y="292446"/>
                    </a:lnTo>
                    <a:lnTo>
                      <a:pt x="312148" y="290373"/>
                    </a:lnTo>
                    <a:cubicBezTo>
                      <a:pt x="312569" y="292016"/>
                      <a:pt x="313495" y="293218"/>
                      <a:pt x="314928" y="293993"/>
                    </a:cubicBezTo>
                    <a:cubicBezTo>
                      <a:pt x="316371" y="294766"/>
                      <a:pt x="317976" y="294929"/>
                      <a:pt x="319771" y="294480"/>
                    </a:cubicBezTo>
                    <a:cubicBezTo>
                      <a:pt x="321740" y="293985"/>
                      <a:pt x="323173" y="293048"/>
                      <a:pt x="324042" y="291671"/>
                    </a:cubicBezTo>
                    <a:cubicBezTo>
                      <a:pt x="324912" y="290296"/>
                      <a:pt x="325112" y="288672"/>
                      <a:pt x="324645" y="286800"/>
                    </a:cubicBezTo>
                    <a:cubicBezTo>
                      <a:pt x="324079" y="284544"/>
                      <a:pt x="323115" y="283035"/>
                      <a:pt x="321720" y="282281"/>
                    </a:cubicBezTo>
                    <a:cubicBezTo>
                      <a:pt x="320335" y="281507"/>
                      <a:pt x="318558" y="281402"/>
                      <a:pt x="316371" y="281947"/>
                    </a:cubicBezTo>
                    <a:lnTo>
                      <a:pt x="311565" y="283150"/>
                    </a:lnTo>
                    <a:cubicBezTo>
                      <a:pt x="311565" y="283150"/>
                      <a:pt x="309961" y="276731"/>
                      <a:pt x="309961" y="276731"/>
                    </a:cubicBezTo>
                    <a:lnTo>
                      <a:pt x="314766" y="275526"/>
                    </a:lnTo>
                    <a:cubicBezTo>
                      <a:pt x="316801" y="275031"/>
                      <a:pt x="318166" y="274122"/>
                      <a:pt x="318873" y="272804"/>
                    </a:cubicBezTo>
                    <a:cubicBezTo>
                      <a:pt x="319590" y="271504"/>
                      <a:pt x="319704" y="269899"/>
                      <a:pt x="319226" y="267999"/>
                    </a:cubicBezTo>
                    <a:cubicBezTo>
                      <a:pt x="318797" y="266288"/>
                      <a:pt x="317976" y="265028"/>
                      <a:pt x="316735" y="264234"/>
                    </a:cubicBezTo>
                    <a:cubicBezTo>
                      <a:pt x="315502" y="263451"/>
                      <a:pt x="313964" y="263289"/>
                      <a:pt x="312100" y="263757"/>
                    </a:cubicBezTo>
                    <a:cubicBezTo>
                      <a:pt x="310504" y="264149"/>
                      <a:pt x="309263" y="264962"/>
                      <a:pt x="308413" y="266164"/>
                    </a:cubicBezTo>
                    <a:cubicBezTo>
                      <a:pt x="307542" y="267369"/>
                      <a:pt x="307314" y="268744"/>
                      <a:pt x="307695" y="270272"/>
                    </a:cubicBezTo>
                    <a:lnTo>
                      <a:pt x="299404" y="272336"/>
                    </a:lnTo>
                    <a:lnTo>
                      <a:pt x="299299" y="272174"/>
                    </a:lnTo>
                    <a:cubicBezTo>
                      <a:pt x="298353" y="268859"/>
                      <a:pt x="298936" y="265792"/>
                      <a:pt x="301076" y="262955"/>
                    </a:cubicBezTo>
                    <a:cubicBezTo>
                      <a:pt x="303206" y="260116"/>
                      <a:pt x="306253" y="258215"/>
                      <a:pt x="310218" y="257222"/>
                    </a:cubicBezTo>
                    <a:close/>
                    <a:moveTo>
                      <a:pt x="442444" y="247090"/>
                    </a:moveTo>
                    <a:cubicBezTo>
                      <a:pt x="442444" y="247090"/>
                      <a:pt x="444088" y="253672"/>
                      <a:pt x="444088" y="253672"/>
                    </a:cubicBezTo>
                    <a:lnTo>
                      <a:pt x="427580" y="257799"/>
                    </a:lnTo>
                    <a:lnTo>
                      <a:pt x="425936" y="251208"/>
                    </a:lnTo>
                    <a:close/>
                    <a:moveTo>
                      <a:pt x="48683" y="213573"/>
                    </a:moveTo>
                    <a:lnTo>
                      <a:pt x="48301" y="214938"/>
                    </a:lnTo>
                    <a:lnTo>
                      <a:pt x="47804" y="216476"/>
                    </a:lnTo>
                    <a:lnTo>
                      <a:pt x="42894" y="231380"/>
                    </a:lnTo>
                    <a:lnTo>
                      <a:pt x="47804" y="230157"/>
                    </a:lnTo>
                    <a:lnTo>
                      <a:pt x="52705" y="228934"/>
                    </a:lnTo>
                    <a:lnTo>
                      <a:pt x="48874" y="213582"/>
                    </a:lnTo>
                    <a:close/>
                    <a:moveTo>
                      <a:pt x="54540" y="200025"/>
                    </a:moveTo>
                    <a:cubicBezTo>
                      <a:pt x="54540" y="200025"/>
                      <a:pt x="61236" y="226804"/>
                      <a:pt x="61236" y="226804"/>
                    </a:cubicBezTo>
                    <a:lnTo>
                      <a:pt x="66061" y="225591"/>
                    </a:lnTo>
                    <a:lnTo>
                      <a:pt x="67713" y="232212"/>
                    </a:lnTo>
                    <a:lnTo>
                      <a:pt x="62879" y="233425"/>
                    </a:lnTo>
                    <a:lnTo>
                      <a:pt x="65201" y="242672"/>
                    </a:lnTo>
                    <a:lnTo>
                      <a:pt x="56670" y="244812"/>
                    </a:lnTo>
                    <a:lnTo>
                      <a:pt x="54357" y="235546"/>
                    </a:lnTo>
                    <a:lnTo>
                      <a:pt x="47804" y="237188"/>
                    </a:lnTo>
                    <a:lnTo>
                      <a:pt x="36962" y="239892"/>
                    </a:lnTo>
                    <a:lnTo>
                      <a:pt x="35299" y="234858"/>
                    </a:lnTo>
                    <a:lnTo>
                      <a:pt x="45940" y="202184"/>
                    </a:lnTo>
                    <a:lnTo>
                      <a:pt x="47804" y="201717"/>
                    </a:lnTo>
                    <a:close/>
                    <a:moveTo>
                      <a:pt x="176738" y="169433"/>
                    </a:moveTo>
                    <a:lnTo>
                      <a:pt x="178459" y="176293"/>
                    </a:lnTo>
                    <a:lnTo>
                      <a:pt x="161683" y="180477"/>
                    </a:lnTo>
                    <a:lnTo>
                      <a:pt x="162963" y="190605"/>
                    </a:lnTo>
                    <a:cubicBezTo>
                      <a:pt x="163593" y="189820"/>
                      <a:pt x="164415" y="189113"/>
                      <a:pt x="165446" y="188445"/>
                    </a:cubicBezTo>
                    <a:cubicBezTo>
                      <a:pt x="166460" y="187796"/>
                      <a:pt x="167635" y="187280"/>
                      <a:pt x="168982" y="186935"/>
                    </a:cubicBezTo>
                    <a:cubicBezTo>
                      <a:pt x="173070" y="185845"/>
                      <a:pt x="176558" y="186287"/>
                      <a:pt x="179432" y="188273"/>
                    </a:cubicBezTo>
                    <a:cubicBezTo>
                      <a:pt x="182338" y="190242"/>
                      <a:pt x="184344" y="193499"/>
                      <a:pt x="185481" y="198027"/>
                    </a:cubicBezTo>
                    <a:cubicBezTo>
                      <a:pt x="186502" y="202125"/>
                      <a:pt x="186110" y="205852"/>
                      <a:pt x="184324" y="209177"/>
                    </a:cubicBezTo>
                    <a:cubicBezTo>
                      <a:pt x="182527" y="212510"/>
                      <a:pt x="179308" y="214756"/>
                      <a:pt x="174656" y="215922"/>
                    </a:cubicBezTo>
                    <a:cubicBezTo>
                      <a:pt x="170749" y="216896"/>
                      <a:pt x="167118" y="216665"/>
                      <a:pt x="163794" y="215224"/>
                    </a:cubicBezTo>
                    <a:cubicBezTo>
                      <a:pt x="160460" y="213791"/>
                      <a:pt x="158387" y="211183"/>
                      <a:pt x="157536" y="207408"/>
                    </a:cubicBezTo>
                    <a:lnTo>
                      <a:pt x="157565" y="207236"/>
                    </a:lnTo>
                    <a:lnTo>
                      <a:pt x="165687" y="204782"/>
                    </a:lnTo>
                    <a:cubicBezTo>
                      <a:pt x="166163" y="206674"/>
                      <a:pt x="167072" y="208021"/>
                      <a:pt x="168418" y="208814"/>
                    </a:cubicBezTo>
                    <a:cubicBezTo>
                      <a:pt x="169755" y="209616"/>
                      <a:pt x="171294" y="209787"/>
                      <a:pt x="173024" y="209359"/>
                    </a:cubicBezTo>
                    <a:cubicBezTo>
                      <a:pt x="175019" y="208860"/>
                      <a:pt x="176319" y="207781"/>
                      <a:pt x="176901" y="206129"/>
                    </a:cubicBezTo>
                    <a:cubicBezTo>
                      <a:pt x="177494" y="204485"/>
                      <a:pt x="177504" y="202516"/>
                      <a:pt x="176931" y="200225"/>
                    </a:cubicBezTo>
                    <a:cubicBezTo>
                      <a:pt x="176319" y="197770"/>
                      <a:pt x="175325" y="195916"/>
                      <a:pt x="173931" y="194683"/>
                    </a:cubicBezTo>
                    <a:cubicBezTo>
                      <a:pt x="172544" y="193450"/>
                      <a:pt x="170854" y="193088"/>
                      <a:pt x="168867" y="193584"/>
                    </a:cubicBezTo>
                    <a:cubicBezTo>
                      <a:pt x="167233" y="193995"/>
                      <a:pt x="166039" y="194608"/>
                      <a:pt x="165333" y="195439"/>
                    </a:cubicBezTo>
                    <a:cubicBezTo>
                      <a:pt x="164606" y="196250"/>
                      <a:pt x="164196" y="197225"/>
                      <a:pt x="164081" y="198361"/>
                    </a:cubicBezTo>
                    <a:cubicBezTo>
                      <a:pt x="164081" y="198361"/>
                      <a:pt x="156429" y="199737"/>
                      <a:pt x="156429" y="199737"/>
                    </a:cubicBezTo>
                    <a:lnTo>
                      <a:pt x="152961" y="175366"/>
                    </a:lnTo>
                    <a:close/>
                    <a:moveTo>
                      <a:pt x="288468" y="163280"/>
                    </a:moveTo>
                    <a:cubicBezTo>
                      <a:pt x="288077" y="163299"/>
                      <a:pt x="287684" y="163356"/>
                      <a:pt x="287274" y="163462"/>
                    </a:cubicBezTo>
                    <a:cubicBezTo>
                      <a:pt x="285687" y="163852"/>
                      <a:pt x="284407" y="164435"/>
                      <a:pt x="283414" y="165229"/>
                    </a:cubicBezTo>
                    <a:cubicBezTo>
                      <a:pt x="282429" y="166021"/>
                      <a:pt x="281742" y="166919"/>
                      <a:pt x="281369" y="167952"/>
                    </a:cubicBezTo>
                    <a:lnTo>
                      <a:pt x="282077" y="170798"/>
                    </a:lnTo>
                    <a:cubicBezTo>
                      <a:pt x="282917" y="174180"/>
                      <a:pt x="284177" y="176625"/>
                      <a:pt x="285849" y="178135"/>
                    </a:cubicBezTo>
                    <a:cubicBezTo>
                      <a:pt x="286681" y="178881"/>
                      <a:pt x="287550" y="179387"/>
                      <a:pt x="288468" y="179634"/>
                    </a:cubicBezTo>
                    <a:cubicBezTo>
                      <a:pt x="289403" y="179892"/>
                      <a:pt x="290378" y="179892"/>
                      <a:pt x="291400" y="179645"/>
                    </a:cubicBezTo>
                    <a:cubicBezTo>
                      <a:pt x="293158" y="179204"/>
                      <a:pt x="294371" y="178040"/>
                      <a:pt x="295041" y="176167"/>
                    </a:cubicBezTo>
                    <a:cubicBezTo>
                      <a:pt x="295699" y="174296"/>
                      <a:pt x="295738" y="172211"/>
                      <a:pt x="295165" y="169920"/>
                    </a:cubicBezTo>
                    <a:cubicBezTo>
                      <a:pt x="294573" y="167569"/>
                      <a:pt x="293570" y="165774"/>
                      <a:pt x="292126" y="164590"/>
                    </a:cubicBezTo>
                    <a:cubicBezTo>
                      <a:pt x="291017" y="163652"/>
                      <a:pt x="289796" y="163221"/>
                      <a:pt x="288468" y="163280"/>
                    </a:cubicBezTo>
                    <a:close/>
                    <a:moveTo>
                      <a:pt x="288468" y="141203"/>
                    </a:moveTo>
                    <a:lnTo>
                      <a:pt x="288516" y="141203"/>
                    </a:lnTo>
                    <a:cubicBezTo>
                      <a:pt x="289949" y="141165"/>
                      <a:pt x="291420" y="141260"/>
                      <a:pt x="292929" y="141509"/>
                    </a:cubicBezTo>
                    <a:lnTo>
                      <a:pt x="292968" y="148168"/>
                    </a:lnTo>
                    <a:cubicBezTo>
                      <a:pt x="291573" y="148043"/>
                      <a:pt x="290330" y="147984"/>
                      <a:pt x="289279" y="148013"/>
                    </a:cubicBezTo>
                    <a:cubicBezTo>
                      <a:pt x="289012" y="148024"/>
                      <a:pt x="288745" y="148032"/>
                      <a:pt x="288468" y="148062"/>
                    </a:cubicBezTo>
                    <a:cubicBezTo>
                      <a:pt x="287618" y="148138"/>
                      <a:pt x="286699" y="148301"/>
                      <a:pt x="285696" y="148548"/>
                    </a:cubicBezTo>
                    <a:cubicBezTo>
                      <a:pt x="283099" y="149198"/>
                      <a:pt x="281264" y="150689"/>
                      <a:pt x="280166" y="153029"/>
                    </a:cubicBezTo>
                    <a:cubicBezTo>
                      <a:pt x="279086" y="155361"/>
                      <a:pt x="279019" y="158235"/>
                      <a:pt x="280004" y="161646"/>
                    </a:cubicBezTo>
                    <a:lnTo>
                      <a:pt x="280128" y="161760"/>
                    </a:lnTo>
                    <a:cubicBezTo>
                      <a:pt x="280834" y="160528"/>
                      <a:pt x="281856" y="159449"/>
                      <a:pt x="283174" y="158514"/>
                    </a:cubicBezTo>
                    <a:cubicBezTo>
                      <a:pt x="284502" y="157576"/>
                      <a:pt x="286079" y="156890"/>
                      <a:pt x="287905" y="156429"/>
                    </a:cubicBezTo>
                    <a:lnTo>
                      <a:pt x="288468" y="156296"/>
                    </a:lnTo>
                    <a:cubicBezTo>
                      <a:pt x="292039" y="155532"/>
                      <a:pt x="295174" y="156191"/>
                      <a:pt x="297867" y="158254"/>
                    </a:cubicBezTo>
                    <a:cubicBezTo>
                      <a:pt x="300706" y="160414"/>
                      <a:pt x="302644" y="163605"/>
                      <a:pt x="303695" y="167789"/>
                    </a:cubicBezTo>
                    <a:cubicBezTo>
                      <a:pt x="304765" y="172089"/>
                      <a:pt x="304326" y="175977"/>
                      <a:pt x="302349" y="179425"/>
                    </a:cubicBezTo>
                    <a:cubicBezTo>
                      <a:pt x="300381" y="182883"/>
                      <a:pt x="297286" y="185146"/>
                      <a:pt x="293044" y="186198"/>
                    </a:cubicBezTo>
                    <a:cubicBezTo>
                      <a:pt x="291458" y="186599"/>
                      <a:pt x="289939" y="186781"/>
                      <a:pt x="288468" y="186741"/>
                    </a:cubicBezTo>
                    <a:cubicBezTo>
                      <a:pt x="285745" y="186686"/>
                      <a:pt x="283223" y="185892"/>
                      <a:pt x="280892" y="184363"/>
                    </a:cubicBezTo>
                    <a:cubicBezTo>
                      <a:pt x="277300" y="182023"/>
                      <a:pt x="274816" y="178135"/>
                      <a:pt x="273469" y="172727"/>
                    </a:cubicBezTo>
                    <a:lnTo>
                      <a:pt x="271387" y="164416"/>
                    </a:lnTo>
                    <a:cubicBezTo>
                      <a:pt x="270001" y="158837"/>
                      <a:pt x="270498" y="153984"/>
                      <a:pt x="272885" y="149876"/>
                    </a:cubicBezTo>
                    <a:cubicBezTo>
                      <a:pt x="275293" y="145769"/>
                      <a:pt x="278982" y="143103"/>
                      <a:pt x="283958" y="141853"/>
                    </a:cubicBezTo>
                    <a:cubicBezTo>
                      <a:pt x="285545" y="141460"/>
                      <a:pt x="287043" y="141241"/>
                      <a:pt x="288468" y="141203"/>
                    </a:cubicBezTo>
                    <a:close/>
                    <a:moveTo>
                      <a:pt x="417336" y="120015"/>
                    </a:moveTo>
                    <a:lnTo>
                      <a:pt x="411700" y="138062"/>
                    </a:lnTo>
                    <a:lnTo>
                      <a:pt x="425570" y="151618"/>
                    </a:lnTo>
                    <a:lnTo>
                      <a:pt x="415950" y="154026"/>
                    </a:lnTo>
                    <a:lnTo>
                      <a:pt x="408135" y="144807"/>
                    </a:lnTo>
                    <a:lnTo>
                      <a:pt x="405565" y="156623"/>
                    </a:lnTo>
                    <a:lnTo>
                      <a:pt x="395917" y="159031"/>
                    </a:lnTo>
                    <a:lnTo>
                      <a:pt x="401773" y="140546"/>
                    </a:lnTo>
                    <a:lnTo>
                      <a:pt x="388284" y="127277"/>
                    </a:lnTo>
                    <a:lnTo>
                      <a:pt x="397894" y="124869"/>
                    </a:lnTo>
                    <a:cubicBezTo>
                      <a:pt x="397894" y="124869"/>
                      <a:pt x="405165" y="133763"/>
                      <a:pt x="405165" y="133763"/>
                    </a:cubicBezTo>
                    <a:lnTo>
                      <a:pt x="405337" y="133714"/>
                    </a:lnTo>
                    <a:lnTo>
                      <a:pt x="407676" y="122423"/>
                    </a:lnTo>
                    <a:close/>
                    <a:moveTo>
                      <a:pt x="30122" y="84716"/>
                    </a:moveTo>
                    <a:cubicBezTo>
                      <a:pt x="30122" y="84716"/>
                      <a:pt x="31774" y="91297"/>
                      <a:pt x="31774" y="91297"/>
                    </a:cubicBezTo>
                    <a:cubicBezTo>
                      <a:pt x="28536" y="97796"/>
                      <a:pt x="26673" y="103554"/>
                      <a:pt x="26156" y="108609"/>
                    </a:cubicBezTo>
                    <a:cubicBezTo>
                      <a:pt x="25641" y="113653"/>
                      <a:pt x="25850" y="119539"/>
                      <a:pt x="26758" y="126253"/>
                    </a:cubicBezTo>
                    <a:lnTo>
                      <a:pt x="27436" y="130695"/>
                    </a:lnTo>
                    <a:lnTo>
                      <a:pt x="18876" y="132836"/>
                    </a:lnTo>
                    <a:lnTo>
                      <a:pt x="18208" y="128394"/>
                    </a:lnTo>
                    <a:cubicBezTo>
                      <a:pt x="17301" y="121965"/>
                      <a:pt x="17290" y="115852"/>
                      <a:pt x="18170" y="110062"/>
                    </a:cubicBezTo>
                    <a:cubicBezTo>
                      <a:pt x="19059" y="104272"/>
                      <a:pt x="20836" y="98711"/>
                      <a:pt x="23550" y="93362"/>
                    </a:cubicBezTo>
                    <a:lnTo>
                      <a:pt x="1643" y="98825"/>
                    </a:lnTo>
                    <a:lnTo>
                      <a:pt x="0" y="92244"/>
                    </a:lnTo>
                    <a:close/>
                    <a:moveTo>
                      <a:pt x="141166" y="81547"/>
                    </a:moveTo>
                    <a:cubicBezTo>
                      <a:pt x="140650" y="81566"/>
                      <a:pt x="140105" y="81634"/>
                      <a:pt x="139550" y="81777"/>
                    </a:cubicBezTo>
                    <a:cubicBezTo>
                      <a:pt x="137755" y="82227"/>
                      <a:pt x="136465" y="83164"/>
                      <a:pt x="135671" y="84586"/>
                    </a:cubicBezTo>
                    <a:cubicBezTo>
                      <a:pt x="134859" y="86011"/>
                      <a:pt x="134707" y="87682"/>
                      <a:pt x="135184" y="89592"/>
                    </a:cubicBezTo>
                    <a:cubicBezTo>
                      <a:pt x="135681" y="91550"/>
                      <a:pt x="136617" y="92955"/>
                      <a:pt x="137975" y="93795"/>
                    </a:cubicBezTo>
                    <a:cubicBezTo>
                      <a:pt x="138929" y="94388"/>
                      <a:pt x="139990" y="94675"/>
                      <a:pt x="141166" y="94637"/>
                    </a:cubicBezTo>
                    <a:cubicBezTo>
                      <a:pt x="141682" y="94618"/>
                      <a:pt x="142215" y="94542"/>
                      <a:pt x="142770" y="94398"/>
                    </a:cubicBezTo>
                    <a:cubicBezTo>
                      <a:pt x="144538" y="93957"/>
                      <a:pt x="145837" y="93031"/>
                      <a:pt x="146639" y="91617"/>
                    </a:cubicBezTo>
                    <a:cubicBezTo>
                      <a:pt x="147461" y="90222"/>
                      <a:pt x="147622" y="88541"/>
                      <a:pt x="147136" y="86601"/>
                    </a:cubicBezTo>
                    <a:cubicBezTo>
                      <a:pt x="146658" y="84700"/>
                      <a:pt x="145722" y="83297"/>
                      <a:pt x="144318" y="82427"/>
                    </a:cubicBezTo>
                    <a:cubicBezTo>
                      <a:pt x="143352" y="81826"/>
                      <a:pt x="142303" y="81528"/>
                      <a:pt x="141166" y="81547"/>
                    </a:cubicBezTo>
                    <a:close/>
                    <a:moveTo>
                      <a:pt x="135032" y="63683"/>
                    </a:moveTo>
                    <a:cubicBezTo>
                      <a:pt x="133465" y="64075"/>
                      <a:pt x="132375" y="64888"/>
                      <a:pt x="131765" y="66128"/>
                    </a:cubicBezTo>
                    <a:cubicBezTo>
                      <a:pt x="131134" y="67371"/>
                      <a:pt x="131039" y="68880"/>
                      <a:pt x="131477" y="70638"/>
                    </a:cubicBezTo>
                    <a:cubicBezTo>
                      <a:pt x="131927" y="72415"/>
                      <a:pt x="132720" y="73714"/>
                      <a:pt x="133866" y="74527"/>
                    </a:cubicBezTo>
                    <a:cubicBezTo>
                      <a:pt x="135023" y="75356"/>
                      <a:pt x="136378" y="75567"/>
                      <a:pt x="137965" y="75177"/>
                    </a:cubicBezTo>
                    <a:cubicBezTo>
                      <a:pt x="139464" y="74803"/>
                      <a:pt x="140525" y="74020"/>
                      <a:pt x="141166" y="72796"/>
                    </a:cubicBezTo>
                    <a:lnTo>
                      <a:pt x="141213" y="72693"/>
                    </a:lnTo>
                    <a:cubicBezTo>
                      <a:pt x="141843" y="71440"/>
                      <a:pt x="141939" y="69912"/>
                      <a:pt x="141499" y="68135"/>
                    </a:cubicBezTo>
                    <a:cubicBezTo>
                      <a:pt x="141403" y="67753"/>
                      <a:pt x="141289" y="67399"/>
                      <a:pt x="141166" y="67065"/>
                    </a:cubicBezTo>
                    <a:cubicBezTo>
                      <a:pt x="140697" y="65882"/>
                      <a:pt x="140009" y="64964"/>
                      <a:pt x="139092" y="64333"/>
                    </a:cubicBezTo>
                    <a:cubicBezTo>
                      <a:pt x="137936" y="63512"/>
                      <a:pt x="136569" y="63301"/>
                      <a:pt x="135032" y="63683"/>
                    </a:cubicBezTo>
                    <a:close/>
                    <a:moveTo>
                      <a:pt x="141166" y="56795"/>
                    </a:moveTo>
                    <a:cubicBezTo>
                      <a:pt x="142149" y="57004"/>
                      <a:pt x="143084" y="57329"/>
                      <a:pt x="143974" y="57760"/>
                    </a:cubicBezTo>
                    <a:cubicBezTo>
                      <a:pt x="146993" y="59222"/>
                      <a:pt x="148970" y="61830"/>
                      <a:pt x="149926" y="65622"/>
                    </a:cubicBezTo>
                    <a:cubicBezTo>
                      <a:pt x="150451" y="67753"/>
                      <a:pt x="150366" y="69768"/>
                      <a:pt x="149647" y="71689"/>
                    </a:cubicBezTo>
                    <a:cubicBezTo>
                      <a:pt x="148932" y="73609"/>
                      <a:pt x="147718" y="75280"/>
                      <a:pt x="145961" y="76694"/>
                    </a:cubicBezTo>
                    <a:cubicBezTo>
                      <a:pt x="148473" y="77086"/>
                      <a:pt x="150603" y="77994"/>
                      <a:pt x="152342" y="79456"/>
                    </a:cubicBezTo>
                    <a:cubicBezTo>
                      <a:pt x="154100" y="80897"/>
                      <a:pt x="155266" y="82771"/>
                      <a:pt x="155839" y="85063"/>
                    </a:cubicBezTo>
                    <a:cubicBezTo>
                      <a:pt x="156822" y="89009"/>
                      <a:pt x="156240" y="92373"/>
                      <a:pt x="154090" y="95162"/>
                    </a:cubicBezTo>
                    <a:cubicBezTo>
                      <a:pt x="151951" y="97941"/>
                      <a:pt x="148711" y="99881"/>
                      <a:pt x="144404" y="100961"/>
                    </a:cubicBezTo>
                    <a:cubicBezTo>
                      <a:pt x="143284" y="101237"/>
                      <a:pt x="142206" y="101438"/>
                      <a:pt x="141166" y="101543"/>
                    </a:cubicBezTo>
                    <a:cubicBezTo>
                      <a:pt x="138146" y="101868"/>
                      <a:pt x="135443" y="101495"/>
                      <a:pt x="133045" y="100416"/>
                    </a:cubicBezTo>
                    <a:cubicBezTo>
                      <a:pt x="129834" y="98965"/>
                      <a:pt x="127743" y="96279"/>
                      <a:pt x="126759" y="92324"/>
                    </a:cubicBezTo>
                    <a:cubicBezTo>
                      <a:pt x="126185" y="90014"/>
                      <a:pt x="126319" y="87825"/>
                      <a:pt x="127170" y="85732"/>
                    </a:cubicBezTo>
                    <a:cubicBezTo>
                      <a:pt x="128029" y="83630"/>
                      <a:pt x="129481" y="81815"/>
                      <a:pt x="131516" y="80268"/>
                    </a:cubicBezTo>
                    <a:cubicBezTo>
                      <a:pt x="129300" y="79846"/>
                      <a:pt x="127437" y="78958"/>
                      <a:pt x="125909" y="77612"/>
                    </a:cubicBezTo>
                    <a:cubicBezTo>
                      <a:pt x="124390" y="76255"/>
                      <a:pt x="123358" y="74516"/>
                      <a:pt x="122823" y="72396"/>
                    </a:cubicBezTo>
                    <a:cubicBezTo>
                      <a:pt x="121886" y="68604"/>
                      <a:pt x="122392" y="65365"/>
                      <a:pt x="124351" y="62662"/>
                    </a:cubicBezTo>
                    <a:cubicBezTo>
                      <a:pt x="126310" y="59967"/>
                      <a:pt x="129318" y="58114"/>
                      <a:pt x="133388" y="57091"/>
                    </a:cubicBezTo>
                    <a:cubicBezTo>
                      <a:pt x="136236" y="56384"/>
                      <a:pt x="138824" y="56289"/>
                      <a:pt x="141166" y="56795"/>
                    </a:cubicBezTo>
                    <a:close/>
                    <a:moveTo>
                      <a:pt x="257877" y="35319"/>
                    </a:moveTo>
                    <a:cubicBezTo>
                      <a:pt x="257036" y="35100"/>
                      <a:pt x="256158" y="35108"/>
                      <a:pt x="255231" y="35347"/>
                    </a:cubicBezTo>
                    <a:cubicBezTo>
                      <a:pt x="253512" y="35768"/>
                      <a:pt x="252307" y="36913"/>
                      <a:pt x="251620" y="38797"/>
                    </a:cubicBezTo>
                    <a:cubicBezTo>
                      <a:pt x="250942" y="40659"/>
                      <a:pt x="250894" y="42751"/>
                      <a:pt x="251467" y="45053"/>
                    </a:cubicBezTo>
                    <a:cubicBezTo>
                      <a:pt x="252068" y="47481"/>
                      <a:pt x="253043" y="49315"/>
                      <a:pt x="254410" y="50566"/>
                    </a:cubicBezTo>
                    <a:cubicBezTo>
                      <a:pt x="255432" y="51502"/>
                      <a:pt x="256588" y="51960"/>
                      <a:pt x="257877" y="51932"/>
                    </a:cubicBezTo>
                    <a:cubicBezTo>
                      <a:pt x="258288" y="51932"/>
                      <a:pt x="258728" y="51865"/>
                      <a:pt x="259167" y="51759"/>
                    </a:cubicBezTo>
                    <a:cubicBezTo>
                      <a:pt x="260580" y="51407"/>
                      <a:pt x="261746" y="50844"/>
                      <a:pt x="262653" y="50041"/>
                    </a:cubicBezTo>
                    <a:cubicBezTo>
                      <a:pt x="263590" y="49248"/>
                      <a:pt x="264260" y="48341"/>
                      <a:pt x="264679" y="47299"/>
                    </a:cubicBezTo>
                    <a:lnTo>
                      <a:pt x="263705" y="43373"/>
                    </a:lnTo>
                    <a:cubicBezTo>
                      <a:pt x="262921" y="40250"/>
                      <a:pt x="261775" y="38012"/>
                      <a:pt x="260283" y="36656"/>
                    </a:cubicBezTo>
                    <a:cubicBezTo>
                      <a:pt x="259531" y="35977"/>
                      <a:pt x="258728" y="35538"/>
                      <a:pt x="257877" y="35319"/>
                    </a:cubicBezTo>
                    <a:close/>
                    <a:moveTo>
                      <a:pt x="257877" y="28240"/>
                    </a:moveTo>
                    <a:cubicBezTo>
                      <a:pt x="260532" y="28297"/>
                      <a:pt x="262998" y="29090"/>
                      <a:pt x="265272" y="30608"/>
                    </a:cubicBezTo>
                    <a:cubicBezTo>
                      <a:pt x="268740" y="32930"/>
                      <a:pt x="271146" y="36800"/>
                      <a:pt x="272503" y="42226"/>
                    </a:cubicBezTo>
                    <a:lnTo>
                      <a:pt x="275025" y="52306"/>
                    </a:lnTo>
                    <a:cubicBezTo>
                      <a:pt x="276325" y="57493"/>
                      <a:pt x="275808" y="61934"/>
                      <a:pt x="273516" y="65661"/>
                    </a:cubicBezTo>
                    <a:cubicBezTo>
                      <a:pt x="271223" y="69395"/>
                      <a:pt x="267727" y="71842"/>
                      <a:pt x="263008" y="73016"/>
                    </a:cubicBezTo>
                    <a:cubicBezTo>
                      <a:pt x="261537" y="73379"/>
                      <a:pt x="259969" y="73619"/>
                      <a:pt x="258327" y="73714"/>
                    </a:cubicBezTo>
                    <a:lnTo>
                      <a:pt x="257877" y="73733"/>
                    </a:lnTo>
                    <a:cubicBezTo>
                      <a:pt x="256397" y="73771"/>
                      <a:pt x="254963" y="73695"/>
                      <a:pt x="253607" y="73465"/>
                    </a:cubicBezTo>
                    <a:lnTo>
                      <a:pt x="253063" y="67036"/>
                    </a:lnTo>
                    <a:cubicBezTo>
                      <a:pt x="254457" y="67209"/>
                      <a:pt x="255794" y="67255"/>
                      <a:pt x="257094" y="67160"/>
                    </a:cubicBezTo>
                    <a:lnTo>
                      <a:pt x="257877" y="67103"/>
                    </a:lnTo>
                    <a:cubicBezTo>
                      <a:pt x="258957" y="66989"/>
                      <a:pt x="260122" y="66768"/>
                      <a:pt x="261374" y="66454"/>
                    </a:cubicBezTo>
                    <a:cubicBezTo>
                      <a:pt x="263620" y="65891"/>
                      <a:pt x="265244" y="64600"/>
                      <a:pt x="266245" y="62576"/>
                    </a:cubicBezTo>
                    <a:cubicBezTo>
                      <a:pt x="267240" y="60549"/>
                      <a:pt x="267354" y="57989"/>
                      <a:pt x="266580" y="54885"/>
                    </a:cubicBezTo>
                    <a:lnTo>
                      <a:pt x="266055" y="52772"/>
                    </a:lnTo>
                    <a:cubicBezTo>
                      <a:pt x="265395" y="54225"/>
                      <a:pt x="264488" y="55429"/>
                      <a:pt x="263333" y="56376"/>
                    </a:cubicBezTo>
                    <a:cubicBezTo>
                      <a:pt x="262167" y="57339"/>
                      <a:pt x="260819" y="57999"/>
                      <a:pt x="259299" y="58381"/>
                    </a:cubicBezTo>
                    <a:cubicBezTo>
                      <a:pt x="258813" y="58506"/>
                      <a:pt x="258346" y="58600"/>
                      <a:pt x="257877" y="58676"/>
                    </a:cubicBezTo>
                    <a:cubicBezTo>
                      <a:pt x="254505" y="59231"/>
                      <a:pt x="251534" y="58611"/>
                      <a:pt x="248984" y="56842"/>
                    </a:cubicBezTo>
                    <a:cubicBezTo>
                      <a:pt x="246051" y="54817"/>
                      <a:pt x="244035" y="51608"/>
                      <a:pt x="242936" y="47183"/>
                    </a:cubicBezTo>
                    <a:cubicBezTo>
                      <a:pt x="241875" y="42934"/>
                      <a:pt x="242343" y="39064"/>
                      <a:pt x="244331" y="35557"/>
                    </a:cubicBezTo>
                    <a:cubicBezTo>
                      <a:pt x="246317" y="32061"/>
                      <a:pt x="249394" y="29807"/>
                      <a:pt x="253550" y="28757"/>
                    </a:cubicBezTo>
                    <a:cubicBezTo>
                      <a:pt x="255049" y="28383"/>
                      <a:pt x="256483" y="28221"/>
                      <a:pt x="257877" y="28240"/>
                    </a:cubicBezTo>
                    <a:close/>
                    <a:moveTo>
                      <a:pt x="391632" y="23958"/>
                    </a:moveTo>
                    <a:cubicBezTo>
                      <a:pt x="391223" y="23930"/>
                      <a:pt x="390783" y="23967"/>
                      <a:pt x="390315" y="24071"/>
                    </a:cubicBezTo>
                    <a:cubicBezTo>
                      <a:pt x="389148" y="24378"/>
                      <a:pt x="388356" y="24990"/>
                      <a:pt x="387935" y="25936"/>
                    </a:cubicBezTo>
                    <a:cubicBezTo>
                      <a:pt x="387524" y="26881"/>
                      <a:pt x="387448" y="27914"/>
                      <a:pt x="387725" y="29021"/>
                    </a:cubicBezTo>
                    <a:lnTo>
                      <a:pt x="388291" y="31266"/>
                    </a:lnTo>
                    <a:cubicBezTo>
                      <a:pt x="388566" y="32374"/>
                      <a:pt x="389131" y="33242"/>
                      <a:pt x="390008" y="33864"/>
                    </a:cubicBezTo>
                    <a:cubicBezTo>
                      <a:pt x="390515" y="34217"/>
                      <a:pt x="391049" y="34428"/>
                      <a:pt x="391632" y="34495"/>
                    </a:cubicBezTo>
                    <a:cubicBezTo>
                      <a:pt x="392054" y="34543"/>
                      <a:pt x="392492" y="34504"/>
                      <a:pt x="392951" y="34390"/>
                    </a:cubicBezTo>
                    <a:cubicBezTo>
                      <a:pt x="394222" y="34074"/>
                      <a:pt x="395045" y="33473"/>
                      <a:pt x="395406" y="32614"/>
                    </a:cubicBezTo>
                    <a:cubicBezTo>
                      <a:pt x="395770" y="31743"/>
                      <a:pt x="395798" y="30703"/>
                      <a:pt x="395482" y="29471"/>
                    </a:cubicBezTo>
                    <a:lnTo>
                      <a:pt x="394919" y="27216"/>
                    </a:lnTo>
                    <a:cubicBezTo>
                      <a:pt x="394651" y="26116"/>
                      <a:pt x="394098" y="25238"/>
                      <a:pt x="393286" y="24607"/>
                    </a:cubicBezTo>
                    <a:cubicBezTo>
                      <a:pt x="392788" y="24226"/>
                      <a:pt x="392245" y="24015"/>
                      <a:pt x="391632" y="23958"/>
                    </a:cubicBezTo>
                    <a:close/>
                    <a:moveTo>
                      <a:pt x="391632" y="18941"/>
                    </a:moveTo>
                    <a:cubicBezTo>
                      <a:pt x="393505" y="18837"/>
                      <a:pt x="395157" y="19239"/>
                      <a:pt x="396591" y="20117"/>
                    </a:cubicBezTo>
                    <a:cubicBezTo>
                      <a:pt x="398644" y="21379"/>
                      <a:pt x="399982" y="23280"/>
                      <a:pt x="400612" y="25802"/>
                    </a:cubicBezTo>
                    <a:lnTo>
                      <a:pt x="401177" y="28047"/>
                    </a:lnTo>
                    <a:cubicBezTo>
                      <a:pt x="401807" y="30587"/>
                      <a:pt x="401530" y="32891"/>
                      <a:pt x="400317" y="34952"/>
                    </a:cubicBezTo>
                    <a:cubicBezTo>
                      <a:pt x="399113" y="37018"/>
                      <a:pt x="397050" y="38411"/>
                      <a:pt x="394135" y="39139"/>
                    </a:cubicBezTo>
                    <a:cubicBezTo>
                      <a:pt x="393267" y="39357"/>
                      <a:pt x="392427" y="39491"/>
                      <a:pt x="391632" y="39530"/>
                    </a:cubicBezTo>
                    <a:cubicBezTo>
                      <a:pt x="389761" y="39625"/>
                      <a:pt x="388098" y="39234"/>
                      <a:pt x="386647" y="38354"/>
                    </a:cubicBezTo>
                    <a:cubicBezTo>
                      <a:pt x="385681" y="37762"/>
                      <a:pt x="384861" y="37027"/>
                      <a:pt x="384200" y="36158"/>
                    </a:cubicBezTo>
                    <a:cubicBezTo>
                      <a:pt x="383475" y="35174"/>
                      <a:pt x="382940" y="34017"/>
                      <a:pt x="382604" y="32690"/>
                    </a:cubicBezTo>
                    <a:lnTo>
                      <a:pt x="382041" y="30435"/>
                    </a:lnTo>
                    <a:cubicBezTo>
                      <a:pt x="381411" y="27941"/>
                      <a:pt x="381708" y="25640"/>
                      <a:pt x="382929" y="23556"/>
                    </a:cubicBezTo>
                    <a:cubicBezTo>
                      <a:pt x="383282" y="22955"/>
                      <a:pt x="383713" y="22410"/>
                      <a:pt x="384200" y="21913"/>
                    </a:cubicBezTo>
                    <a:cubicBezTo>
                      <a:pt x="385424" y="20709"/>
                      <a:pt x="387067" y="19849"/>
                      <a:pt x="389131" y="19334"/>
                    </a:cubicBezTo>
                    <a:cubicBezTo>
                      <a:pt x="389999" y="19105"/>
                      <a:pt x="390831" y="18980"/>
                      <a:pt x="391632" y="18941"/>
                    </a:cubicBezTo>
                    <a:close/>
                    <a:moveTo>
                      <a:pt x="365209" y="5033"/>
                    </a:moveTo>
                    <a:cubicBezTo>
                      <a:pt x="364798" y="4994"/>
                      <a:pt x="364367" y="5042"/>
                      <a:pt x="363899" y="5158"/>
                    </a:cubicBezTo>
                    <a:cubicBezTo>
                      <a:pt x="362754" y="5444"/>
                      <a:pt x="361959" y="6064"/>
                      <a:pt x="361550" y="7011"/>
                    </a:cubicBezTo>
                    <a:cubicBezTo>
                      <a:pt x="361130" y="7947"/>
                      <a:pt x="361062" y="8987"/>
                      <a:pt x="361348" y="10116"/>
                    </a:cubicBezTo>
                    <a:lnTo>
                      <a:pt x="361913" y="12360"/>
                    </a:lnTo>
                    <a:cubicBezTo>
                      <a:pt x="362191" y="13497"/>
                      <a:pt x="362743" y="14366"/>
                      <a:pt x="363555" y="14978"/>
                    </a:cubicBezTo>
                    <a:cubicBezTo>
                      <a:pt x="364042" y="15341"/>
                      <a:pt x="364596" y="15551"/>
                      <a:pt x="365209" y="15598"/>
                    </a:cubicBezTo>
                    <a:cubicBezTo>
                      <a:pt x="365629" y="15628"/>
                      <a:pt x="366069" y="15588"/>
                      <a:pt x="366545" y="15464"/>
                    </a:cubicBezTo>
                    <a:cubicBezTo>
                      <a:pt x="367673" y="15188"/>
                      <a:pt x="368457" y="14576"/>
                      <a:pt x="368867" y="13659"/>
                    </a:cubicBezTo>
                    <a:cubicBezTo>
                      <a:pt x="369298" y="12723"/>
                      <a:pt x="369354" y="11711"/>
                      <a:pt x="369077" y="10574"/>
                    </a:cubicBezTo>
                    <a:lnTo>
                      <a:pt x="368514" y="8328"/>
                    </a:lnTo>
                    <a:cubicBezTo>
                      <a:pt x="368236" y="7191"/>
                      <a:pt x="367682" y="6313"/>
                      <a:pt x="366870" y="5682"/>
                    </a:cubicBezTo>
                    <a:cubicBezTo>
                      <a:pt x="366374" y="5301"/>
                      <a:pt x="365820" y="5081"/>
                      <a:pt x="365209" y="5033"/>
                    </a:cubicBezTo>
                    <a:close/>
                    <a:moveTo>
                      <a:pt x="381985" y="418"/>
                    </a:moveTo>
                    <a:lnTo>
                      <a:pt x="384200" y="964"/>
                    </a:lnTo>
                    <a:lnTo>
                      <a:pt x="386695" y="1574"/>
                    </a:lnTo>
                    <a:cubicBezTo>
                      <a:pt x="386695" y="1574"/>
                      <a:pt x="384200" y="9245"/>
                      <a:pt x="384200" y="9245"/>
                    </a:cubicBezTo>
                    <a:lnTo>
                      <a:pt x="374198" y="40103"/>
                    </a:lnTo>
                    <a:lnTo>
                      <a:pt x="372288" y="39643"/>
                    </a:lnTo>
                    <a:lnTo>
                      <a:pt x="369488" y="38947"/>
                    </a:lnTo>
                    <a:cubicBezTo>
                      <a:pt x="369488" y="38947"/>
                      <a:pt x="372288" y="30301"/>
                      <a:pt x="372288" y="30301"/>
                    </a:cubicBezTo>
                    <a:close/>
                    <a:moveTo>
                      <a:pt x="365209" y="16"/>
                    </a:moveTo>
                    <a:cubicBezTo>
                      <a:pt x="367100" y="-88"/>
                      <a:pt x="368763" y="303"/>
                      <a:pt x="370194" y="1192"/>
                    </a:cubicBezTo>
                    <a:cubicBezTo>
                      <a:pt x="371008" y="1699"/>
                      <a:pt x="371703" y="2292"/>
                      <a:pt x="372288" y="2997"/>
                    </a:cubicBezTo>
                    <a:cubicBezTo>
                      <a:pt x="373185" y="4067"/>
                      <a:pt x="373825" y="5368"/>
                      <a:pt x="374209" y="6905"/>
                    </a:cubicBezTo>
                    <a:lnTo>
                      <a:pt x="374761" y="9151"/>
                    </a:lnTo>
                    <a:cubicBezTo>
                      <a:pt x="375393" y="11672"/>
                      <a:pt x="375105" y="13964"/>
                      <a:pt x="373901" y="16028"/>
                    </a:cubicBezTo>
                    <a:cubicBezTo>
                      <a:pt x="373473" y="16764"/>
                      <a:pt x="372938" y="17414"/>
                      <a:pt x="372288" y="17978"/>
                    </a:cubicBezTo>
                    <a:cubicBezTo>
                      <a:pt x="371123" y="18999"/>
                      <a:pt x="369603" y="19745"/>
                      <a:pt x="367730" y="20212"/>
                    </a:cubicBezTo>
                    <a:cubicBezTo>
                      <a:pt x="366851" y="20432"/>
                      <a:pt x="366010" y="20556"/>
                      <a:pt x="365209" y="20605"/>
                    </a:cubicBezTo>
                    <a:cubicBezTo>
                      <a:pt x="363345" y="20700"/>
                      <a:pt x="361684" y="20318"/>
                      <a:pt x="360250" y="19440"/>
                    </a:cubicBezTo>
                    <a:cubicBezTo>
                      <a:pt x="358198" y="18188"/>
                      <a:pt x="356848" y="16307"/>
                      <a:pt x="356218" y="13784"/>
                    </a:cubicBezTo>
                    <a:cubicBezTo>
                      <a:pt x="356218" y="13784"/>
                      <a:pt x="355655" y="11540"/>
                      <a:pt x="355655" y="11540"/>
                    </a:cubicBezTo>
                    <a:cubicBezTo>
                      <a:pt x="355034" y="9017"/>
                      <a:pt x="355330" y="6715"/>
                      <a:pt x="356534" y="4622"/>
                    </a:cubicBezTo>
                    <a:cubicBezTo>
                      <a:pt x="357747" y="2540"/>
                      <a:pt x="359811" y="1135"/>
                      <a:pt x="362715" y="409"/>
                    </a:cubicBezTo>
                    <a:cubicBezTo>
                      <a:pt x="363585" y="190"/>
                      <a:pt x="364414" y="56"/>
                      <a:pt x="365209" y="16"/>
                    </a:cubicBezTo>
                    <a:close/>
                  </a:path>
                </a:pathLst>
              </a:custGeom>
              <a:solidFill>
                <a:srgbClr val="010101">
                  <a:alpha val="60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grpSp>
        <p:grpSp>
          <p:nvGrpSpPr>
            <p:cNvPr id="70" name="Group 69"/>
            <p:cNvGrpSpPr/>
            <p:nvPr/>
          </p:nvGrpSpPr>
          <p:grpSpPr>
            <a:xfrm>
              <a:off x="2337897" y="2399977"/>
              <a:ext cx="689330" cy="1366625"/>
              <a:chOff x="2573939" y="4310398"/>
              <a:chExt cx="482134" cy="955851"/>
            </a:xfrm>
          </p:grpSpPr>
          <p:sp>
            <p:nvSpPr>
              <p:cNvPr id="71" name="Freeform 70"/>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grpSp>
            <p:nvGrpSpPr>
              <p:cNvPr id="72" name="Group 71"/>
              <p:cNvGrpSpPr/>
              <p:nvPr/>
            </p:nvGrpSpPr>
            <p:grpSpPr>
              <a:xfrm>
                <a:off x="2610883" y="4313565"/>
                <a:ext cx="445190" cy="952684"/>
                <a:chOff x="2617315" y="4626760"/>
                <a:chExt cx="445190" cy="952684"/>
              </a:xfrm>
            </p:grpSpPr>
            <p:sp>
              <p:nvSpPr>
                <p:cNvPr id="73" name="Shape 63"/>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4" name="Shape 64"/>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5" name="Shape 67"/>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6" name="Shape 68"/>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7" name="Shape 69"/>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8" name="Shape 71"/>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grpSp>
          <p:nvGrpSpPr>
            <p:cNvPr id="121" name="Group 120"/>
            <p:cNvGrpSpPr/>
            <p:nvPr/>
          </p:nvGrpSpPr>
          <p:grpSpPr>
            <a:xfrm>
              <a:off x="1498203" y="3147151"/>
              <a:ext cx="801260" cy="755734"/>
              <a:chOff x="4318883" y="1015473"/>
              <a:chExt cx="477663" cy="450525"/>
            </a:xfrm>
          </p:grpSpPr>
          <p:sp>
            <p:nvSpPr>
              <p:cNvPr id="106" name="Shape 41"/>
              <p:cNvSpPr/>
              <p:nvPr/>
            </p:nvSpPr>
            <p:spPr>
              <a:xfrm>
                <a:off x="4352282" y="1021736"/>
                <a:ext cx="444264" cy="444262"/>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rgbClr val="010101">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7" name="Shape 42"/>
              <p:cNvSpPr/>
              <p:nvPr/>
            </p:nvSpPr>
            <p:spPr>
              <a:xfrm>
                <a:off x="4318883" y="1015473"/>
                <a:ext cx="444264" cy="444262"/>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chemeClr val="accent4">
                  <a:lumMod val="60000"/>
                  <a:lumOff val="4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8" name="Shape 43"/>
              <p:cNvSpPr/>
              <p:nvPr/>
            </p:nvSpPr>
            <p:spPr>
              <a:xfrm>
                <a:off x="4389858" y="1086448"/>
                <a:ext cx="302473" cy="302477"/>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4" y="14236"/>
                      <a:pt x="-1285" y="8298"/>
                      <a:pt x="1754" y="4012"/>
                    </a:cubicBezTo>
                    <a:cubicBezTo>
                      <a:pt x="4793" y="-274"/>
                      <a:pt x="10732" y="-1285"/>
                      <a:pt x="15018" y="1754"/>
                    </a:cubicBezTo>
                    <a:cubicBezTo>
                      <a:pt x="19304" y="4793"/>
                      <a:pt x="20315" y="10731"/>
                      <a:pt x="17276" y="15018"/>
                    </a:cubicBezTo>
                    <a:cubicBezTo>
                      <a:pt x="14237" y="19304"/>
                      <a:pt x="8298" y="20315"/>
                      <a:pt x="4012" y="17275"/>
                    </a:cubicBezTo>
                    <a:close/>
                  </a:path>
                </a:pathLst>
              </a:custGeom>
              <a:solidFill>
                <a:schemeClr val="accent4">
                  <a:lumMod val="40000"/>
                  <a:lumOff val="60000"/>
                  <a:alpha val="3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9" name="Shape 44"/>
              <p:cNvSpPr/>
              <p:nvPr/>
            </p:nvSpPr>
            <p:spPr>
              <a:xfrm>
                <a:off x="4360633" y="1057223"/>
                <a:ext cx="359039" cy="359038"/>
              </a:xfrm>
              <a:custGeom>
                <a:avLst/>
                <a:gdLst/>
                <a:ahLst/>
                <a:cxnLst>
                  <a:cxn ang="0">
                    <a:pos x="wd2" y="hd2"/>
                  </a:cxn>
                  <a:cxn ang="5400000">
                    <a:pos x="wd2" y="hd2"/>
                  </a:cxn>
                  <a:cxn ang="10800000">
                    <a:pos x="wd2" y="hd2"/>
                  </a:cxn>
                  <a:cxn ang="16200000">
                    <a:pos x="wd2" y="hd2"/>
                  </a:cxn>
                </a:cxnLst>
                <a:rect l="0" t="0" r="r" b="b"/>
                <a:pathLst>
                  <a:path w="19030" h="19030" extrusionOk="0">
                    <a:moveTo>
                      <a:pt x="16053" y="14151"/>
                    </a:moveTo>
                    <a:cubicBezTo>
                      <a:pt x="13497" y="17756"/>
                      <a:pt x="8484" y="18610"/>
                      <a:pt x="4879" y="16053"/>
                    </a:cubicBezTo>
                    <a:cubicBezTo>
                      <a:pt x="1274" y="13497"/>
                      <a:pt x="420" y="8484"/>
                      <a:pt x="2977" y="4879"/>
                    </a:cubicBezTo>
                    <a:cubicBezTo>
                      <a:pt x="5533" y="1274"/>
                      <a:pt x="10546" y="420"/>
                      <a:pt x="14151" y="2977"/>
                    </a:cubicBezTo>
                    <a:cubicBezTo>
                      <a:pt x="17756" y="5533"/>
                      <a:pt x="18609" y="10546"/>
                      <a:pt x="16053" y="14151"/>
                    </a:cubicBezTo>
                    <a:close/>
                    <a:moveTo>
                      <a:pt x="15020" y="1750"/>
                    </a:moveTo>
                    <a:cubicBezTo>
                      <a:pt x="10739" y="-1285"/>
                      <a:pt x="4786" y="-271"/>
                      <a:pt x="1750" y="4010"/>
                    </a:cubicBezTo>
                    <a:cubicBezTo>
                      <a:pt x="-1285" y="8291"/>
                      <a:pt x="-272" y="14244"/>
                      <a:pt x="4010" y="17280"/>
                    </a:cubicBezTo>
                    <a:cubicBezTo>
                      <a:pt x="8291" y="20315"/>
                      <a:pt x="14244" y="19302"/>
                      <a:pt x="17279" y="15020"/>
                    </a:cubicBezTo>
                    <a:cubicBezTo>
                      <a:pt x="20315" y="10739"/>
                      <a:pt x="19301" y="4786"/>
                      <a:pt x="15020" y="1750"/>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10" name="Shape 45"/>
              <p:cNvSpPr/>
              <p:nvPr/>
            </p:nvSpPr>
            <p:spPr>
              <a:xfrm>
                <a:off x="4444133" y="1155335"/>
                <a:ext cx="192057" cy="163046"/>
              </a:xfrm>
              <a:custGeom>
                <a:avLst/>
                <a:gdLst/>
                <a:ahLst/>
                <a:cxnLst>
                  <a:cxn ang="0">
                    <a:pos x="wd2" y="hd2"/>
                  </a:cxn>
                  <a:cxn ang="5400000">
                    <a:pos x="wd2" y="hd2"/>
                  </a:cxn>
                  <a:cxn ang="10800000">
                    <a:pos x="wd2" y="hd2"/>
                  </a:cxn>
                  <a:cxn ang="16200000">
                    <a:pos x="wd2" y="hd2"/>
                  </a:cxn>
                </a:cxnLst>
                <a:rect l="0" t="0" r="r" b="b"/>
                <a:pathLst>
                  <a:path w="21600" h="21208" extrusionOk="0">
                    <a:moveTo>
                      <a:pt x="21200" y="11726"/>
                    </a:moveTo>
                    <a:cubicBezTo>
                      <a:pt x="20987" y="10300"/>
                      <a:pt x="20244" y="9065"/>
                      <a:pt x="18972" y="8022"/>
                    </a:cubicBezTo>
                    <a:cubicBezTo>
                      <a:pt x="18094" y="7302"/>
                      <a:pt x="17185" y="6853"/>
                      <a:pt x="16247" y="6677"/>
                    </a:cubicBezTo>
                    <a:cubicBezTo>
                      <a:pt x="15311" y="6501"/>
                      <a:pt x="14484" y="6525"/>
                      <a:pt x="13770" y="6752"/>
                    </a:cubicBezTo>
                    <a:cubicBezTo>
                      <a:pt x="13056" y="6979"/>
                      <a:pt x="11830" y="7509"/>
                      <a:pt x="10093" y="8344"/>
                    </a:cubicBezTo>
                    <a:cubicBezTo>
                      <a:pt x="9054" y="8849"/>
                      <a:pt x="8282" y="9011"/>
                      <a:pt x="7777" y="8827"/>
                    </a:cubicBezTo>
                    <a:cubicBezTo>
                      <a:pt x="7272" y="8645"/>
                      <a:pt x="6540" y="8161"/>
                      <a:pt x="5585" y="7378"/>
                    </a:cubicBezTo>
                    <a:cubicBezTo>
                      <a:pt x="5205" y="7066"/>
                      <a:pt x="4969" y="6751"/>
                      <a:pt x="4874" y="6429"/>
                    </a:cubicBezTo>
                    <a:cubicBezTo>
                      <a:pt x="4781" y="6108"/>
                      <a:pt x="4836" y="5781"/>
                      <a:pt x="5041" y="5448"/>
                    </a:cubicBezTo>
                    <a:cubicBezTo>
                      <a:pt x="5279" y="5058"/>
                      <a:pt x="5569" y="4925"/>
                      <a:pt x="5909" y="5052"/>
                    </a:cubicBezTo>
                    <a:cubicBezTo>
                      <a:pt x="6250" y="5178"/>
                      <a:pt x="6992" y="5710"/>
                      <a:pt x="8137" y="6650"/>
                    </a:cubicBezTo>
                    <a:lnTo>
                      <a:pt x="9181" y="7505"/>
                    </a:lnTo>
                    <a:lnTo>
                      <a:pt x="12201" y="2580"/>
                    </a:lnTo>
                    <a:lnTo>
                      <a:pt x="11368" y="1897"/>
                    </a:lnTo>
                    <a:cubicBezTo>
                      <a:pt x="9471" y="340"/>
                      <a:pt x="7839" y="-258"/>
                      <a:pt x="6474" y="100"/>
                    </a:cubicBezTo>
                    <a:cubicBezTo>
                      <a:pt x="5108" y="458"/>
                      <a:pt x="3965" y="1250"/>
                      <a:pt x="3046" y="2475"/>
                    </a:cubicBezTo>
                    <a:lnTo>
                      <a:pt x="1390" y="1116"/>
                    </a:lnTo>
                    <a:lnTo>
                      <a:pt x="0" y="3384"/>
                    </a:lnTo>
                    <a:lnTo>
                      <a:pt x="1602" y="4699"/>
                    </a:lnTo>
                    <a:cubicBezTo>
                      <a:pt x="770" y="6556"/>
                      <a:pt x="527" y="8262"/>
                      <a:pt x="873" y="9817"/>
                    </a:cubicBezTo>
                    <a:cubicBezTo>
                      <a:pt x="1219" y="11371"/>
                      <a:pt x="2151" y="12771"/>
                      <a:pt x="3669" y="14016"/>
                    </a:cubicBezTo>
                    <a:cubicBezTo>
                      <a:pt x="4618" y="14793"/>
                      <a:pt x="5507" y="15287"/>
                      <a:pt x="6335" y="15496"/>
                    </a:cubicBezTo>
                    <a:cubicBezTo>
                      <a:pt x="7163" y="15704"/>
                      <a:pt x="7889" y="15724"/>
                      <a:pt x="8517" y="15554"/>
                    </a:cubicBezTo>
                    <a:cubicBezTo>
                      <a:pt x="9144" y="15384"/>
                      <a:pt x="10168" y="14941"/>
                      <a:pt x="11589" y="14225"/>
                    </a:cubicBezTo>
                    <a:cubicBezTo>
                      <a:pt x="13264" y="13388"/>
                      <a:pt x="14328" y="12928"/>
                      <a:pt x="14778" y="12847"/>
                    </a:cubicBezTo>
                    <a:cubicBezTo>
                      <a:pt x="15235" y="12757"/>
                      <a:pt x="15797" y="12986"/>
                      <a:pt x="16465" y="13534"/>
                    </a:cubicBezTo>
                    <a:cubicBezTo>
                      <a:pt x="16865" y="13862"/>
                      <a:pt x="17120" y="14183"/>
                      <a:pt x="17229" y="14498"/>
                    </a:cubicBezTo>
                    <a:cubicBezTo>
                      <a:pt x="17336" y="14812"/>
                      <a:pt x="17298" y="15119"/>
                      <a:pt x="17113" y="15421"/>
                    </a:cubicBezTo>
                    <a:cubicBezTo>
                      <a:pt x="16884" y="15795"/>
                      <a:pt x="16619" y="15943"/>
                      <a:pt x="16317" y="15867"/>
                    </a:cubicBezTo>
                    <a:cubicBezTo>
                      <a:pt x="16016" y="15790"/>
                      <a:pt x="15488" y="15445"/>
                      <a:pt x="14736" y="14827"/>
                    </a:cubicBezTo>
                    <a:lnTo>
                      <a:pt x="14030" y="14248"/>
                    </a:lnTo>
                    <a:lnTo>
                      <a:pt x="11010" y="19175"/>
                    </a:lnTo>
                    <a:cubicBezTo>
                      <a:pt x="11349" y="19501"/>
                      <a:pt x="11606" y="19736"/>
                      <a:pt x="11782" y="19880"/>
                    </a:cubicBezTo>
                    <a:cubicBezTo>
                      <a:pt x="13039" y="20911"/>
                      <a:pt x="14257" y="21342"/>
                      <a:pt x="15434" y="21170"/>
                    </a:cubicBezTo>
                    <a:cubicBezTo>
                      <a:pt x="16611" y="21000"/>
                      <a:pt x="17750" y="20224"/>
                      <a:pt x="18850" y="18843"/>
                    </a:cubicBezTo>
                    <a:lnTo>
                      <a:pt x="20210" y="19958"/>
                    </a:lnTo>
                    <a:lnTo>
                      <a:pt x="21600" y="17690"/>
                    </a:lnTo>
                    <a:lnTo>
                      <a:pt x="20240" y="16575"/>
                    </a:lnTo>
                    <a:cubicBezTo>
                      <a:pt x="21094" y="14769"/>
                      <a:pt x="21413" y="13154"/>
                      <a:pt x="21200" y="11726"/>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sp>
        <p:nvSpPr>
          <p:cNvPr id="130" name="TextBox 129"/>
          <p:cNvSpPr txBox="1"/>
          <p:nvPr/>
        </p:nvSpPr>
        <p:spPr>
          <a:xfrm rot="2393896">
            <a:off x="6924936" y="2056384"/>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9%</a:t>
            </a:r>
            <a:endParaRPr lang="en-US" sz="1700" b="1" dirty="0">
              <a:solidFill>
                <a:srgbClr val="FFFFFF"/>
              </a:solidFill>
              <a:latin typeface="Montserrat" charset="0"/>
              <a:ea typeface="Montserrat" charset="0"/>
              <a:cs typeface="Montserrat" charset="0"/>
            </a:endParaRPr>
          </a:p>
        </p:txBody>
      </p:sp>
      <p:sp>
        <p:nvSpPr>
          <p:cNvPr id="131" name="TextBox 130"/>
          <p:cNvSpPr txBox="1"/>
          <p:nvPr/>
        </p:nvSpPr>
        <p:spPr>
          <a:xfrm rot="2393896">
            <a:off x="6594985" y="2429065"/>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31%</a:t>
            </a:r>
            <a:endParaRPr lang="en-US" sz="1700" b="1" dirty="0">
              <a:solidFill>
                <a:srgbClr val="FFFFFF"/>
              </a:solidFill>
              <a:latin typeface="Montserrat" charset="0"/>
              <a:ea typeface="Montserrat" charset="0"/>
              <a:cs typeface="Montserrat" charset="0"/>
            </a:endParaRPr>
          </a:p>
        </p:txBody>
      </p:sp>
      <p:sp>
        <p:nvSpPr>
          <p:cNvPr id="132" name="TextBox 131"/>
          <p:cNvSpPr txBox="1"/>
          <p:nvPr/>
        </p:nvSpPr>
        <p:spPr>
          <a:xfrm rot="2393896">
            <a:off x="6316609" y="2812488"/>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35%</a:t>
            </a:r>
            <a:endParaRPr lang="en-US" sz="1700" b="1" dirty="0">
              <a:solidFill>
                <a:srgbClr val="FFFFFF"/>
              </a:solidFill>
              <a:latin typeface="Montserrat" charset="0"/>
              <a:ea typeface="Montserrat" charset="0"/>
              <a:cs typeface="Montserrat" charset="0"/>
            </a:endParaRPr>
          </a:p>
        </p:txBody>
      </p:sp>
      <p:sp>
        <p:nvSpPr>
          <p:cNvPr id="133" name="TextBox 132"/>
          <p:cNvSpPr txBox="1"/>
          <p:nvPr/>
        </p:nvSpPr>
        <p:spPr>
          <a:xfrm rot="2393896">
            <a:off x="5988171" y="3175023"/>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12%</a:t>
            </a:r>
            <a:endParaRPr lang="en-US" sz="1700" b="1" dirty="0">
              <a:solidFill>
                <a:srgbClr val="FFFFFF"/>
              </a:solidFill>
              <a:latin typeface="Montserrat" charset="0"/>
              <a:ea typeface="Montserrat" charset="0"/>
              <a:cs typeface="Montserrat" charset="0"/>
            </a:endParaRPr>
          </a:p>
        </p:txBody>
      </p:sp>
      <p:sp>
        <p:nvSpPr>
          <p:cNvPr id="134" name="Rectangle 133"/>
          <p:cNvSpPr/>
          <p:nvPr/>
        </p:nvSpPr>
        <p:spPr>
          <a:xfrm>
            <a:off x="3439432" y="4396705"/>
            <a:ext cx="569387" cy="553998"/>
          </a:xfrm>
          <a:prstGeom prst="rect">
            <a:avLst/>
          </a:prstGeom>
        </p:spPr>
        <p:txBody>
          <a:bodyPr wrap="none" anchor="ctr">
            <a:spAutoFit/>
          </a:bodyPr>
          <a:lstStyle/>
          <a:p>
            <a:pPr algn="ctr"/>
            <a:r>
              <a:rPr lang="en-US" sz="3000" dirty="0">
                <a:latin typeface="FontAwesome" pitchFamily="2" charset="0"/>
              </a:rPr>
              <a:t></a:t>
            </a:r>
            <a:endParaRPr lang="en-US" sz="3000" dirty="0">
              <a:latin typeface="FontAwesome" pitchFamily="2" charset="0"/>
            </a:endParaRPr>
          </a:p>
        </p:txBody>
      </p:sp>
      <p:sp>
        <p:nvSpPr>
          <p:cNvPr id="135" name="Rectangle 134"/>
          <p:cNvSpPr/>
          <p:nvPr/>
        </p:nvSpPr>
        <p:spPr>
          <a:xfrm>
            <a:off x="3464209" y="3302723"/>
            <a:ext cx="569387" cy="553998"/>
          </a:xfrm>
          <a:prstGeom prst="rect">
            <a:avLst/>
          </a:prstGeom>
        </p:spPr>
        <p:txBody>
          <a:bodyPr wrap="none" anchor="ctr">
            <a:spAutoFit/>
          </a:bodyPr>
          <a:lstStyle/>
          <a:p>
            <a:pPr algn="ctr"/>
            <a:r>
              <a:rPr lang="en-US" sz="3000" dirty="0">
                <a:latin typeface="FontAwesome" pitchFamily="2" charset="0"/>
              </a:rPr>
              <a:t></a:t>
            </a:r>
            <a:endParaRPr lang="en-US" sz="3000" dirty="0"/>
          </a:p>
        </p:txBody>
      </p:sp>
      <p:sp>
        <p:nvSpPr>
          <p:cNvPr id="136" name="TextBox 135"/>
          <p:cNvSpPr txBox="1"/>
          <p:nvPr/>
        </p:nvSpPr>
        <p:spPr>
          <a:xfrm>
            <a:off x="1449721" y="3061286"/>
            <a:ext cx="1646113" cy="276999"/>
          </a:xfrm>
          <a:prstGeom prst="rect">
            <a:avLst/>
          </a:prstGeom>
          <a:noFill/>
        </p:spPr>
        <p:txBody>
          <a:bodyPr wrap="square" numCol="1" spcCol="457200" rtlCol="0">
            <a:spAutoFit/>
          </a:bodyPr>
          <a:lstStyle/>
          <a:p>
            <a:pPr algn="r"/>
            <a:r>
              <a:rPr lang="zh-CN" altLang="en-US" sz="1200" dirty="0">
                <a:latin typeface="Montserrat" charset="0"/>
                <a:ea typeface="Montserrat" charset="0"/>
                <a:cs typeface="Montserrat" charset="0"/>
              </a:rPr>
              <a:t>在此输入内容</a:t>
            </a:r>
            <a:endParaRPr lang="en-US" sz="1200" b="1" dirty="0">
              <a:latin typeface="Montserrat" charset="0"/>
              <a:ea typeface="Montserrat" charset="0"/>
              <a:cs typeface="Montserrat" charset="0"/>
            </a:endParaRPr>
          </a:p>
        </p:txBody>
      </p:sp>
      <p:sp>
        <p:nvSpPr>
          <p:cNvPr id="137" name="TextBox 136"/>
          <p:cNvSpPr txBox="1"/>
          <p:nvPr/>
        </p:nvSpPr>
        <p:spPr>
          <a:xfrm>
            <a:off x="1502117" y="3378729"/>
            <a:ext cx="1582872" cy="369332"/>
          </a:xfrm>
          <a:prstGeom prst="rect">
            <a:avLst/>
          </a:prstGeom>
          <a:noFill/>
        </p:spPr>
        <p:txBody>
          <a:bodyPr wrap="square" numCol="1" spcCol="457200" rtlCol="0">
            <a:spAutoFit/>
          </a:bodyPr>
          <a:lstStyle/>
          <a:p>
            <a:pPr algn="r"/>
            <a:r>
              <a:rPr lang="zh-CN" altLang="en-US" sz="900" dirty="0">
                <a:latin typeface="Montserrat" charset="0"/>
                <a:ea typeface="Montserrat" charset="0"/>
                <a:cs typeface="Montserrat" charset="0"/>
              </a:rPr>
              <a:t>在此输入内容在此输入内容在此输入内容</a:t>
            </a:r>
            <a:endParaRPr lang="en-US" altLang="zh-CN" sz="900" dirty="0">
              <a:latin typeface="Montserrat" charset="0"/>
              <a:ea typeface="Montserrat" charset="0"/>
              <a:cs typeface="Montserrat" charset="0"/>
            </a:endParaRPr>
          </a:p>
        </p:txBody>
      </p:sp>
      <p:sp>
        <p:nvSpPr>
          <p:cNvPr id="140" name="TextBox 139"/>
          <p:cNvSpPr txBox="1"/>
          <p:nvPr/>
        </p:nvSpPr>
        <p:spPr>
          <a:xfrm>
            <a:off x="1449721" y="4336861"/>
            <a:ext cx="1646113" cy="276999"/>
          </a:xfrm>
          <a:prstGeom prst="rect">
            <a:avLst/>
          </a:prstGeom>
          <a:noFill/>
        </p:spPr>
        <p:txBody>
          <a:bodyPr wrap="square" numCol="1" spcCol="457200" rtlCol="0">
            <a:spAutoFit/>
          </a:bodyPr>
          <a:lstStyle/>
          <a:p>
            <a:pPr algn="r"/>
            <a:r>
              <a:rPr lang="zh-CN" altLang="en-US" sz="1200" dirty="0">
                <a:latin typeface="Montserrat" charset="0"/>
                <a:ea typeface="Montserrat" charset="0"/>
                <a:cs typeface="Montserrat" charset="0"/>
              </a:rPr>
              <a:t>在此输入内容</a:t>
            </a:r>
            <a:endParaRPr lang="en-US" sz="1200" b="1" dirty="0">
              <a:latin typeface="Montserrat" charset="0"/>
              <a:ea typeface="Montserrat" charset="0"/>
              <a:cs typeface="Montserrat" charset="0"/>
            </a:endParaRPr>
          </a:p>
        </p:txBody>
      </p:sp>
      <p:sp>
        <p:nvSpPr>
          <p:cNvPr id="141" name="TextBox 140"/>
          <p:cNvSpPr txBox="1"/>
          <p:nvPr/>
        </p:nvSpPr>
        <p:spPr>
          <a:xfrm>
            <a:off x="1502117" y="4654305"/>
            <a:ext cx="1582872" cy="369332"/>
          </a:xfrm>
          <a:prstGeom prst="rect">
            <a:avLst/>
          </a:prstGeom>
          <a:noFill/>
        </p:spPr>
        <p:txBody>
          <a:bodyPr wrap="square" numCol="1" spcCol="457200" rtlCol="0">
            <a:spAutoFit/>
          </a:bodyPr>
          <a:lstStyle/>
          <a:p>
            <a:pPr algn="r"/>
            <a:r>
              <a:rPr lang="zh-CN" altLang="en-US" sz="900" dirty="0">
                <a:latin typeface="Montserrat" charset="0"/>
                <a:ea typeface="Montserrat" charset="0"/>
                <a:cs typeface="Montserrat" charset="0"/>
              </a:rPr>
              <a:t>在此输入内容在此输入内容在此输入内容</a:t>
            </a:r>
            <a:endParaRPr lang="en-US" altLang="zh-CN" sz="900" dirty="0">
              <a:latin typeface="Montserrat" charset="0"/>
              <a:ea typeface="Montserrat" charset="0"/>
              <a:cs typeface="Montserrat" charset="0"/>
            </a:endParaRPr>
          </a:p>
        </p:txBody>
      </p:sp>
      <p:sp>
        <p:nvSpPr>
          <p:cNvPr id="154" name="TextBox 153"/>
          <p:cNvSpPr txBox="1"/>
          <p:nvPr/>
        </p:nvSpPr>
        <p:spPr>
          <a:xfrm>
            <a:off x="8645377" y="5074302"/>
            <a:ext cx="2496228" cy="507831"/>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在此输入内容在此输入内容在此输入内容在此输入内容在此输入内容在此输入内容在此输入内容在此输入内容在此输入内容</a:t>
            </a:r>
            <a:endParaRPr lang="en-US" altLang="zh-CN" sz="900" dirty="0">
              <a:latin typeface="Montserrat" charset="0"/>
              <a:ea typeface="Montserrat" charset="0"/>
              <a:cs typeface="Montserrat" charset="0"/>
            </a:endParaRPr>
          </a:p>
        </p:txBody>
      </p:sp>
      <p:sp>
        <p:nvSpPr>
          <p:cNvPr id="155" name="TextBox 154"/>
          <p:cNvSpPr txBox="1"/>
          <p:nvPr/>
        </p:nvSpPr>
        <p:spPr>
          <a:xfrm>
            <a:off x="9771412" y="4488021"/>
            <a:ext cx="1729422" cy="381066"/>
          </a:xfrm>
          <a:prstGeom prst="rect">
            <a:avLst/>
          </a:prstGeom>
          <a:noFill/>
        </p:spPr>
        <p:txBody>
          <a:bodyPr wrap="square" numCol="1" spcCol="457200" rtlCol="0">
            <a:spAutoFit/>
          </a:bodyPr>
          <a:lstStyle/>
          <a:p>
            <a:pPr>
              <a:lnSpc>
                <a:spcPct val="150000"/>
              </a:lnSpc>
            </a:pPr>
            <a:r>
              <a:rPr lang="zh-CN" altLang="en-US" sz="1400" b="1" dirty="0">
                <a:latin typeface="Montserrat" charset="0"/>
                <a:ea typeface="Montserrat" charset="0"/>
                <a:cs typeface="Montserrat" charset="0"/>
              </a:rPr>
              <a:t>卓有成效的结果</a:t>
            </a:r>
            <a:endParaRPr lang="en-US" sz="1400" dirty="0">
              <a:latin typeface="Montserrat" charset="0"/>
              <a:ea typeface="Montserrat" charset="0"/>
              <a:cs typeface="Montserrat" charset="0"/>
            </a:endParaRPr>
          </a:p>
        </p:txBody>
      </p:sp>
      <p:sp>
        <p:nvSpPr>
          <p:cNvPr id="156" name="TextBox 155"/>
          <p:cNvSpPr txBox="1"/>
          <p:nvPr/>
        </p:nvSpPr>
        <p:spPr>
          <a:xfrm>
            <a:off x="8645377" y="4413038"/>
            <a:ext cx="1177064" cy="630814"/>
          </a:xfrm>
          <a:prstGeom prst="rect">
            <a:avLst/>
          </a:prstGeom>
          <a:noFill/>
        </p:spPr>
        <p:txBody>
          <a:bodyPr wrap="square" rtlCol="0">
            <a:spAutoFit/>
          </a:bodyPr>
          <a:lstStyle/>
          <a:p>
            <a:r>
              <a:rPr lang="en-US" sz="3500" b="1" dirty="0">
                <a:latin typeface="Montserrat" charset="0"/>
                <a:ea typeface="Montserrat" charset="0"/>
                <a:cs typeface="Montserrat" charset="0"/>
              </a:rPr>
              <a:t>83%</a:t>
            </a:r>
            <a:endParaRPr lang="en-US" sz="3500" b="1" dirty="0">
              <a:latin typeface="Montserrat" charset="0"/>
              <a:ea typeface="Montserrat" charset="0"/>
              <a:cs typeface="Montserrat" charset="0"/>
            </a:endParaRPr>
          </a:p>
        </p:txBody>
      </p:sp>
      <p:grpSp>
        <p:nvGrpSpPr>
          <p:cNvPr id="2" name="组合 1"/>
          <p:cNvGrpSpPr/>
          <p:nvPr/>
        </p:nvGrpSpPr>
        <p:grpSpPr>
          <a:xfrm>
            <a:off x="8739505" y="1981200"/>
            <a:ext cx="2306320" cy="2231390"/>
            <a:chOff x="13763" y="3120"/>
            <a:chExt cx="3632" cy="3514"/>
          </a:xfrm>
        </p:grpSpPr>
        <p:sp>
          <p:nvSpPr>
            <p:cNvPr id="142" name="Oval 141"/>
            <p:cNvSpPr/>
            <p:nvPr/>
          </p:nvSpPr>
          <p:spPr>
            <a:xfrm>
              <a:off x="14174" y="3527"/>
              <a:ext cx="529" cy="529"/>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3" name="Oval 142"/>
            <p:cNvSpPr/>
            <p:nvPr/>
          </p:nvSpPr>
          <p:spPr>
            <a:xfrm>
              <a:off x="14174" y="4207"/>
              <a:ext cx="529" cy="529"/>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4" name="Oval 143"/>
            <p:cNvSpPr/>
            <p:nvPr/>
          </p:nvSpPr>
          <p:spPr>
            <a:xfrm>
              <a:off x="14174" y="4925"/>
              <a:ext cx="529" cy="529"/>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5" name="TextBox 144"/>
            <p:cNvSpPr txBox="1"/>
            <p:nvPr/>
          </p:nvSpPr>
          <p:spPr>
            <a:xfrm>
              <a:off x="14849" y="3480"/>
              <a:ext cx="2475"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46" name="TextBox 145"/>
            <p:cNvSpPr txBox="1"/>
            <p:nvPr/>
          </p:nvSpPr>
          <p:spPr>
            <a:xfrm>
              <a:off x="14207" y="3573"/>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1</a:t>
              </a:r>
              <a:endParaRPr lang="en-US" sz="900" b="1" dirty="0">
                <a:solidFill>
                  <a:srgbClr val="FFFFFF"/>
                </a:solidFill>
                <a:latin typeface="Montserrat" charset="0"/>
                <a:ea typeface="Montserrat" charset="0"/>
                <a:cs typeface="Montserrat" charset="0"/>
              </a:endParaRPr>
            </a:p>
          </p:txBody>
        </p:sp>
        <p:sp>
          <p:nvSpPr>
            <p:cNvPr id="147" name="TextBox 146"/>
            <p:cNvSpPr txBox="1"/>
            <p:nvPr/>
          </p:nvSpPr>
          <p:spPr>
            <a:xfrm>
              <a:off x="14207" y="4239"/>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2</a:t>
              </a:r>
              <a:endParaRPr lang="en-US" sz="900" b="1" dirty="0">
                <a:solidFill>
                  <a:srgbClr val="FFFFFF"/>
                </a:solidFill>
                <a:latin typeface="Montserrat" charset="0"/>
                <a:ea typeface="Montserrat" charset="0"/>
                <a:cs typeface="Montserrat" charset="0"/>
              </a:endParaRPr>
            </a:p>
          </p:txBody>
        </p:sp>
        <p:sp>
          <p:nvSpPr>
            <p:cNvPr id="148" name="TextBox 147"/>
            <p:cNvSpPr txBox="1"/>
            <p:nvPr/>
          </p:nvSpPr>
          <p:spPr>
            <a:xfrm>
              <a:off x="14207" y="4957"/>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3</a:t>
              </a:r>
              <a:endParaRPr lang="en-US" sz="900" b="1" dirty="0">
                <a:solidFill>
                  <a:srgbClr val="FFFFFF"/>
                </a:solidFill>
                <a:latin typeface="Montserrat" charset="0"/>
                <a:ea typeface="Montserrat" charset="0"/>
                <a:cs typeface="Montserrat" charset="0"/>
              </a:endParaRPr>
            </a:p>
          </p:txBody>
        </p:sp>
        <p:sp>
          <p:nvSpPr>
            <p:cNvPr id="149" name="TextBox 148"/>
            <p:cNvSpPr txBox="1"/>
            <p:nvPr/>
          </p:nvSpPr>
          <p:spPr>
            <a:xfrm>
              <a:off x="14849" y="4174"/>
              <a:ext cx="2380"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0" name="TextBox 149"/>
            <p:cNvSpPr txBox="1"/>
            <p:nvPr/>
          </p:nvSpPr>
          <p:spPr>
            <a:xfrm>
              <a:off x="14849" y="4887"/>
              <a:ext cx="2058"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1" name="Oval 150"/>
            <p:cNvSpPr/>
            <p:nvPr/>
          </p:nvSpPr>
          <p:spPr>
            <a:xfrm>
              <a:off x="14174" y="5670"/>
              <a:ext cx="529" cy="529"/>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52" name="TextBox 151"/>
            <p:cNvSpPr txBox="1"/>
            <p:nvPr/>
          </p:nvSpPr>
          <p:spPr>
            <a:xfrm>
              <a:off x="14849" y="5623"/>
              <a:ext cx="2475"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3" name="TextBox 152"/>
            <p:cNvSpPr txBox="1"/>
            <p:nvPr/>
          </p:nvSpPr>
          <p:spPr>
            <a:xfrm>
              <a:off x="14207" y="5716"/>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4</a:t>
              </a:r>
              <a:endParaRPr lang="en-US" sz="900" b="1" dirty="0">
                <a:solidFill>
                  <a:srgbClr val="FFFFFF"/>
                </a:solidFill>
                <a:latin typeface="Montserrat" charset="0"/>
                <a:ea typeface="Montserrat" charset="0"/>
                <a:cs typeface="Montserrat" charset="0"/>
              </a:endParaRPr>
            </a:p>
          </p:txBody>
        </p:sp>
        <p:sp>
          <p:nvSpPr>
            <p:cNvPr id="157" name="Rounded Rectangle 156"/>
            <p:cNvSpPr/>
            <p:nvPr/>
          </p:nvSpPr>
          <p:spPr>
            <a:xfrm>
              <a:off x="13763" y="3120"/>
              <a:ext cx="3633" cy="3515"/>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grpSp>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ppt_y</p:attrName>
                                        </p:attrNameLst>
                                      </p:cBhvr>
                                      <p:tavLst>
                                        <p:tav tm="0">
                                          <p:val>
                                            <p:strVal val="#ppt_y+#ppt_h*1.125000"/>
                                          </p:val>
                                        </p:tav>
                                        <p:tav tm="100000">
                                          <p:val>
                                            <p:strVal val="#ppt_y"/>
                                          </p:val>
                                        </p:tav>
                                      </p:tavLst>
                                    </p:anim>
                                    <p:animEffect transition="in" filter="wipe(up)">
                                      <p:cBhvr>
                                        <p:cTn id="8" dur="500"/>
                                        <p:tgtEl>
                                          <p:spTgt spid="29"/>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p:tgtEl>
                                          <p:spTgt spid="35"/>
                                        </p:tgtEl>
                                        <p:attrNameLst>
                                          <p:attrName>ppt_y</p:attrName>
                                        </p:attrNameLst>
                                      </p:cBhvr>
                                      <p:tavLst>
                                        <p:tav tm="0">
                                          <p:val>
                                            <p:strVal val="#ppt_y+#ppt_h*1.125000"/>
                                          </p:val>
                                        </p:tav>
                                        <p:tav tm="100000">
                                          <p:val>
                                            <p:strVal val="#ppt_y"/>
                                          </p:val>
                                        </p:tav>
                                      </p:tavLst>
                                    </p:anim>
                                    <p:animEffect transition="in" filter="wipe(up)">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 calcmode="lin" valueType="num">
                                      <p:cBhvr>
                                        <p:cTn id="22" dur="500" fill="hold"/>
                                        <p:tgtEl>
                                          <p:spTgt spid="133"/>
                                        </p:tgtEl>
                                        <p:attrNameLst>
                                          <p:attrName>ppt_w</p:attrName>
                                        </p:attrNameLst>
                                      </p:cBhvr>
                                      <p:tavLst>
                                        <p:tav tm="0">
                                          <p:val>
                                            <p:fltVal val="0"/>
                                          </p:val>
                                        </p:tav>
                                        <p:tav tm="100000">
                                          <p:val>
                                            <p:strVal val="#ppt_w"/>
                                          </p:val>
                                        </p:tav>
                                      </p:tavLst>
                                    </p:anim>
                                    <p:anim calcmode="lin" valueType="num">
                                      <p:cBhvr>
                                        <p:cTn id="23" dur="500" fill="hold"/>
                                        <p:tgtEl>
                                          <p:spTgt spid="133"/>
                                        </p:tgtEl>
                                        <p:attrNameLst>
                                          <p:attrName>ppt_h</p:attrName>
                                        </p:attrNameLst>
                                      </p:cBhvr>
                                      <p:tavLst>
                                        <p:tav tm="0">
                                          <p:val>
                                            <p:fltVal val="0"/>
                                          </p:val>
                                        </p:tav>
                                        <p:tav tm="100000">
                                          <p:val>
                                            <p:strVal val="#ppt_h"/>
                                          </p:val>
                                        </p:tav>
                                      </p:tavLst>
                                    </p:anim>
                                    <p:animEffect transition="in" filter="fade">
                                      <p:cBhvr>
                                        <p:cTn id="24" dur="500"/>
                                        <p:tgtEl>
                                          <p:spTgt spid="1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2"/>
                                        </p:tgtEl>
                                        <p:attrNameLst>
                                          <p:attrName>style.visibility</p:attrName>
                                        </p:attrNameLst>
                                      </p:cBhvr>
                                      <p:to>
                                        <p:strVal val="visible"/>
                                      </p:to>
                                    </p:set>
                                    <p:animEffect transition="in" filter="fade">
                                      <p:cBhvr>
                                        <p:cTn id="29" dur="500"/>
                                        <p:tgtEl>
                                          <p:spTgt spid="1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31"/>
                                        </p:tgtEl>
                                        <p:attrNameLst>
                                          <p:attrName>style.visibility</p:attrName>
                                        </p:attrNameLst>
                                      </p:cBhvr>
                                      <p:to>
                                        <p:strVal val="visible"/>
                                      </p:to>
                                    </p:set>
                                    <p:anim calcmode="lin" valueType="num">
                                      <p:cBhvr>
                                        <p:cTn id="37" dur="500" fill="hold"/>
                                        <p:tgtEl>
                                          <p:spTgt spid="131"/>
                                        </p:tgtEl>
                                        <p:attrNameLst>
                                          <p:attrName>ppt_w</p:attrName>
                                        </p:attrNameLst>
                                      </p:cBhvr>
                                      <p:tavLst>
                                        <p:tav tm="0">
                                          <p:val>
                                            <p:fltVal val="0"/>
                                          </p:val>
                                        </p:tav>
                                        <p:tav tm="100000">
                                          <p:val>
                                            <p:strVal val="#ppt_w"/>
                                          </p:val>
                                        </p:tav>
                                      </p:tavLst>
                                    </p:anim>
                                    <p:anim calcmode="lin" valueType="num">
                                      <p:cBhvr>
                                        <p:cTn id="38" dur="500" fill="hold"/>
                                        <p:tgtEl>
                                          <p:spTgt spid="131"/>
                                        </p:tgtEl>
                                        <p:attrNameLst>
                                          <p:attrName>ppt_h</p:attrName>
                                        </p:attrNameLst>
                                      </p:cBhvr>
                                      <p:tavLst>
                                        <p:tav tm="0">
                                          <p:val>
                                            <p:fltVal val="0"/>
                                          </p:val>
                                        </p:tav>
                                        <p:tav tm="100000">
                                          <p:val>
                                            <p:strVal val="#ppt_h"/>
                                          </p:val>
                                        </p:tav>
                                      </p:tavLst>
                                    </p:anim>
                                    <p:animEffect transition="in" filter="fade">
                                      <p:cBhvr>
                                        <p:cTn id="39" dur="500"/>
                                        <p:tgtEl>
                                          <p:spTgt spid="13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30"/>
                                        </p:tgtEl>
                                        <p:attrNameLst>
                                          <p:attrName>style.visibility</p:attrName>
                                        </p:attrNameLst>
                                      </p:cBhvr>
                                      <p:to>
                                        <p:strVal val="visible"/>
                                      </p:to>
                                    </p:set>
                                    <p:anim calcmode="lin" valueType="num">
                                      <p:cBhvr additive="base">
                                        <p:cTn id="49" dur="500"/>
                                        <p:tgtEl>
                                          <p:spTgt spid="130"/>
                                        </p:tgtEl>
                                        <p:attrNameLst>
                                          <p:attrName>ppt_x</p:attrName>
                                        </p:attrNameLst>
                                      </p:cBhvr>
                                      <p:tavLst>
                                        <p:tav tm="0">
                                          <p:val>
                                            <p:strVal val="#ppt_x-#ppt_w*1.125000"/>
                                          </p:val>
                                        </p:tav>
                                        <p:tav tm="100000">
                                          <p:val>
                                            <p:strVal val="#ppt_x"/>
                                          </p:val>
                                        </p:tav>
                                      </p:tavLst>
                                    </p:anim>
                                    <p:animEffect transition="in" filter="wipe(right)">
                                      <p:cBhvr>
                                        <p:cTn id="50" dur="500"/>
                                        <p:tgtEl>
                                          <p:spTgt spid="130"/>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p:tgtEl>
                                          <p:spTgt spid="8"/>
                                        </p:tgtEl>
                                        <p:attrNameLst>
                                          <p:attrName>ppt_x</p:attrName>
                                        </p:attrNameLst>
                                      </p:cBhvr>
                                      <p:tavLst>
                                        <p:tav tm="0">
                                          <p:val>
                                            <p:strVal val="#ppt_x-#ppt_w*1.125000"/>
                                          </p:val>
                                        </p:tav>
                                        <p:tav tm="100000">
                                          <p:val>
                                            <p:strVal val="#ppt_x"/>
                                          </p:val>
                                        </p:tav>
                                      </p:tavLst>
                                    </p:anim>
                                    <p:animEffect transition="in" filter="wipe(righ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Effect transition="in" filter="fade">
                                      <p:cBhvr>
                                        <p:cTn id="61" dur="500"/>
                                        <p:tgtEl>
                                          <p:spTgt spid="7"/>
                                        </p:tgtEl>
                                      </p:cBhvr>
                                    </p:animEffect>
                                  </p:childTnLst>
                                </p:cTn>
                              </p:par>
                              <p:par>
                                <p:cTn id="62" presetID="53" presetClass="entr" presetSubtype="16" fill="hold" nodeType="withEffect">
                                  <p:stCondLst>
                                    <p:cond delay="0"/>
                                  </p:stCondLst>
                                  <p:childTnLst>
                                    <p:set>
                                      <p:cBhvr>
                                        <p:cTn id="63" dur="1" fill="hold">
                                          <p:stCondLst>
                                            <p:cond delay="0"/>
                                          </p:stCondLst>
                                        </p:cTn>
                                        <p:tgtEl>
                                          <p:spTgt spid="123"/>
                                        </p:tgtEl>
                                        <p:attrNameLst>
                                          <p:attrName>style.visibility</p:attrName>
                                        </p:attrNameLst>
                                      </p:cBhvr>
                                      <p:to>
                                        <p:strVal val="visible"/>
                                      </p:to>
                                    </p:set>
                                    <p:anim calcmode="lin" valueType="num">
                                      <p:cBhvr>
                                        <p:cTn id="64" dur="500" fill="hold"/>
                                        <p:tgtEl>
                                          <p:spTgt spid="123"/>
                                        </p:tgtEl>
                                        <p:attrNameLst>
                                          <p:attrName>ppt_w</p:attrName>
                                        </p:attrNameLst>
                                      </p:cBhvr>
                                      <p:tavLst>
                                        <p:tav tm="0">
                                          <p:val>
                                            <p:fltVal val="0"/>
                                          </p:val>
                                        </p:tav>
                                        <p:tav tm="100000">
                                          <p:val>
                                            <p:strVal val="#ppt_w"/>
                                          </p:val>
                                        </p:tav>
                                      </p:tavLst>
                                    </p:anim>
                                    <p:anim calcmode="lin" valueType="num">
                                      <p:cBhvr>
                                        <p:cTn id="65" dur="500" fill="hold"/>
                                        <p:tgtEl>
                                          <p:spTgt spid="123"/>
                                        </p:tgtEl>
                                        <p:attrNameLst>
                                          <p:attrName>ppt_h</p:attrName>
                                        </p:attrNameLst>
                                      </p:cBhvr>
                                      <p:tavLst>
                                        <p:tav tm="0">
                                          <p:val>
                                            <p:fltVal val="0"/>
                                          </p:val>
                                        </p:tav>
                                        <p:tav tm="100000">
                                          <p:val>
                                            <p:strVal val="#ppt_h"/>
                                          </p:val>
                                        </p:tav>
                                      </p:tavLst>
                                    </p:anim>
                                    <p:animEffect transition="in" filter="fade">
                                      <p:cBhvr>
                                        <p:cTn id="66" dur="500"/>
                                        <p:tgtEl>
                                          <p:spTgt spid="1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animEffect transition="in" filter="fade">
                                      <p:cBhvr>
                                        <p:cTn id="75" dur="500"/>
                                        <p:tgtEl>
                                          <p:spTgt spid="14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fade">
                                      <p:cBhvr>
                                        <p:cTn id="78" dur="500"/>
                                        <p:tgtEl>
                                          <p:spTgt spid="14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35"/>
                                        </p:tgtEl>
                                        <p:attrNameLst>
                                          <p:attrName>style.visibility</p:attrName>
                                        </p:attrNameLst>
                                      </p:cBhvr>
                                      <p:to>
                                        <p:strVal val="visible"/>
                                      </p:to>
                                    </p:set>
                                    <p:anim calcmode="lin" valueType="num">
                                      <p:cBhvr>
                                        <p:cTn id="88" dur="500" fill="hold"/>
                                        <p:tgtEl>
                                          <p:spTgt spid="135"/>
                                        </p:tgtEl>
                                        <p:attrNameLst>
                                          <p:attrName>ppt_w</p:attrName>
                                        </p:attrNameLst>
                                      </p:cBhvr>
                                      <p:tavLst>
                                        <p:tav tm="0">
                                          <p:val>
                                            <p:fltVal val="0"/>
                                          </p:val>
                                        </p:tav>
                                        <p:tav tm="100000">
                                          <p:val>
                                            <p:strVal val="#ppt_w"/>
                                          </p:val>
                                        </p:tav>
                                      </p:tavLst>
                                    </p:anim>
                                    <p:anim calcmode="lin" valueType="num">
                                      <p:cBhvr>
                                        <p:cTn id="89" dur="500" fill="hold"/>
                                        <p:tgtEl>
                                          <p:spTgt spid="135"/>
                                        </p:tgtEl>
                                        <p:attrNameLst>
                                          <p:attrName>ppt_h</p:attrName>
                                        </p:attrNameLst>
                                      </p:cBhvr>
                                      <p:tavLst>
                                        <p:tav tm="0">
                                          <p:val>
                                            <p:fltVal val="0"/>
                                          </p:val>
                                        </p:tav>
                                        <p:tav tm="100000">
                                          <p:val>
                                            <p:strVal val="#ppt_h"/>
                                          </p:val>
                                        </p:tav>
                                      </p:tavLst>
                                    </p:anim>
                                    <p:animEffect transition="in" filter="fade">
                                      <p:cBhvr>
                                        <p:cTn id="90" dur="500"/>
                                        <p:tgtEl>
                                          <p:spTgt spid="13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anim calcmode="lin" valueType="num">
                                      <p:cBhvr>
                                        <p:cTn id="93" dur="500" fill="hold"/>
                                        <p:tgtEl>
                                          <p:spTgt spid="136"/>
                                        </p:tgtEl>
                                        <p:attrNameLst>
                                          <p:attrName>ppt_w</p:attrName>
                                        </p:attrNameLst>
                                      </p:cBhvr>
                                      <p:tavLst>
                                        <p:tav tm="0">
                                          <p:val>
                                            <p:fltVal val="0"/>
                                          </p:val>
                                        </p:tav>
                                        <p:tav tm="100000">
                                          <p:val>
                                            <p:strVal val="#ppt_w"/>
                                          </p:val>
                                        </p:tav>
                                      </p:tavLst>
                                    </p:anim>
                                    <p:anim calcmode="lin" valueType="num">
                                      <p:cBhvr>
                                        <p:cTn id="94" dur="500" fill="hold"/>
                                        <p:tgtEl>
                                          <p:spTgt spid="136"/>
                                        </p:tgtEl>
                                        <p:attrNameLst>
                                          <p:attrName>ppt_h</p:attrName>
                                        </p:attrNameLst>
                                      </p:cBhvr>
                                      <p:tavLst>
                                        <p:tav tm="0">
                                          <p:val>
                                            <p:fltVal val="0"/>
                                          </p:val>
                                        </p:tav>
                                        <p:tav tm="100000">
                                          <p:val>
                                            <p:strVal val="#ppt_h"/>
                                          </p:val>
                                        </p:tav>
                                      </p:tavLst>
                                    </p:anim>
                                    <p:animEffect transition="in" filter="fade">
                                      <p:cBhvr>
                                        <p:cTn id="95" dur="500"/>
                                        <p:tgtEl>
                                          <p:spTgt spid="136"/>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p:cTn id="98" dur="500" fill="hold"/>
                                        <p:tgtEl>
                                          <p:spTgt spid="137"/>
                                        </p:tgtEl>
                                        <p:attrNameLst>
                                          <p:attrName>ppt_w</p:attrName>
                                        </p:attrNameLst>
                                      </p:cBhvr>
                                      <p:tavLst>
                                        <p:tav tm="0">
                                          <p:val>
                                            <p:fltVal val="0"/>
                                          </p:val>
                                        </p:tav>
                                        <p:tav tm="100000">
                                          <p:val>
                                            <p:strVal val="#ppt_w"/>
                                          </p:val>
                                        </p:tav>
                                      </p:tavLst>
                                    </p:anim>
                                    <p:anim calcmode="lin" valueType="num">
                                      <p:cBhvr>
                                        <p:cTn id="99" dur="500" fill="hold"/>
                                        <p:tgtEl>
                                          <p:spTgt spid="137"/>
                                        </p:tgtEl>
                                        <p:attrNameLst>
                                          <p:attrName>ppt_h</p:attrName>
                                        </p:attrNameLst>
                                      </p:cBhvr>
                                      <p:tavLst>
                                        <p:tav tm="0">
                                          <p:val>
                                            <p:fltVal val="0"/>
                                          </p:val>
                                        </p:tav>
                                        <p:tav tm="100000">
                                          <p:val>
                                            <p:strVal val="#ppt_h"/>
                                          </p:val>
                                        </p:tav>
                                      </p:tavLst>
                                    </p:anim>
                                    <p:animEffect transition="in" filter="fade">
                                      <p:cBhvr>
                                        <p:cTn id="100" dur="500"/>
                                        <p:tgtEl>
                                          <p:spTgt spid="13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54"/>
                                        </p:tgtEl>
                                        <p:attrNameLst>
                                          <p:attrName>style.visibility</p:attrName>
                                        </p:attrNameLst>
                                      </p:cBhvr>
                                      <p:to>
                                        <p:strVal val="visible"/>
                                      </p:to>
                                    </p:set>
                                    <p:animEffect transition="in" filter="fade">
                                      <p:cBhvr>
                                        <p:cTn id="105" dur="500"/>
                                        <p:tgtEl>
                                          <p:spTgt spid="15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55"/>
                                        </p:tgtEl>
                                        <p:attrNameLst>
                                          <p:attrName>style.visibility</p:attrName>
                                        </p:attrNameLst>
                                      </p:cBhvr>
                                      <p:to>
                                        <p:strVal val="visible"/>
                                      </p:to>
                                    </p:set>
                                    <p:animEffect transition="in" filter="fade">
                                      <p:cBhvr>
                                        <p:cTn id="108" dur="500"/>
                                        <p:tgtEl>
                                          <p:spTgt spid="15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56"/>
                                        </p:tgtEl>
                                        <p:attrNameLst>
                                          <p:attrName>style.visibility</p:attrName>
                                        </p:attrNameLst>
                                      </p:cBhvr>
                                      <p:to>
                                        <p:strVal val="visible"/>
                                      </p:to>
                                    </p:set>
                                    <p:animEffect transition="in" filter="fade">
                                      <p:cBhvr>
                                        <p:cTn id="111"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4" grpId="0" bldLvl="0" animBg="1"/>
      <p:bldP spid="6" grpId="0" bldLvl="0" animBg="1"/>
      <p:bldP spid="7" grpId="0" bldLvl="0" animBg="1"/>
      <p:bldP spid="8" grpId="0" bldLvl="0" animBg="1"/>
      <p:bldP spid="9" grpId="0" bldLvl="0" animBg="1"/>
      <p:bldP spid="48" grpId="0" bldLvl="0" animBg="1"/>
      <p:bldP spid="52" grpId="0" bldLvl="0" animBg="1"/>
      <p:bldP spid="130" grpId="0"/>
      <p:bldP spid="131" grpId="0"/>
      <p:bldP spid="132" grpId="0"/>
      <p:bldP spid="133" grpId="0"/>
      <p:bldP spid="134" grpId="0"/>
      <p:bldP spid="135" grpId="0"/>
      <p:bldP spid="136" grpId="0"/>
      <p:bldP spid="137" grpId="0"/>
      <p:bldP spid="140" grpId="0"/>
      <p:bldP spid="141" grpId="0"/>
      <p:bldP spid="154" grpId="0"/>
      <p:bldP spid="155" grpId="0"/>
      <p:bldP spid="1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6745494" y="134876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4833481" y="1755699"/>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6861920" y="1941294"/>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sp>
        <p:nvSpPr>
          <p:cNvPr id="51" name="TextBox 50"/>
          <p:cNvSpPr txBox="1"/>
          <p:nvPr/>
        </p:nvSpPr>
        <p:spPr>
          <a:xfrm>
            <a:off x="5013320" y="2024890"/>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31%</a:t>
            </a:r>
            <a:endParaRPr lang="zh-CN" altLang="en-US" sz="2400" b="1" dirty="0">
              <a:solidFill>
                <a:schemeClr val="bg1"/>
              </a:solidFill>
              <a:latin typeface="微软雅黑" panose="020B0503020204020204" charset="-122"/>
              <a:ea typeface="微软雅黑" panose="020B0503020204020204" charset="-122"/>
            </a:endParaRPr>
          </a:p>
        </p:txBody>
      </p:sp>
      <p:sp>
        <p:nvSpPr>
          <p:cNvPr id="60" name="AutoShape 64"/>
          <p:cNvSpPr>
            <a:spLocks noChangeAspect="1" noChangeArrowheads="1" noTextEdit="1"/>
          </p:cNvSpPr>
          <p:nvPr/>
        </p:nvSpPr>
        <p:spPr bwMode="auto">
          <a:xfrm>
            <a:off x="8689345" y="1997275"/>
            <a:ext cx="2008154" cy="73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1" name="Freeform 66"/>
          <p:cNvSpPr>
            <a:spLocks noEditPoints="1"/>
          </p:cNvSpPr>
          <p:nvPr/>
        </p:nvSpPr>
        <p:spPr bwMode="auto">
          <a:xfrm>
            <a:off x="10545095" y="2052874"/>
            <a:ext cx="152405" cy="511161"/>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2" name="Freeform 67"/>
          <p:cNvSpPr>
            <a:spLocks noEditPoints="1"/>
          </p:cNvSpPr>
          <p:nvPr/>
        </p:nvSpPr>
        <p:spPr bwMode="auto">
          <a:xfrm>
            <a:off x="10507441" y="2065430"/>
            <a:ext cx="152405" cy="529096"/>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3" name="Freeform 68"/>
          <p:cNvSpPr>
            <a:spLocks noEditPoints="1"/>
          </p:cNvSpPr>
          <p:nvPr/>
        </p:nvSpPr>
        <p:spPr bwMode="auto">
          <a:xfrm>
            <a:off x="10464410" y="2074397"/>
            <a:ext cx="161370"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4" name="Freeform 69"/>
          <p:cNvSpPr/>
          <p:nvPr/>
        </p:nvSpPr>
        <p:spPr bwMode="auto">
          <a:xfrm>
            <a:off x="10654467" y="2657301"/>
            <a:ext cx="30481" cy="64568"/>
          </a:xfrm>
          <a:custGeom>
            <a:avLst/>
            <a:gdLst>
              <a:gd name="T0" fmla="*/ 0 w 17"/>
              <a:gd name="T1" fmla="*/ 5 h 36"/>
              <a:gd name="T2" fmla="*/ 17 w 17"/>
              <a:gd name="T3" fmla="*/ 36 h 36"/>
              <a:gd name="T4" fmla="*/ 17 w 17"/>
              <a:gd name="T5" fmla="*/ 0 h 36"/>
              <a:gd name="T6" fmla="*/ 0 w 17"/>
              <a:gd name="T7" fmla="*/ 5 h 36"/>
            </a:gdLst>
            <a:ahLst/>
            <a:cxnLst>
              <a:cxn ang="0">
                <a:pos x="T0" y="T1"/>
              </a:cxn>
              <a:cxn ang="0">
                <a:pos x="T2" y="T3"/>
              </a:cxn>
              <a:cxn ang="0">
                <a:pos x="T4" y="T5"/>
              </a:cxn>
              <a:cxn ang="0">
                <a:pos x="T6" y="T7"/>
              </a:cxn>
            </a:cxnLst>
            <a:rect l="0" t="0" r="r" b="b"/>
            <a:pathLst>
              <a:path w="17" h="36">
                <a:moveTo>
                  <a:pt x="0" y="5"/>
                </a:moveTo>
                <a:lnTo>
                  <a:pt x="17" y="36"/>
                </a:lnTo>
                <a:lnTo>
                  <a:pt x="17" y="0"/>
                </a:lnTo>
                <a:lnTo>
                  <a:pt x="0" y="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5" name="Freeform 70"/>
          <p:cNvSpPr>
            <a:spLocks noEditPoints="1"/>
          </p:cNvSpPr>
          <p:nvPr/>
        </p:nvSpPr>
        <p:spPr bwMode="auto">
          <a:xfrm>
            <a:off x="10460824" y="2040320"/>
            <a:ext cx="130889" cy="50219"/>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6" name="Freeform 71"/>
          <p:cNvSpPr>
            <a:spLocks noEditPoints="1"/>
          </p:cNvSpPr>
          <p:nvPr/>
        </p:nvSpPr>
        <p:spPr bwMode="auto">
          <a:xfrm>
            <a:off x="10451859" y="1997275"/>
            <a:ext cx="245641" cy="728181"/>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7" name="Freeform 72"/>
          <p:cNvSpPr/>
          <p:nvPr/>
        </p:nvSpPr>
        <p:spPr bwMode="auto">
          <a:xfrm>
            <a:off x="8689345" y="2721869"/>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48" name="TextBox 47"/>
          <p:cNvSpPr txBox="1"/>
          <p:nvPr/>
        </p:nvSpPr>
        <p:spPr>
          <a:xfrm>
            <a:off x="8854437" y="2073880"/>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72" name="Freeform 60"/>
          <p:cNvSpPr>
            <a:spLocks noEditPoints="1"/>
          </p:cNvSpPr>
          <p:nvPr/>
        </p:nvSpPr>
        <p:spPr bwMode="auto">
          <a:xfrm>
            <a:off x="10460824" y="3231235"/>
            <a:ext cx="130889" cy="50219"/>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9" name="组合 74"/>
          <p:cNvGrpSpPr/>
          <p:nvPr/>
        </p:nvGrpSpPr>
        <p:grpSpPr>
          <a:xfrm>
            <a:off x="4833481" y="2964031"/>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6861920" y="3093066"/>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sp>
        <p:nvSpPr>
          <p:cNvPr id="77" name="TextBox 76"/>
          <p:cNvSpPr txBox="1"/>
          <p:nvPr/>
        </p:nvSpPr>
        <p:spPr>
          <a:xfrm>
            <a:off x="5013320" y="3128671"/>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27%</a:t>
            </a:r>
            <a:endParaRPr lang="zh-CN" altLang="en-US" sz="2400" b="1" dirty="0">
              <a:solidFill>
                <a:schemeClr val="bg1"/>
              </a:solidFill>
              <a:latin typeface="微软雅黑" panose="020B0503020204020204" charset="-122"/>
              <a:ea typeface="微软雅黑" panose="020B0503020204020204" charset="-122"/>
            </a:endParaRPr>
          </a:p>
        </p:txBody>
      </p:sp>
      <p:grpSp>
        <p:nvGrpSpPr>
          <p:cNvPr id="11" name="组合 85"/>
          <p:cNvGrpSpPr/>
          <p:nvPr/>
        </p:nvGrpSpPr>
        <p:grpSpPr>
          <a:xfrm>
            <a:off x="1614589" y="1802921"/>
            <a:ext cx="2666706" cy="3590082"/>
            <a:chOff x="1209903" y="1352190"/>
            <a:chExt cx="2000647" cy="2692562"/>
          </a:xfrm>
        </p:grpSpPr>
        <p:grpSp>
          <p:nvGrpSpPr>
            <p:cNvPr id="12" name="组合 86"/>
            <p:cNvGrpSpPr/>
            <p:nvPr/>
          </p:nvGrpSpPr>
          <p:grpSpPr>
            <a:xfrm>
              <a:off x="1209903" y="1360064"/>
              <a:ext cx="1597900" cy="684791"/>
              <a:chOff x="1513239" y="1759857"/>
              <a:chExt cx="1885772" cy="808160"/>
            </a:xfrm>
          </p:grpSpPr>
          <p:sp>
            <p:nvSpPr>
              <p:cNvPr id="99" name="TextBox 98"/>
              <p:cNvSpPr txBox="1"/>
              <p:nvPr/>
            </p:nvSpPr>
            <p:spPr>
              <a:xfrm>
                <a:off x="1513239" y="2159390"/>
                <a:ext cx="1885772"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987155" y="1192393"/>
                  <a:ext cx="1253511"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a:off x="1209903" y="2328441"/>
              <a:ext cx="1597900" cy="684791"/>
              <a:chOff x="1513239" y="1759857"/>
              <a:chExt cx="1885773" cy="808160"/>
            </a:xfrm>
          </p:grpSpPr>
          <p:sp>
            <p:nvSpPr>
              <p:cNvPr id="95" name="TextBox 94"/>
              <p:cNvSpPr txBox="1"/>
              <p:nvPr/>
            </p:nvSpPr>
            <p:spPr>
              <a:xfrm>
                <a:off x="1513239" y="2159390"/>
                <a:ext cx="1885773"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987155" y="1192393"/>
                  <a:ext cx="1253512"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a:off x="1209903" y="3296816"/>
              <a:ext cx="1597900" cy="684791"/>
              <a:chOff x="1513239" y="1759857"/>
              <a:chExt cx="1885773" cy="808160"/>
            </a:xfrm>
          </p:grpSpPr>
          <p:sp>
            <p:nvSpPr>
              <p:cNvPr id="91" name="TextBox 90"/>
              <p:cNvSpPr txBox="1"/>
              <p:nvPr/>
            </p:nvSpPr>
            <p:spPr>
              <a:xfrm>
                <a:off x="1513239" y="2159390"/>
                <a:ext cx="1885773"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987155" y="1192393"/>
                  <a:ext cx="1253512"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3210550" y="1352190"/>
              <a:ext cx="0" cy="269256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02"/>
          <p:cNvGrpSpPr/>
          <p:nvPr/>
        </p:nvGrpSpPr>
        <p:grpSpPr>
          <a:xfrm>
            <a:off x="5024607" y="4238867"/>
            <a:ext cx="761747" cy="1811516"/>
            <a:chOff x="4522444" y="2793525"/>
            <a:chExt cx="674444" cy="1603405"/>
          </a:xfrm>
        </p:grpSpPr>
        <p:sp>
          <p:nvSpPr>
            <p:cNvPr id="104" name="TextBox 103"/>
            <p:cNvSpPr txBox="1"/>
            <p:nvPr/>
          </p:nvSpPr>
          <p:spPr>
            <a:xfrm>
              <a:off x="4522444" y="2793525"/>
              <a:ext cx="674444" cy="517481"/>
            </a:xfrm>
            <a:prstGeom prst="rect">
              <a:avLst/>
            </a:prstGeom>
            <a:noFill/>
          </p:spPr>
          <p:txBody>
            <a:bodyPr wrap="none" rtlCol="0">
              <a:spAutoFit/>
            </a:bodyPr>
            <a:lstStyle/>
            <a:p>
              <a:r>
                <a:rPr lang="en-US" altLang="zh-CN" sz="3200" dirty="0">
                  <a:solidFill>
                    <a:schemeClr val="bg1"/>
                  </a:solidFill>
                  <a:latin typeface="+mj-lt"/>
                </a:rPr>
                <a:t>27</a:t>
              </a:r>
              <a:r>
                <a:rPr lang="en-US" altLang="zh-CN" sz="2400" dirty="0">
                  <a:solidFill>
                    <a:schemeClr val="bg1"/>
                  </a:solidFill>
                  <a:latin typeface="+mj-lt"/>
                </a:rPr>
                <a:t>%</a:t>
              </a:r>
              <a:endParaRPr lang="zh-CN" altLang="en-US" sz="2400" dirty="0">
                <a:solidFill>
                  <a:schemeClr val="bg1"/>
                </a:solidFill>
                <a:latin typeface="+mj-lt"/>
              </a:endParaRPr>
            </a:p>
          </p:txBody>
        </p:sp>
        <p:sp>
          <p:nvSpPr>
            <p:cNvPr id="105" name="TextBox 104"/>
            <p:cNvSpPr txBox="1"/>
            <p:nvPr/>
          </p:nvSpPr>
          <p:spPr>
            <a:xfrm>
              <a:off x="4522444" y="3879449"/>
              <a:ext cx="674444" cy="517481"/>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grpSp>
      <p:sp>
        <p:nvSpPr>
          <p:cNvPr id="107" name="TextBox 106"/>
          <p:cNvSpPr txBox="1"/>
          <p:nvPr/>
        </p:nvSpPr>
        <p:spPr>
          <a:xfrm>
            <a:off x="6861920" y="4383294"/>
            <a:ext cx="274434" cy="276999"/>
          </a:xfrm>
          <a:prstGeom prst="rect">
            <a:avLst/>
          </a:prstGeom>
          <a:noFill/>
        </p:spPr>
        <p:txBody>
          <a:bodyPr wrap="none" rtlCol="0">
            <a:spAutoFit/>
          </a:bodyPr>
          <a:lstStyle/>
          <a:p>
            <a:r>
              <a:rPr lang="en-US" altLang="zh-CN" sz="1200" dirty="0">
                <a:solidFill>
                  <a:schemeClr val="bg1"/>
                </a:solidFill>
                <a:latin typeface="微软雅黑" panose="020B0503020204020204" charset="-122"/>
                <a:ea typeface="微软雅黑" panose="020B0503020204020204" charset="-122"/>
              </a:rPr>
              <a:t>3</a:t>
            </a:r>
            <a:endParaRPr lang="zh-CN" altLang="en-US" sz="1200" dirty="0">
              <a:solidFill>
                <a:schemeClr val="bg1"/>
              </a:solidFill>
              <a:latin typeface="微软雅黑" panose="020B0503020204020204" charset="-122"/>
              <a:ea typeface="微软雅黑" panose="020B0503020204020204" charset="-122"/>
            </a:endParaRPr>
          </a:p>
        </p:txBody>
      </p:sp>
      <p:sp>
        <p:nvSpPr>
          <p:cNvPr id="108" name="TextBox 107"/>
          <p:cNvSpPr txBox="1"/>
          <p:nvPr/>
        </p:nvSpPr>
        <p:spPr>
          <a:xfrm>
            <a:off x="5013320" y="4325558"/>
            <a:ext cx="500457" cy="276999"/>
          </a:xfrm>
          <a:prstGeom prst="rect">
            <a:avLst/>
          </a:prstGeom>
          <a:noFill/>
        </p:spPr>
        <p:txBody>
          <a:bodyPr wrap="none" rtlCol="0">
            <a:spAutoFit/>
          </a:bodyPr>
          <a:lstStyle/>
          <a:p>
            <a:r>
              <a:rPr lang="en-US" altLang="zh-CN" sz="1200" dirty="0">
                <a:solidFill>
                  <a:schemeClr val="bg1"/>
                </a:solidFill>
                <a:latin typeface="微软雅黑" panose="020B0503020204020204" charset="-122"/>
                <a:ea typeface="微软雅黑" panose="020B0503020204020204" charset="-122"/>
              </a:rPr>
              <a:t>42%</a:t>
            </a:r>
            <a:endParaRPr lang="zh-CN" altLang="en-US" sz="1200" dirty="0">
              <a:solidFill>
                <a:schemeClr val="bg1"/>
              </a:solidFill>
              <a:latin typeface="微软雅黑" panose="020B0503020204020204" charset="-122"/>
              <a:ea typeface="微软雅黑" panose="020B0503020204020204" charset="-122"/>
            </a:endParaRPr>
          </a:p>
        </p:txBody>
      </p:sp>
      <p:grpSp>
        <p:nvGrpSpPr>
          <p:cNvPr id="20" name="组合 111"/>
          <p:cNvGrpSpPr/>
          <p:nvPr/>
        </p:nvGrpSpPr>
        <p:grpSpPr>
          <a:xfrm>
            <a:off x="4844765" y="4228387"/>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r>
                <a:rPr lang="en-US" altLang="zh-CN" sz="2400" b="1" dirty="0">
                  <a:solidFill>
                    <a:schemeClr val="bg1">
                      <a:lumMod val="95000"/>
                    </a:schemeClr>
                  </a:solidFill>
                  <a:latin typeface="微软雅黑" panose="020B0503020204020204" charset="-122"/>
                  <a:ea typeface="微软雅黑" panose="020B0503020204020204" charset="-122"/>
                </a:rPr>
                <a:t>3</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113" name="TextBox 112"/>
          <p:cNvSpPr txBox="1"/>
          <p:nvPr/>
        </p:nvSpPr>
        <p:spPr>
          <a:xfrm>
            <a:off x="5040209" y="4465440"/>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45%</a:t>
            </a:r>
            <a:endParaRPr lang="zh-CN" altLang="en-US" sz="2400" b="1" dirty="0">
              <a:solidFill>
                <a:schemeClr val="bg1"/>
              </a:solidFill>
              <a:latin typeface="微软雅黑" panose="020B0503020204020204" charset="-122"/>
              <a:ea typeface="微软雅黑" panose="020B0503020204020204" charset="-122"/>
            </a:endParaRPr>
          </a:p>
        </p:txBody>
      </p:sp>
      <p:sp>
        <p:nvSpPr>
          <p:cNvPr id="69" name="Freeform 56"/>
          <p:cNvSpPr>
            <a:spLocks noEditPoints="1"/>
          </p:cNvSpPr>
          <p:nvPr/>
        </p:nvSpPr>
        <p:spPr bwMode="auto">
          <a:xfrm>
            <a:off x="10545095" y="3243790"/>
            <a:ext cx="152405" cy="511160"/>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0" name="Freeform 57"/>
          <p:cNvSpPr>
            <a:spLocks noEditPoints="1"/>
          </p:cNvSpPr>
          <p:nvPr/>
        </p:nvSpPr>
        <p:spPr bwMode="auto">
          <a:xfrm>
            <a:off x="10507441" y="3256346"/>
            <a:ext cx="152405" cy="529096"/>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1" name="Freeform 58"/>
          <p:cNvSpPr>
            <a:spLocks noEditPoints="1"/>
          </p:cNvSpPr>
          <p:nvPr/>
        </p:nvSpPr>
        <p:spPr bwMode="auto">
          <a:xfrm>
            <a:off x="10464409" y="3265312"/>
            <a:ext cx="161369"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3" name="Freeform 61"/>
          <p:cNvSpPr>
            <a:spLocks noEditPoints="1"/>
          </p:cNvSpPr>
          <p:nvPr/>
        </p:nvSpPr>
        <p:spPr bwMode="auto">
          <a:xfrm>
            <a:off x="10451860" y="3188190"/>
            <a:ext cx="245640" cy="728180"/>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4" name="TextBox 73"/>
          <p:cNvSpPr txBox="1"/>
          <p:nvPr/>
        </p:nvSpPr>
        <p:spPr>
          <a:xfrm>
            <a:off x="8854437" y="3273079"/>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87" name="Freeform 72"/>
          <p:cNvSpPr/>
          <p:nvPr/>
        </p:nvSpPr>
        <p:spPr bwMode="auto">
          <a:xfrm>
            <a:off x="8689345" y="3914578"/>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w="9525">
            <a:solidFill>
              <a:srgbClr val="000000"/>
            </a:solidFill>
            <a:round/>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09" name="Freeform 58"/>
          <p:cNvSpPr>
            <a:spLocks noEditPoints="1"/>
          </p:cNvSpPr>
          <p:nvPr/>
        </p:nvSpPr>
        <p:spPr bwMode="auto">
          <a:xfrm>
            <a:off x="10475693" y="4529668"/>
            <a:ext cx="161369"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0" name="Freeform 61"/>
          <p:cNvSpPr>
            <a:spLocks noEditPoints="1"/>
          </p:cNvSpPr>
          <p:nvPr/>
        </p:nvSpPr>
        <p:spPr bwMode="auto">
          <a:xfrm>
            <a:off x="10463144" y="4452546"/>
            <a:ext cx="245640" cy="728180"/>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1" name="TextBox 110"/>
          <p:cNvSpPr txBox="1"/>
          <p:nvPr/>
        </p:nvSpPr>
        <p:spPr>
          <a:xfrm>
            <a:off x="8865721" y="4537435"/>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88" name="Freeform 72"/>
          <p:cNvSpPr/>
          <p:nvPr/>
        </p:nvSpPr>
        <p:spPr bwMode="auto">
          <a:xfrm>
            <a:off x="8689345" y="5169965"/>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nodePh="1">
                                  <p:stCondLst>
                                    <p:cond delay="0"/>
                                  </p:stCondLst>
                                  <p:endCondLst>
                                    <p:cond evt="begin" delay="0">
                                      <p:tn val="28"/>
                                    </p:cond>
                                  </p:end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ppt_x"/>
                                          </p:val>
                                        </p:tav>
                                        <p:tav tm="100000">
                                          <p:val>
                                            <p:strVal val="#ppt_x"/>
                                          </p:val>
                                        </p:tav>
                                      </p:tavLst>
                                    </p:anim>
                                    <p:anim calcmode="lin" valueType="num">
                                      <p:cBhvr additive="base">
                                        <p:cTn id="31" dur="500" fill="hold"/>
                                        <p:tgtEl>
                                          <p:spTgt spid="6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additive="base">
                                        <p:cTn id="34" dur="500" fill="hold"/>
                                        <p:tgtEl>
                                          <p:spTgt spid="61"/>
                                        </p:tgtEl>
                                        <p:attrNameLst>
                                          <p:attrName>ppt_x</p:attrName>
                                        </p:attrNameLst>
                                      </p:cBhvr>
                                      <p:tavLst>
                                        <p:tav tm="0">
                                          <p:val>
                                            <p:strVal val="#ppt_x"/>
                                          </p:val>
                                        </p:tav>
                                        <p:tav tm="100000">
                                          <p:val>
                                            <p:strVal val="#ppt_x"/>
                                          </p:val>
                                        </p:tav>
                                      </p:tavLst>
                                    </p:anim>
                                    <p:anim calcmode="lin" valueType="num">
                                      <p:cBhvr additive="base">
                                        <p:cTn id="35" dur="500" fill="hold"/>
                                        <p:tgtEl>
                                          <p:spTgt spid="6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fill="hold"/>
                                        <p:tgtEl>
                                          <p:spTgt spid="62"/>
                                        </p:tgtEl>
                                        <p:attrNameLst>
                                          <p:attrName>ppt_x</p:attrName>
                                        </p:attrNameLst>
                                      </p:cBhvr>
                                      <p:tavLst>
                                        <p:tav tm="0">
                                          <p:val>
                                            <p:strVal val="#ppt_x"/>
                                          </p:val>
                                        </p:tav>
                                        <p:tav tm="100000">
                                          <p:val>
                                            <p:strVal val="#ppt_x"/>
                                          </p:val>
                                        </p:tav>
                                      </p:tavLst>
                                    </p:anim>
                                    <p:anim calcmode="lin" valueType="num">
                                      <p:cBhvr additive="base">
                                        <p:cTn id="39" dur="500" fill="hold"/>
                                        <p:tgtEl>
                                          <p:spTgt spid="6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additive="base">
                                        <p:cTn id="42" dur="500" fill="hold"/>
                                        <p:tgtEl>
                                          <p:spTgt spid="63"/>
                                        </p:tgtEl>
                                        <p:attrNameLst>
                                          <p:attrName>ppt_x</p:attrName>
                                        </p:attrNameLst>
                                      </p:cBhvr>
                                      <p:tavLst>
                                        <p:tav tm="0">
                                          <p:val>
                                            <p:strVal val="#ppt_x"/>
                                          </p:val>
                                        </p:tav>
                                        <p:tav tm="100000">
                                          <p:val>
                                            <p:strVal val="#ppt_x"/>
                                          </p:val>
                                        </p:tav>
                                      </p:tavLst>
                                    </p:anim>
                                    <p:anim calcmode="lin" valueType="num">
                                      <p:cBhvr additive="base">
                                        <p:cTn id="43" dur="500" fill="hold"/>
                                        <p:tgtEl>
                                          <p:spTgt spid="6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 calcmode="lin" valueType="num">
                                      <p:cBhvr additive="base">
                                        <p:cTn id="46" dur="500" fill="hold"/>
                                        <p:tgtEl>
                                          <p:spTgt spid="64"/>
                                        </p:tgtEl>
                                        <p:attrNameLst>
                                          <p:attrName>ppt_x</p:attrName>
                                        </p:attrNameLst>
                                      </p:cBhvr>
                                      <p:tavLst>
                                        <p:tav tm="0">
                                          <p:val>
                                            <p:strVal val="#ppt_x"/>
                                          </p:val>
                                        </p:tav>
                                        <p:tav tm="100000">
                                          <p:val>
                                            <p:strVal val="#ppt_x"/>
                                          </p:val>
                                        </p:tav>
                                      </p:tavLst>
                                    </p:anim>
                                    <p:anim calcmode="lin" valueType="num">
                                      <p:cBhvr additive="base">
                                        <p:cTn id="47" dur="500" fill="hold"/>
                                        <p:tgtEl>
                                          <p:spTgt spid="6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additive="base">
                                        <p:cTn id="50" dur="500" fill="hold"/>
                                        <p:tgtEl>
                                          <p:spTgt spid="65"/>
                                        </p:tgtEl>
                                        <p:attrNameLst>
                                          <p:attrName>ppt_x</p:attrName>
                                        </p:attrNameLst>
                                      </p:cBhvr>
                                      <p:tavLst>
                                        <p:tav tm="0">
                                          <p:val>
                                            <p:strVal val="#ppt_x"/>
                                          </p:val>
                                        </p:tav>
                                        <p:tav tm="100000">
                                          <p:val>
                                            <p:strVal val="#ppt_x"/>
                                          </p:val>
                                        </p:tav>
                                      </p:tavLst>
                                    </p:anim>
                                    <p:anim calcmode="lin" valueType="num">
                                      <p:cBhvr additive="base">
                                        <p:cTn id="51" dur="500" fill="hold"/>
                                        <p:tgtEl>
                                          <p:spTgt spid="6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500" fill="hold"/>
                                        <p:tgtEl>
                                          <p:spTgt spid="66"/>
                                        </p:tgtEl>
                                        <p:attrNameLst>
                                          <p:attrName>ppt_x</p:attrName>
                                        </p:attrNameLst>
                                      </p:cBhvr>
                                      <p:tavLst>
                                        <p:tav tm="0">
                                          <p:val>
                                            <p:strVal val="#ppt_x"/>
                                          </p:val>
                                        </p:tav>
                                        <p:tav tm="100000">
                                          <p:val>
                                            <p:strVal val="#ppt_x"/>
                                          </p:val>
                                        </p:tav>
                                      </p:tavLst>
                                    </p:anim>
                                    <p:anim calcmode="lin" valueType="num">
                                      <p:cBhvr additive="base">
                                        <p:cTn id="55" dur="500" fill="hold"/>
                                        <p:tgtEl>
                                          <p:spTgt spid="6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 calcmode="lin" valueType="num">
                                      <p:cBhvr additive="base">
                                        <p:cTn id="58" dur="500" fill="hold"/>
                                        <p:tgtEl>
                                          <p:spTgt spid="67"/>
                                        </p:tgtEl>
                                        <p:attrNameLst>
                                          <p:attrName>ppt_x</p:attrName>
                                        </p:attrNameLst>
                                      </p:cBhvr>
                                      <p:tavLst>
                                        <p:tav tm="0">
                                          <p:val>
                                            <p:strVal val="#ppt_x"/>
                                          </p:val>
                                        </p:tav>
                                        <p:tav tm="100000">
                                          <p:val>
                                            <p:strVal val="#ppt_x"/>
                                          </p:val>
                                        </p:tav>
                                      </p:tavLst>
                                    </p:anim>
                                    <p:anim calcmode="lin" valueType="num">
                                      <p:cBhvr additive="base">
                                        <p:cTn id="59" dur="500" fill="hold"/>
                                        <p:tgtEl>
                                          <p:spTgt spid="6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500" fill="hold"/>
                                        <p:tgtEl>
                                          <p:spTgt spid="48"/>
                                        </p:tgtEl>
                                        <p:attrNameLst>
                                          <p:attrName>ppt_x</p:attrName>
                                        </p:attrNameLst>
                                      </p:cBhvr>
                                      <p:tavLst>
                                        <p:tav tm="0">
                                          <p:val>
                                            <p:strVal val="#ppt_x"/>
                                          </p:val>
                                        </p:tav>
                                        <p:tav tm="100000">
                                          <p:val>
                                            <p:strVal val="#ppt_x"/>
                                          </p:val>
                                        </p:tav>
                                      </p:tavLst>
                                    </p:anim>
                                    <p:anim calcmode="lin" valueType="num">
                                      <p:cBhvr additive="base">
                                        <p:cTn id="63" dur="500" fill="hold"/>
                                        <p:tgtEl>
                                          <p:spTgt spid="48"/>
                                        </p:tgtEl>
                                        <p:attrNameLst>
                                          <p:attrName>ppt_y</p:attrName>
                                        </p:attrNameLst>
                                      </p:cBhvr>
                                      <p:tavLst>
                                        <p:tav tm="0">
                                          <p:val>
                                            <p:strVal val="1+#ppt_h/2"/>
                                          </p:val>
                                        </p:tav>
                                        <p:tav tm="100000">
                                          <p:val>
                                            <p:strVal val="#ppt_y"/>
                                          </p:val>
                                        </p:tav>
                                      </p:tavLst>
                                    </p:anim>
                                  </p:childTnLst>
                                </p:cTn>
                              </p:par>
                            </p:childTnLst>
                          </p:cTn>
                        </p:par>
                        <p:par>
                          <p:cTn id="64" fill="hold">
                            <p:stCondLst>
                              <p:cond delay="2000"/>
                            </p:stCondLst>
                            <p:childTnLst>
                              <p:par>
                                <p:cTn id="65" presetID="2" presetClass="entr" presetSubtype="4"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ppt_x"/>
                                          </p:val>
                                        </p:tav>
                                        <p:tav tm="100000">
                                          <p:val>
                                            <p:strVal val="#ppt_x"/>
                                          </p:val>
                                        </p:tav>
                                      </p:tavLst>
                                    </p:anim>
                                    <p:anim calcmode="lin" valueType="num">
                                      <p:cBhvr additive="base">
                                        <p:cTn id="68" dur="500" fill="hold"/>
                                        <p:tgtEl>
                                          <p:spTgt spid="7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ppt_x"/>
                                          </p:val>
                                        </p:tav>
                                        <p:tav tm="100000">
                                          <p:val>
                                            <p:strVal val="#ppt_x"/>
                                          </p:val>
                                        </p:tav>
                                      </p:tavLst>
                                    </p:anim>
                                    <p:anim calcmode="lin" valueType="num">
                                      <p:cBhvr additive="base">
                                        <p:cTn id="76" dur="500" fill="hold"/>
                                        <p:tgtEl>
                                          <p:spTgt spid="7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anim calcmode="lin" valueType="num">
                                      <p:cBhvr additive="base">
                                        <p:cTn id="83" dur="500" fill="hold"/>
                                        <p:tgtEl>
                                          <p:spTgt spid="69"/>
                                        </p:tgtEl>
                                        <p:attrNameLst>
                                          <p:attrName>ppt_x</p:attrName>
                                        </p:attrNameLst>
                                      </p:cBhvr>
                                      <p:tavLst>
                                        <p:tav tm="0">
                                          <p:val>
                                            <p:strVal val="#ppt_x"/>
                                          </p:val>
                                        </p:tav>
                                        <p:tav tm="100000">
                                          <p:val>
                                            <p:strVal val="#ppt_x"/>
                                          </p:val>
                                        </p:tav>
                                      </p:tavLst>
                                    </p:anim>
                                    <p:anim calcmode="lin" valueType="num">
                                      <p:cBhvr additive="base">
                                        <p:cTn id="84" dur="500" fill="hold"/>
                                        <p:tgtEl>
                                          <p:spTgt spid="6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fill="hold"/>
                                        <p:tgtEl>
                                          <p:spTgt spid="70"/>
                                        </p:tgtEl>
                                        <p:attrNameLst>
                                          <p:attrName>ppt_x</p:attrName>
                                        </p:attrNameLst>
                                      </p:cBhvr>
                                      <p:tavLst>
                                        <p:tav tm="0">
                                          <p:val>
                                            <p:strVal val="#ppt_x"/>
                                          </p:val>
                                        </p:tav>
                                        <p:tav tm="100000">
                                          <p:val>
                                            <p:strVal val="#ppt_x"/>
                                          </p:val>
                                        </p:tav>
                                      </p:tavLst>
                                    </p:anim>
                                    <p:anim calcmode="lin" valueType="num">
                                      <p:cBhvr additive="base">
                                        <p:cTn id="88" dur="500" fill="hold"/>
                                        <p:tgtEl>
                                          <p:spTgt spid="7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 calcmode="lin" valueType="num">
                                      <p:cBhvr additive="base">
                                        <p:cTn id="99" dur="500" fill="hold"/>
                                        <p:tgtEl>
                                          <p:spTgt spid="74"/>
                                        </p:tgtEl>
                                        <p:attrNameLst>
                                          <p:attrName>ppt_x</p:attrName>
                                        </p:attrNameLst>
                                      </p:cBhvr>
                                      <p:tavLst>
                                        <p:tav tm="0">
                                          <p:val>
                                            <p:strVal val="#ppt_x"/>
                                          </p:val>
                                        </p:tav>
                                        <p:tav tm="100000">
                                          <p:val>
                                            <p:strVal val="#ppt_x"/>
                                          </p:val>
                                        </p:tav>
                                      </p:tavLst>
                                    </p:anim>
                                    <p:anim calcmode="lin" valueType="num">
                                      <p:cBhvr additive="base">
                                        <p:cTn id="100" dur="500" fill="hold"/>
                                        <p:tgtEl>
                                          <p:spTgt spid="7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87"/>
                                        </p:tgtEl>
                                        <p:attrNameLst>
                                          <p:attrName>style.visibility</p:attrName>
                                        </p:attrNameLst>
                                      </p:cBhvr>
                                      <p:to>
                                        <p:strVal val="visible"/>
                                      </p:to>
                                    </p:set>
                                    <p:anim calcmode="lin" valueType="num">
                                      <p:cBhvr additive="base">
                                        <p:cTn id="103" dur="500" fill="hold"/>
                                        <p:tgtEl>
                                          <p:spTgt spid="87"/>
                                        </p:tgtEl>
                                        <p:attrNameLst>
                                          <p:attrName>ppt_x</p:attrName>
                                        </p:attrNameLst>
                                      </p:cBhvr>
                                      <p:tavLst>
                                        <p:tav tm="0">
                                          <p:val>
                                            <p:strVal val="#ppt_x"/>
                                          </p:val>
                                        </p:tav>
                                        <p:tav tm="100000">
                                          <p:val>
                                            <p:strVal val="#ppt_x"/>
                                          </p:val>
                                        </p:tav>
                                      </p:tavLst>
                                    </p:anim>
                                    <p:anim calcmode="lin" valueType="num">
                                      <p:cBhvr additive="base">
                                        <p:cTn id="104" dur="500" fill="hold"/>
                                        <p:tgtEl>
                                          <p:spTgt spid="87"/>
                                        </p:tgtEl>
                                        <p:attrNameLst>
                                          <p:attrName>ppt_y</p:attrName>
                                        </p:attrNameLst>
                                      </p:cBhvr>
                                      <p:tavLst>
                                        <p:tav tm="0">
                                          <p:val>
                                            <p:strVal val="1+#ppt_h/2"/>
                                          </p:val>
                                        </p:tav>
                                        <p:tav tm="100000">
                                          <p:val>
                                            <p:strVal val="#ppt_y"/>
                                          </p:val>
                                        </p:tav>
                                      </p:tavLst>
                                    </p:anim>
                                  </p:childTnLst>
                                </p:cTn>
                              </p:par>
                            </p:childTnLst>
                          </p:cTn>
                        </p:par>
                        <p:par>
                          <p:cTn id="105" fill="hold">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107"/>
                                        </p:tgtEl>
                                        <p:attrNameLst>
                                          <p:attrName>style.visibility</p:attrName>
                                        </p:attrNameLst>
                                      </p:cBhvr>
                                      <p:to>
                                        <p:strVal val="visible"/>
                                      </p:to>
                                    </p:set>
                                    <p:anim calcmode="lin" valueType="num">
                                      <p:cBhvr additive="base">
                                        <p:cTn id="108" dur="500" fill="hold"/>
                                        <p:tgtEl>
                                          <p:spTgt spid="107"/>
                                        </p:tgtEl>
                                        <p:attrNameLst>
                                          <p:attrName>ppt_x</p:attrName>
                                        </p:attrNameLst>
                                      </p:cBhvr>
                                      <p:tavLst>
                                        <p:tav tm="0">
                                          <p:val>
                                            <p:strVal val="#ppt_x"/>
                                          </p:val>
                                        </p:tav>
                                        <p:tav tm="100000">
                                          <p:val>
                                            <p:strVal val="#ppt_x"/>
                                          </p:val>
                                        </p:tav>
                                      </p:tavLst>
                                    </p:anim>
                                    <p:anim calcmode="lin" valueType="num">
                                      <p:cBhvr additive="base">
                                        <p:cTn id="109" dur="500" fill="hold"/>
                                        <p:tgtEl>
                                          <p:spTgt spid="107"/>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anim calcmode="lin" valueType="num">
                                      <p:cBhvr additive="base">
                                        <p:cTn id="112" dur="500" fill="hold"/>
                                        <p:tgtEl>
                                          <p:spTgt spid="108"/>
                                        </p:tgtEl>
                                        <p:attrNameLst>
                                          <p:attrName>ppt_x</p:attrName>
                                        </p:attrNameLst>
                                      </p:cBhvr>
                                      <p:tavLst>
                                        <p:tav tm="0">
                                          <p:val>
                                            <p:strVal val="#ppt_x"/>
                                          </p:val>
                                        </p:tav>
                                        <p:tav tm="100000">
                                          <p:val>
                                            <p:strVal val="#ppt_x"/>
                                          </p:val>
                                        </p:tav>
                                      </p:tavLst>
                                    </p:anim>
                                    <p:anim calcmode="lin" valueType="num">
                                      <p:cBhvr additive="base">
                                        <p:cTn id="113" dur="500" fill="hold"/>
                                        <p:tgtEl>
                                          <p:spTgt spid="108"/>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20"/>
                                        </p:tgtEl>
                                        <p:attrNameLst>
                                          <p:attrName>style.visibility</p:attrName>
                                        </p:attrNameLst>
                                      </p:cBhvr>
                                      <p:to>
                                        <p:strVal val="visible"/>
                                      </p:to>
                                    </p:set>
                                    <p:anim calcmode="lin" valueType="num">
                                      <p:cBhvr additive="base">
                                        <p:cTn id="116" dur="500" fill="hold"/>
                                        <p:tgtEl>
                                          <p:spTgt spid="20"/>
                                        </p:tgtEl>
                                        <p:attrNameLst>
                                          <p:attrName>ppt_x</p:attrName>
                                        </p:attrNameLst>
                                      </p:cBhvr>
                                      <p:tavLst>
                                        <p:tav tm="0">
                                          <p:val>
                                            <p:strVal val="#ppt_x"/>
                                          </p:val>
                                        </p:tav>
                                        <p:tav tm="100000">
                                          <p:val>
                                            <p:strVal val="#ppt_x"/>
                                          </p:val>
                                        </p:tav>
                                      </p:tavLst>
                                    </p:anim>
                                    <p:anim calcmode="lin" valueType="num">
                                      <p:cBhvr additive="base">
                                        <p:cTn id="117" dur="500" fill="hold"/>
                                        <p:tgtEl>
                                          <p:spTgt spid="20"/>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13"/>
                                        </p:tgtEl>
                                        <p:attrNameLst>
                                          <p:attrName>style.visibility</p:attrName>
                                        </p:attrNameLst>
                                      </p:cBhvr>
                                      <p:to>
                                        <p:strVal val="visible"/>
                                      </p:to>
                                    </p:set>
                                    <p:anim calcmode="lin" valueType="num">
                                      <p:cBhvr additive="base">
                                        <p:cTn id="120" dur="500" fill="hold"/>
                                        <p:tgtEl>
                                          <p:spTgt spid="113"/>
                                        </p:tgtEl>
                                        <p:attrNameLst>
                                          <p:attrName>ppt_x</p:attrName>
                                        </p:attrNameLst>
                                      </p:cBhvr>
                                      <p:tavLst>
                                        <p:tav tm="0">
                                          <p:val>
                                            <p:strVal val="#ppt_x"/>
                                          </p:val>
                                        </p:tav>
                                        <p:tav tm="100000">
                                          <p:val>
                                            <p:strVal val="#ppt_x"/>
                                          </p:val>
                                        </p:tav>
                                      </p:tavLst>
                                    </p:anim>
                                    <p:anim calcmode="lin" valueType="num">
                                      <p:cBhvr additive="base">
                                        <p:cTn id="121" dur="500" fill="hold"/>
                                        <p:tgtEl>
                                          <p:spTgt spid="113"/>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109"/>
                                        </p:tgtEl>
                                        <p:attrNameLst>
                                          <p:attrName>style.visibility</p:attrName>
                                        </p:attrNameLst>
                                      </p:cBhvr>
                                      <p:to>
                                        <p:strVal val="visible"/>
                                      </p:to>
                                    </p:set>
                                    <p:anim calcmode="lin" valueType="num">
                                      <p:cBhvr additive="base">
                                        <p:cTn id="124" dur="500" fill="hold"/>
                                        <p:tgtEl>
                                          <p:spTgt spid="109"/>
                                        </p:tgtEl>
                                        <p:attrNameLst>
                                          <p:attrName>ppt_x</p:attrName>
                                        </p:attrNameLst>
                                      </p:cBhvr>
                                      <p:tavLst>
                                        <p:tav tm="0">
                                          <p:val>
                                            <p:strVal val="#ppt_x"/>
                                          </p:val>
                                        </p:tav>
                                        <p:tav tm="100000">
                                          <p:val>
                                            <p:strVal val="#ppt_x"/>
                                          </p:val>
                                        </p:tav>
                                      </p:tavLst>
                                    </p:anim>
                                    <p:anim calcmode="lin" valueType="num">
                                      <p:cBhvr additive="base">
                                        <p:cTn id="125" dur="500" fill="hold"/>
                                        <p:tgtEl>
                                          <p:spTgt spid="10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110"/>
                                        </p:tgtEl>
                                        <p:attrNameLst>
                                          <p:attrName>style.visibility</p:attrName>
                                        </p:attrNameLst>
                                      </p:cBhvr>
                                      <p:to>
                                        <p:strVal val="visible"/>
                                      </p:to>
                                    </p:set>
                                    <p:anim calcmode="lin" valueType="num">
                                      <p:cBhvr additive="base">
                                        <p:cTn id="128" dur="500" fill="hold"/>
                                        <p:tgtEl>
                                          <p:spTgt spid="110"/>
                                        </p:tgtEl>
                                        <p:attrNameLst>
                                          <p:attrName>ppt_x</p:attrName>
                                        </p:attrNameLst>
                                      </p:cBhvr>
                                      <p:tavLst>
                                        <p:tav tm="0">
                                          <p:val>
                                            <p:strVal val="#ppt_x"/>
                                          </p:val>
                                        </p:tav>
                                        <p:tav tm="100000">
                                          <p:val>
                                            <p:strVal val="#ppt_x"/>
                                          </p:val>
                                        </p:tav>
                                      </p:tavLst>
                                    </p:anim>
                                    <p:anim calcmode="lin" valueType="num">
                                      <p:cBhvr additive="base">
                                        <p:cTn id="129" dur="500" fill="hold"/>
                                        <p:tgtEl>
                                          <p:spTgt spid="110"/>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111"/>
                                        </p:tgtEl>
                                        <p:attrNameLst>
                                          <p:attrName>style.visibility</p:attrName>
                                        </p:attrNameLst>
                                      </p:cBhvr>
                                      <p:to>
                                        <p:strVal val="visible"/>
                                      </p:to>
                                    </p:set>
                                    <p:anim calcmode="lin" valueType="num">
                                      <p:cBhvr additive="base">
                                        <p:cTn id="132" dur="500" fill="hold"/>
                                        <p:tgtEl>
                                          <p:spTgt spid="111"/>
                                        </p:tgtEl>
                                        <p:attrNameLst>
                                          <p:attrName>ppt_x</p:attrName>
                                        </p:attrNameLst>
                                      </p:cBhvr>
                                      <p:tavLst>
                                        <p:tav tm="0">
                                          <p:val>
                                            <p:strVal val="#ppt_x"/>
                                          </p:val>
                                        </p:tav>
                                        <p:tav tm="100000">
                                          <p:val>
                                            <p:strVal val="#ppt_x"/>
                                          </p:val>
                                        </p:tav>
                                      </p:tavLst>
                                    </p:anim>
                                    <p:anim calcmode="lin" valueType="num">
                                      <p:cBhvr additive="base">
                                        <p:cTn id="133" dur="500" fill="hold"/>
                                        <p:tgtEl>
                                          <p:spTgt spid="111"/>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88"/>
                                        </p:tgtEl>
                                        <p:attrNameLst>
                                          <p:attrName>style.visibility</p:attrName>
                                        </p:attrNameLst>
                                      </p:cBhvr>
                                      <p:to>
                                        <p:strVal val="visible"/>
                                      </p:to>
                                    </p:set>
                                    <p:anim calcmode="lin" valueType="num">
                                      <p:cBhvr additive="base">
                                        <p:cTn id="136" dur="500" fill="hold"/>
                                        <p:tgtEl>
                                          <p:spTgt spid="88"/>
                                        </p:tgtEl>
                                        <p:attrNameLst>
                                          <p:attrName>ppt_x</p:attrName>
                                        </p:attrNameLst>
                                      </p:cBhvr>
                                      <p:tavLst>
                                        <p:tav tm="0">
                                          <p:val>
                                            <p:strVal val="#ppt_x"/>
                                          </p:val>
                                        </p:tav>
                                        <p:tav tm="100000">
                                          <p:val>
                                            <p:strVal val="#ppt_x"/>
                                          </p:val>
                                        </p:tav>
                                      </p:tavLst>
                                    </p:anim>
                                    <p:anim calcmode="lin" valueType="num">
                                      <p:cBhvr additive="base">
                                        <p:cTn id="13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0" grpId="0"/>
      <p:bldP spid="61" grpId="0" animBg="1"/>
      <p:bldP spid="62" grpId="0" animBg="1"/>
      <p:bldP spid="63" grpId="0" animBg="1"/>
      <p:bldP spid="64" grpId="0" animBg="1"/>
      <p:bldP spid="65" grpId="0" animBg="1"/>
      <p:bldP spid="66" grpId="0" animBg="1"/>
      <p:bldP spid="67" grpId="0" animBg="1"/>
      <p:bldP spid="48" grpId="0"/>
      <p:bldP spid="72" grpId="0" animBg="1"/>
      <p:bldP spid="76" grpId="0"/>
      <p:bldP spid="77" grpId="0"/>
      <p:bldP spid="107" grpId="0"/>
      <p:bldP spid="108" grpId="0"/>
      <p:bldP spid="113" grpId="0"/>
      <p:bldP spid="69" grpId="0" animBg="1"/>
      <p:bldP spid="70" grpId="0" animBg="1"/>
      <p:bldP spid="71" grpId="0" animBg="1"/>
      <p:bldP spid="73" grpId="0" animBg="1"/>
      <p:bldP spid="74" grpId="0"/>
      <p:bldP spid="87" grpId="0" animBg="1"/>
      <p:bldP spid="109" grpId="0" animBg="1"/>
      <p:bldP spid="110" grpId="0" animBg="1"/>
      <p:bldP spid="111" grpId="0"/>
      <p:bldP spid="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0" y="0"/>
            <a:ext cx="12192000" cy="4365688"/>
          </a:xfrm>
          <a:prstGeom prst="rect">
            <a:avLst/>
          </a:prstGeom>
          <a:solidFill>
            <a:schemeClr val="bg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8" name="Rectangle 7"/>
          <p:cNvSpPr/>
          <p:nvPr/>
        </p:nvSpPr>
        <p:spPr bwMode="auto">
          <a:xfrm>
            <a:off x="0" y="4365689"/>
            <a:ext cx="12192000" cy="2492310"/>
          </a:xfrm>
          <a:prstGeom prst="rect">
            <a:avLst/>
          </a:prstGeom>
          <a:solidFill>
            <a:schemeClr val="accent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2" name="Rectangle 1"/>
          <p:cNvSpPr/>
          <p:nvPr/>
        </p:nvSpPr>
        <p:spPr bwMode="auto">
          <a:xfrm>
            <a:off x="500485" y="4367722"/>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5" name="Rectangle 74"/>
          <p:cNvSpPr/>
          <p:nvPr/>
        </p:nvSpPr>
        <p:spPr bwMode="auto">
          <a:xfrm>
            <a:off x="3424858" y="4367721"/>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6" name="Rectangle 75"/>
          <p:cNvSpPr/>
          <p:nvPr/>
        </p:nvSpPr>
        <p:spPr bwMode="auto">
          <a:xfrm>
            <a:off x="9267703"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7" name="Rectangle 76"/>
          <p:cNvSpPr/>
          <p:nvPr/>
        </p:nvSpPr>
        <p:spPr bwMode="auto">
          <a:xfrm>
            <a:off x="6343405"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pic>
        <p:nvPicPr>
          <p:cNvPr id="4" name="图片占位符 3"/>
          <p:cNvPicPr>
            <a:picLocks noGrp="1" noChangeAspect="1"/>
          </p:cNvPicPr>
          <p:nvPr>
            <p:ph type="pic" sz="quarter" idx="10"/>
          </p:nvPr>
        </p:nvPicPr>
        <p:blipFill>
          <a:blip r:embed="rId1" cstate="screen"/>
          <a:srcRect/>
          <a:stretch>
            <a:fillRect/>
          </a:stretch>
        </p:blipFill>
        <p:spPr>
          <a:xfrm>
            <a:off x="500485" y="2018341"/>
            <a:ext cx="2422394" cy="2349381"/>
          </a:xfrm>
        </p:spPr>
      </p:pic>
      <p:pic>
        <p:nvPicPr>
          <p:cNvPr id="7" name="图片占位符 6"/>
          <p:cNvPicPr>
            <a:picLocks noGrp="1" noChangeAspect="1"/>
          </p:cNvPicPr>
          <p:nvPr>
            <p:ph type="pic" sz="quarter" idx="11"/>
          </p:nvPr>
        </p:nvPicPr>
        <p:blipFill>
          <a:blip r:embed="rId2" cstate="screen"/>
          <a:srcRect/>
          <a:stretch>
            <a:fillRect/>
          </a:stretch>
        </p:blipFill>
        <p:spPr/>
      </p:pic>
      <p:pic>
        <p:nvPicPr>
          <p:cNvPr id="13" name="图片占位符 12"/>
          <p:cNvPicPr>
            <a:picLocks noGrp="1" noChangeAspect="1"/>
          </p:cNvPicPr>
          <p:nvPr>
            <p:ph type="pic" sz="quarter" idx="12"/>
          </p:nvPr>
        </p:nvPicPr>
        <p:blipFill>
          <a:blip r:embed="rId3" cstate="screen"/>
          <a:srcRect/>
          <a:stretch>
            <a:fillRect/>
          </a:stretch>
        </p:blipFill>
        <p:spPr/>
      </p:pic>
      <p:pic>
        <p:nvPicPr>
          <p:cNvPr id="14" name="图片占位符 13"/>
          <p:cNvPicPr>
            <a:picLocks noGrp="1" noChangeAspect="1"/>
          </p:cNvPicPr>
          <p:nvPr>
            <p:ph type="pic" sz="quarter" idx="13"/>
          </p:nvPr>
        </p:nvPicPr>
        <p:blipFill>
          <a:blip r:embed="rId4" cstate="screen"/>
          <a:srcRect/>
          <a:stretch>
            <a:fillRect/>
          </a:stretch>
        </p:blipFill>
        <p:spPr>
          <a:xfrm>
            <a:off x="9267703" y="2018341"/>
            <a:ext cx="2422394" cy="2349381"/>
          </a:xfrm>
        </p:spPr>
      </p:pic>
      <p:grpSp>
        <p:nvGrpSpPr>
          <p:cNvPr id="18" name="组合 17"/>
          <p:cNvGrpSpPr/>
          <p:nvPr/>
        </p:nvGrpSpPr>
        <p:grpSpPr>
          <a:xfrm>
            <a:off x="3465048" y="4746830"/>
            <a:ext cx="2338080" cy="729103"/>
            <a:chOff x="3502002" y="4724903"/>
            <a:chExt cx="2338080" cy="729103"/>
          </a:xfrm>
        </p:grpSpPr>
        <p:sp>
          <p:nvSpPr>
            <p:cNvPr id="90" name="TextBox 13"/>
            <p:cNvSpPr txBox="1"/>
            <p:nvPr/>
          </p:nvSpPr>
          <p:spPr>
            <a:xfrm>
              <a:off x="3502002" y="4724903"/>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1" name="TextBox 13"/>
            <p:cNvSpPr txBox="1"/>
            <p:nvPr/>
          </p:nvSpPr>
          <p:spPr>
            <a:xfrm>
              <a:off x="3506083" y="5010808"/>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5" name="组合 14"/>
          <p:cNvGrpSpPr/>
          <p:nvPr/>
        </p:nvGrpSpPr>
        <p:grpSpPr>
          <a:xfrm>
            <a:off x="542642" y="4746830"/>
            <a:ext cx="2338080" cy="729103"/>
            <a:chOff x="525222" y="4760565"/>
            <a:chExt cx="2338080" cy="729103"/>
          </a:xfrm>
        </p:grpSpPr>
        <p:sp>
          <p:nvSpPr>
            <p:cNvPr id="92" name="TextBox 13"/>
            <p:cNvSpPr txBox="1"/>
            <p:nvPr/>
          </p:nvSpPr>
          <p:spPr>
            <a:xfrm>
              <a:off x="525222" y="476056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3" name="TextBox 13"/>
            <p:cNvSpPr txBox="1"/>
            <p:nvPr/>
          </p:nvSpPr>
          <p:spPr>
            <a:xfrm>
              <a:off x="529303" y="504647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7" name="组合 16"/>
          <p:cNvGrpSpPr/>
          <p:nvPr/>
        </p:nvGrpSpPr>
        <p:grpSpPr>
          <a:xfrm>
            <a:off x="6387454" y="4746830"/>
            <a:ext cx="2338080" cy="729103"/>
            <a:chOff x="6349755" y="4751004"/>
            <a:chExt cx="2338080" cy="729103"/>
          </a:xfrm>
        </p:grpSpPr>
        <p:sp>
          <p:nvSpPr>
            <p:cNvPr id="94" name="TextBox 13"/>
            <p:cNvSpPr txBox="1"/>
            <p:nvPr/>
          </p:nvSpPr>
          <p:spPr>
            <a:xfrm>
              <a:off x="6349755" y="4751004"/>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5" name="TextBox 13"/>
            <p:cNvSpPr txBox="1"/>
            <p:nvPr/>
          </p:nvSpPr>
          <p:spPr>
            <a:xfrm>
              <a:off x="6353836" y="5036909"/>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6" name="组合 15"/>
          <p:cNvGrpSpPr/>
          <p:nvPr/>
        </p:nvGrpSpPr>
        <p:grpSpPr>
          <a:xfrm>
            <a:off x="9309860" y="4746830"/>
            <a:ext cx="2338080" cy="729103"/>
            <a:chOff x="9266284" y="4768757"/>
            <a:chExt cx="2338080" cy="729103"/>
          </a:xfrm>
        </p:grpSpPr>
        <p:sp>
          <p:nvSpPr>
            <p:cNvPr id="96" name="TextBox 13"/>
            <p:cNvSpPr txBox="1"/>
            <p:nvPr/>
          </p:nvSpPr>
          <p:spPr>
            <a:xfrm>
              <a:off x="9266284" y="4768757"/>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7" name="TextBox 13"/>
            <p:cNvSpPr txBox="1"/>
            <p:nvPr/>
          </p:nvSpPr>
          <p:spPr>
            <a:xfrm>
              <a:off x="9270365" y="5054662"/>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pic>
        <p:nvPicPr>
          <p:cNvPr id="52" name="图片占位符 3"/>
          <p:cNvPicPr>
            <a:picLocks noChangeAspect="1"/>
          </p:cNvPicPr>
          <p:nvPr/>
        </p:nvPicPr>
        <p:blipFill>
          <a:blip r:embed="rId1" cstate="screen"/>
          <a:srcRect/>
          <a:stretch>
            <a:fillRect/>
          </a:stretch>
        </p:blipFill>
        <p:spPr>
          <a:xfrm>
            <a:off x="496127" y="2018608"/>
            <a:ext cx="2422394" cy="2349381"/>
          </a:xfrm>
          <a:prstGeom prst="rect">
            <a:avLst/>
          </a:prstGeom>
        </p:spPr>
      </p:pic>
      <p:pic>
        <p:nvPicPr>
          <p:cNvPr id="53" name="图片占位符 6"/>
          <p:cNvPicPr>
            <a:picLocks noChangeAspect="1"/>
          </p:cNvPicPr>
          <p:nvPr/>
        </p:nvPicPr>
        <p:blipFill>
          <a:blip r:embed="rId2" cstate="screen"/>
          <a:srcRect/>
          <a:stretch>
            <a:fillRect/>
          </a:stretch>
        </p:blipFill>
        <p:spPr>
          <a:xfrm>
            <a:off x="3419006" y="2018608"/>
            <a:ext cx="2422394" cy="2349381"/>
          </a:xfrm>
          <a:prstGeom prst="rect">
            <a:avLst/>
          </a:prstGeom>
        </p:spPr>
      </p:pic>
      <p:pic>
        <p:nvPicPr>
          <p:cNvPr id="54" name="图片占位符 12"/>
          <p:cNvPicPr>
            <a:picLocks noChangeAspect="1"/>
          </p:cNvPicPr>
          <p:nvPr/>
        </p:nvPicPr>
        <p:blipFill>
          <a:blip r:embed="rId3" cstate="screen"/>
          <a:srcRect/>
          <a:stretch>
            <a:fillRect/>
          </a:stretch>
        </p:blipFill>
        <p:spPr>
          <a:xfrm>
            <a:off x="6341885" y="2018608"/>
            <a:ext cx="2422394" cy="2349381"/>
          </a:xfrm>
          <a:prstGeom prst="rect">
            <a:avLst/>
          </a:prstGeom>
        </p:spPr>
      </p:pic>
      <p:pic>
        <p:nvPicPr>
          <p:cNvPr id="55" name="图片占位符 13"/>
          <p:cNvPicPr>
            <a:picLocks noChangeAspect="1"/>
          </p:cNvPicPr>
          <p:nvPr/>
        </p:nvPicPr>
        <p:blipFill>
          <a:blip r:embed="rId4" cstate="screen"/>
          <a:srcRect/>
          <a:stretch>
            <a:fillRect/>
          </a:stretch>
        </p:blipFill>
        <p:spPr>
          <a:xfrm>
            <a:off x="9263345" y="2018608"/>
            <a:ext cx="2422394" cy="2349381"/>
          </a:xfrm>
          <a:prstGeom prst="rect">
            <a:avLst/>
          </a:prstGeom>
        </p:spPr>
      </p:pic>
      <p:sp>
        <p:nvSpPr>
          <p:cNvPr id="28" name="出自【趣你的PPT】(微信:qunideppt)：最优质的PPT资源库"/>
          <p:cNvSpPr/>
          <p:nvPr>
            <p:custDataLst>
              <p:tags r:id="rId5"/>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出自【趣你的PPT】(微信:qunideppt)：最优质的PPT资源库"/>
          <p:cNvSpPr/>
          <p:nvPr>
            <p:custDataLst>
              <p:tags r:id="rId6"/>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出自【趣你的PPT】(微信:qunideppt)：最优质的PPT资源库"/>
          <p:cNvSpPr txBox="1">
            <a:spLocks noChangeArrowheads="1"/>
          </p:cNvSpPr>
          <p:nvPr>
            <p:custDataLst>
              <p:tags r:id="rId7"/>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3886165" y="2312854"/>
            <a:ext cx="4520416" cy="159896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5065873" y="2501776"/>
            <a:ext cx="1831987" cy="507504"/>
            <a:chOff x="770275" y="2602028"/>
            <a:chExt cx="2338079" cy="507504"/>
          </a:xfrm>
        </p:grpSpPr>
        <p:sp>
          <p:nvSpPr>
            <p:cNvPr id="28"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4134463" y="3215871"/>
            <a:ext cx="4333086" cy="765199"/>
            <a:chOff x="762113" y="4680836"/>
            <a:chExt cx="2333999" cy="765199"/>
          </a:xfrm>
        </p:grpSpPr>
        <p:sp>
          <p:nvSpPr>
            <p:cNvPr id="31"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22710" cy="1574165"/>
            <a:chOff x="288" y="6714"/>
            <a:chExt cx="18146" cy="2479"/>
          </a:xfrm>
        </p:grpSpPr>
        <p:sp>
          <p:nvSpPr>
            <p:cNvPr id="19" name="Rectangle 74"/>
            <p:cNvSpPr/>
            <p:nvPr/>
          </p:nvSpPr>
          <p:spPr>
            <a:xfrm>
              <a:off x="288"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6511" cy="2479"/>
              <a:chOff x="1105" y="6714"/>
              <a:chExt cx="16511" cy="2479"/>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734" y="718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B</a:t>
                </a:r>
                <a:endParaRPr 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 </a:t>
                </a:r>
                <a:r>
                  <a:rPr lang="id-ID" sz="1400" b="1" dirty="0">
                    <a:latin typeface="微软雅黑" panose="020B0503020204020204" charset="-122"/>
                    <a:ea typeface="微软雅黑" panose="020B0503020204020204" charset="-122"/>
                  </a:rPr>
                  <a:t>A</a:t>
                </a:r>
                <a:endParaRPr lang="id-ID" sz="1400" b="1" dirty="0">
                  <a:latin typeface="微软雅黑" panose="020B0503020204020204" charset="-122"/>
                  <a:ea typeface="微软雅黑" panose="020B0503020204020204" charset="-122"/>
                </a:endParaRPr>
              </a:p>
            </p:txBody>
          </p:sp>
          <p:sp>
            <p:nvSpPr>
              <p:cNvPr id="164" name="TextBox 163"/>
              <p:cNvSpPr txBox="1"/>
              <p:nvPr/>
            </p:nvSpPr>
            <p:spPr>
              <a:xfrm>
                <a:off x="12538" y="721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C</a:t>
                </a:r>
                <a:endParaRPr lang="id-ID" sz="1400" b="1" dirty="0">
                  <a:latin typeface="微软雅黑" panose="020B0503020204020204" charset="-122"/>
                  <a:ea typeface="微软雅黑" panose="020B0503020204020204" charset="-122"/>
                </a:endParaRPr>
              </a:p>
            </p:txBody>
          </p:sp>
          <p:sp>
            <p:nvSpPr>
              <p:cNvPr id="165" name="TextBox 164"/>
              <p:cNvSpPr txBox="1"/>
              <p:nvPr/>
            </p:nvSpPr>
            <p:spPr>
              <a:xfrm>
                <a:off x="16294" y="721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D</a:t>
                </a:r>
                <a:endParaRPr lang="id-ID"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sp>
            <p:nvSpPr>
              <p:cNvPr id="22" name="Rectangle 74"/>
              <p:cNvSpPr/>
              <p:nvPr/>
            </p:nvSpPr>
            <p:spPr>
              <a:xfrm>
                <a:off x="7800"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5999" y="1840992"/>
            <a:ext cx="1" cy="4324858"/>
          </a:xfrm>
          <a:prstGeom prst="line">
            <a:avLst/>
          </a:prstGeom>
          <a:ln>
            <a:solidFill>
              <a:schemeClr val="accent2">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95324" y="4003421"/>
            <a:ext cx="10801350" cy="0"/>
          </a:xfrm>
          <a:prstGeom prst="line">
            <a:avLst/>
          </a:prstGeom>
          <a:ln>
            <a:solidFill>
              <a:schemeClr val="accent2">
                <a:lumMod val="40000"/>
                <a:lumOff val="60000"/>
              </a:schemeClr>
            </a:solidFill>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2719069" y="2716886"/>
            <a:ext cx="247461" cy="282593"/>
            <a:chOff x="8571" y="7150"/>
            <a:chExt cx="319980" cy="365408"/>
          </a:xfrm>
        </p:grpSpPr>
        <p:sp>
          <p:nvSpPr>
            <p:cNvPr id="17" name="Freeform 5"/>
            <p:cNvSpPr/>
            <p:nvPr/>
          </p:nvSpPr>
          <p:spPr bwMode="auto">
            <a:xfrm>
              <a:off x="8571"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8" name="Freeform 6"/>
            <p:cNvSpPr/>
            <p:nvPr/>
          </p:nvSpPr>
          <p:spPr bwMode="auto">
            <a:xfrm>
              <a:off x="166999"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sp>
        <p:nvSpPr>
          <p:cNvPr id="106" name="Freeform 5"/>
          <p:cNvSpPr/>
          <p:nvPr/>
        </p:nvSpPr>
        <p:spPr bwMode="auto">
          <a:xfrm>
            <a:off x="8244682" y="2713865"/>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07" name="Freeform 6"/>
          <p:cNvSpPr/>
          <p:nvPr/>
        </p:nvSpPr>
        <p:spPr bwMode="auto">
          <a:xfrm>
            <a:off x="8367205" y="2713865"/>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nvGrpSpPr>
          <p:cNvPr id="146" name="Group 145"/>
          <p:cNvGrpSpPr/>
          <p:nvPr/>
        </p:nvGrpSpPr>
        <p:grpSpPr>
          <a:xfrm>
            <a:off x="2720395" y="5013016"/>
            <a:ext cx="247461" cy="282593"/>
            <a:chOff x="8571" y="7150"/>
            <a:chExt cx="319980" cy="365408"/>
          </a:xfrm>
        </p:grpSpPr>
        <p:sp>
          <p:nvSpPr>
            <p:cNvPr id="147" name="Freeform 5"/>
            <p:cNvSpPr/>
            <p:nvPr/>
          </p:nvSpPr>
          <p:spPr bwMode="auto">
            <a:xfrm>
              <a:off x="8571"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48" name="Freeform 6"/>
            <p:cNvSpPr/>
            <p:nvPr/>
          </p:nvSpPr>
          <p:spPr bwMode="auto">
            <a:xfrm>
              <a:off x="166999"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sp>
        <p:nvSpPr>
          <p:cNvPr id="190" name="Freeform 5"/>
          <p:cNvSpPr/>
          <p:nvPr/>
        </p:nvSpPr>
        <p:spPr bwMode="auto">
          <a:xfrm>
            <a:off x="8240386" y="5017987"/>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91" name="Freeform 6"/>
          <p:cNvSpPr/>
          <p:nvPr/>
        </p:nvSpPr>
        <p:spPr bwMode="auto">
          <a:xfrm>
            <a:off x="8362909" y="5017987"/>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pic>
        <p:nvPicPr>
          <p:cNvPr id="8" name="图片占位符 7"/>
          <p:cNvPicPr>
            <a:picLocks noGrp="1" noChangeAspect="1"/>
          </p:cNvPicPr>
          <p:nvPr>
            <p:ph type="pic" sz="quarter" idx="14"/>
          </p:nvPr>
        </p:nvPicPr>
        <p:blipFill>
          <a:blip r:embed="rId1" cstate="screen"/>
          <a:srcRect/>
          <a:stretch>
            <a:fillRect/>
          </a:stretch>
        </p:blipFill>
        <p:spPr/>
      </p:pic>
      <p:pic>
        <p:nvPicPr>
          <p:cNvPr id="14" name="图片占位符 13"/>
          <p:cNvPicPr>
            <a:picLocks noGrp="1" noChangeAspect="1"/>
          </p:cNvPicPr>
          <p:nvPr>
            <p:ph type="pic" sz="quarter" idx="16"/>
          </p:nvPr>
        </p:nvPicPr>
        <p:blipFill>
          <a:blip r:embed="rId2" cstate="screen"/>
          <a:srcRect/>
          <a:stretch>
            <a:fillRect/>
          </a:stretch>
        </p:blipFill>
        <p:spPr/>
      </p:pic>
      <p:pic>
        <p:nvPicPr>
          <p:cNvPr id="16" name="图片占位符 15"/>
          <p:cNvPicPr>
            <a:picLocks noGrp="1" noChangeAspect="1"/>
          </p:cNvPicPr>
          <p:nvPr>
            <p:ph type="pic" sz="quarter" idx="17"/>
          </p:nvPr>
        </p:nvPicPr>
        <p:blipFill>
          <a:blip r:embed="rId3" cstate="screen"/>
          <a:srcRect/>
          <a:stretch>
            <a:fillRect/>
          </a:stretch>
        </p:blipFill>
        <p:spPr/>
      </p:pic>
      <p:pic>
        <p:nvPicPr>
          <p:cNvPr id="12" name="图片占位符 11"/>
          <p:cNvPicPr>
            <a:picLocks noGrp="1" noChangeAspect="1"/>
          </p:cNvPicPr>
          <p:nvPr>
            <p:ph type="pic" sz="quarter" idx="15"/>
          </p:nvPr>
        </p:nvPicPr>
        <p:blipFill>
          <a:blip r:embed="rId4" cstate="screen"/>
          <a:srcRect/>
          <a:stretch>
            <a:fillRect/>
          </a:stretch>
        </p:blipFill>
        <p:spPr/>
      </p:pic>
      <p:grpSp>
        <p:nvGrpSpPr>
          <p:cNvPr id="20" name="组合 19"/>
          <p:cNvGrpSpPr/>
          <p:nvPr/>
        </p:nvGrpSpPr>
        <p:grpSpPr>
          <a:xfrm>
            <a:off x="3256369" y="2171370"/>
            <a:ext cx="2545198" cy="1415493"/>
            <a:chOff x="3265226" y="1955928"/>
            <a:chExt cx="2545198" cy="1415493"/>
          </a:xfrm>
        </p:grpSpPr>
        <p:sp>
          <p:nvSpPr>
            <p:cNvPr id="129" name="矩形 128"/>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30"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2" name="组合 161"/>
          <p:cNvGrpSpPr/>
          <p:nvPr/>
        </p:nvGrpSpPr>
        <p:grpSpPr>
          <a:xfrm>
            <a:off x="3256369" y="4440321"/>
            <a:ext cx="2545198" cy="1415493"/>
            <a:chOff x="3265226" y="1955928"/>
            <a:chExt cx="2545198" cy="1415493"/>
          </a:xfrm>
        </p:grpSpPr>
        <p:sp>
          <p:nvSpPr>
            <p:cNvPr id="163" name="矩形 162"/>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64"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5" name="组合 164"/>
          <p:cNvGrpSpPr/>
          <p:nvPr/>
        </p:nvGrpSpPr>
        <p:grpSpPr>
          <a:xfrm>
            <a:off x="8673789" y="4440321"/>
            <a:ext cx="2545198" cy="1415493"/>
            <a:chOff x="3265226" y="1955928"/>
            <a:chExt cx="2545198" cy="1415493"/>
          </a:xfrm>
        </p:grpSpPr>
        <p:sp>
          <p:nvSpPr>
            <p:cNvPr id="166" name="矩形 165"/>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67"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8" name="组合 167"/>
          <p:cNvGrpSpPr/>
          <p:nvPr/>
        </p:nvGrpSpPr>
        <p:grpSpPr>
          <a:xfrm>
            <a:off x="8673789" y="2171370"/>
            <a:ext cx="2545198" cy="1415493"/>
            <a:chOff x="3265226" y="1955928"/>
            <a:chExt cx="2545198" cy="1415493"/>
          </a:xfrm>
        </p:grpSpPr>
        <p:sp>
          <p:nvSpPr>
            <p:cNvPr id="169" name="矩形 168"/>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70"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sp>
        <p:nvSpPr>
          <p:cNvPr id="30" name="出自【趣你的PPT】(微信:qunideppt)：最优质的PPT资源库"/>
          <p:cNvSpPr/>
          <p:nvPr>
            <p:custDataLst>
              <p:tags r:id="rId5"/>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出自【趣你的PPT】(微信:qunideppt)：最优质的PPT资源库"/>
          <p:cNvSpPr/>
          <p:nvPr>
            <p:custDataLst>
              <p:tags r:id="rId6"/>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txBox="1">
            <a:spLocks noChangeArrowheads="1"/>
          </p:cNvSpPr>
          <p:nvPr>
            <p:custDataLst>
              <p:tags r:id="rId7"/>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977718" y="2245411"/>
            <a:ext cx="2214282" cy="30930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63436" y="2245411"/>
            <a:ext cx="2214282" cy="309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49154" y="2245411"/>
            <a:ext cx="2214282" cy="309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245411"/>
            <a:ext cx="5549154" cy="3093071"/>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组合 3"/>
          <p:cNvGrpSpPr/>
          <p:nvPr/>
        </p:nvGrpSpPr>
        <p:grpSpPr>
          <a:xfrm>
            <a:off x="5717627" y="2825667"/>
            <a:ext cx="1877337" cy="1932558"/>
            <a:chOff x="5742663" y="2696401"/>
            <a:chExt cx="1877337" cy="1932558"/>
          </a:xfrm>
        </p:grpSpPr>
        <p:sp>
          <p:nvSpPr>
            <p:cNvPr id="24" name="矩形 23"/>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5"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26" name="组合 25"/>
          <p:cNvGrpSpPr/>
          <p:nvPr/>
        </p:nvGrpSpPr>
        <p:grpSpPr>
          <a:xfrm>
            <a:off x="7931909" y="2825667"/>
            <a:ext cx="1877337" cy="1932558"/>
            <a:chOff x="5742663" y="2696401"/>
            <a:chExt cx="1877337" cy="1932558"/>
          </a:xfrm>
        </p:grpSpPr>
        <p:sp>
          <p:nvSpPr>
            <p:cNvPr id="27" name="矩形 26"/>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8"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10146191" y="2825667"/>
            <a:ext cx="1877337" cy="1932558"/>
            <a:chOff x="5742663" y="2696401"/>
            <a:chExt cx="1877337" cy="1932558"/>
          </a:xfrm>
        </p:grpSpPr>
        <p:sp>
          <p:nvSpPr>
            <p:cNvPr id="36" name="矩形 35"/>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7"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15"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2585" y="1989445"/>
            <a:ext cx="5785605" cy="4871126"/>
          </a:xfrm>
          <a:prstGeom prst="rect">
            <a:avLst/>
          </a:prstGeom>
        </p:spPr>
      </p:pic>
      <p:grpSp>
        <p:nvGrpSpPr>
          <p:cNvPr id="61" name="组合 60"/>
          <p:cNvGrpSpPr/>
          <p:nvPr/>
        </p:nvGrpSpPr>
        <p:grpSpPr>
          <a:xfrm>
            <a:off x="6756254" y="2358812"/>
            <a:ext cx="4550813" cy="2140377"/>
            <a:chOff x="1598003" y="1048751"/>
            <a:chExt cx="4550813" cy="2140377"/>
          </a:xfrm>
        </p:grpSpPr>
        <p:sp>
          <p:nvSpPr>
            <p:cNvPr id="62" name="矩形 61"/>
            <p:cNvSpPr/>
            <p:nvPr/>
          </p:nvSpPr>
          <p:spPr>
            <a:xfrm>
              <a:off x="1598003" y="1736807"/>
              <a:ext cx="4550813" cy="1452321"/>
            </a:xfrm>
            <a:prstGeom prst="rect">
              <a:avLst/>
            </a:prstGeom>
            <a:noFill/>
          </p:spPr>
          <p:txBody>
            <a:bodyPr wrap="square" lIns="0" tIns="0" rIns="0" bIns="0" rtlCol="0" anchor="t" anchorCtr="0">
              <a:spAutoFit/>
            </a:bodyPr>
            <a:lstStyle/>
            <a:p>
              <a:pPr marL="0" marR="0" lvl="0" indent="0" defTabSz="1216660" eaLnBrk="1" fontAlgn="auto" latinLnBrk="0" hangingPunct="1">
                <a:lnSpc>
                  <a:spcPct val="120000"/>
                </a:lnSpc>
                <a:spcBef>
                  <a:spcPct val="20000"/>
                </a:spcBef>
                <a:spcAft>
                  <a:spcPts val="0"/>
                </a:spcAft>
                <a:buClrTx/>
                <a:buSzTx/>
                <a:buFontTx/>
                <a:buNone/>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单击此处编辑您要的内容，建议您在展示时采用微软雅黑字体，本模版所有图形线条及其相应素材均可自由编辑、改色、替换。酱紫鱼</a:t>
              </a:r>
              <a:r>
                <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PPT</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为您打造高逼格精品模板，为您的演示锦上添花。更多精品模板请搜索：酱紫鱼</a:t>
              </a:r>
              <a:endPar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63" name="TextBox 13"/>
            <p:cNvSpPr txBox="1"/>
            <p:nvPr/>
          </p:nvSpPr>
          <p:spPr>
            <a:xfrm>
              <a:off x="1598003" y="1048751"/>
              <a:ext cx="2605460" cy="404983"/>
            </a:xfrm>
            <a:prstGeom prst="rect">
              <a:avLst/>
            </a:prstGeom>
            <a:noFill/>
          </p:spPr>
          <p:txBody>
            <a:bodyPr wrap="square" lIns="0" tIns="0" rIns="0" bIns="0" rtlCol="0" anchor="t" anchorCtr="0">
              <a:spAutoFit/>
            </a:bodyPr>
            <a:lstStyle/>
            <a:p>
              <a:pPr marL="0" marR="0" lvl="0" indent="0" defTabSz="1216660" eaLnBrk="1" fontAlgn="auto" latinLnBrk="0" hangingPunct="1">
                <a:lnSpc>
                  <a:spcPct val="12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rPr>
                <a:t>单击编辑标题</a:t>
              </a:r>
              <a:endParaRPr kumimoji="0" lang="en-US" sz="2400" b="1"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endParaRPr>
            </a:p>
          </p:txBody>
        </p:sp>
      </p:grpSp>
      <p:sp>
        <p:nvSpPr>
          <p:cNvPr id="6"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0">
            <a:off x="2056130" y="1860550"/>
            <a:ext cx="3908425" cy="3848100"/>
            <a:chOff x="4285717" y="1497896"/>
            <a:chExt cx="3908234" cy="3847794"/>
          </a:xfrm>
        </p:grpSpPr>
        <p:sp>
          <p:nvSpPr>
            <p:cNvPr id="11" name="Freeform 13"/>
            <p:cNvSpPr/>
            <p:nvPr/>
          </p:nvSpPr>
          <p:spPr bwMode="auto">
            <a:xfrm>
              <a:off x="4285717" y="1497896"/>
              <a:ext cx="3908234" cy="3847794"/>
            </a:xfrm>
            <a:custGeom>
              <a:avLst/>
              <a:gdLst>
                <a:gd name="T0" fmla="*/ 654 w 654"/>
                <a:gd name="T1" fmla="*/ 406 h 644"/>
                <a:gd name="T2" fmla="*/ 619 w 654"/>
                <a:gd name="T3" fmla="*/ 322 h 644"/>
                <a:gd name="T4" fmla="*/ 563 w 654"/>
                <a:gd name="T5" fmla="*/ 395 h 644"/>
                <a:gd name="T6" fmla="*/ 583 w 654"/>
                <a:gd name="T7" fmla="*/ 397 h 644"/>
                <a:gd name="T8" fmla="*/ 322 w 654"/>
                <a:gd name="T9" fmla="*/ 593 h 644"/>
                <a:gd name="T10" fmla="*/ 51 w 654"/>
                <a:gd name="T11" fmla="*/ 322 h 644"/>
                <a:gd name="T12" fmla="*/ 299 w 654"/>
                <a:gd name="T13" fmla="*/ 52 h 644"/>
                <a:gd name="T14" fmla="*/ 322 w 654"/>
                <a:gd name="T15" fmla="*/ 27 h 644"/>
                <a:gd name="T16" fmla="*/ 322 w 654"/>
                <a:gd name="T17" fmla="*/ 27 h 644"/>
                <a:gd name="T18" fmla="*/ 295 w 654"/>
                <a:gd name="T19" fmla="*/ 2 h 644"/>
                <a:gd name="T20" fmla="*/ 0 w 654"/>
                <a:gd name="T21" fmla="*/ 322 h 644"/>
                <a:gd name="T22" fmla="*/ 322 w 654"/>
                <a:gd name="T23" fmla="*/ 644 h 644"/>
                <a:gd name="T24" fmla="*/ 525 w 654"/>
                <a:gd name="T25" fmla="*/ 572 h 644"/>
                <a:gd name="T26" fmla="*/ 633 w 654"/>
                <a:gd name="T27" fmla="*/ 404 h 644"/>
                <a:gd name="T28" fmla="*/ 654 w 654"/>
                <a:gd name="T29" fmla="*/ 40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644">
                  <a:moveTo>
                    <a:pt x="654" y="406"/>
                  </a:moveTo>
                  <a:cubicBezTo>
                    <a:pt x="619" y="322"/>
                    <a:pt x="619" y="322"/>
                    <a:pt x="619" y="322"/>
                  </a:cubicBezTo>
                  <a:cubicBezTo>
                    <a:pt x="563" y="395"/>
                    <a:pt x="563" y="395"/>
                    <a:pt x="563" y="395"/>
                  </a:cubicBezTo>
                  <a:cubicBezTo>
                    <a:pt x="583" y="397"/>
                    <a:pt x="583" y="397"/>
                    <a:pt x="583" y="397"/>
                  </a:cubicBezTo>
                  <a:cubicBezTo>
                    <a:pt x="550" y="512"/>
                    <a:pt x="443" y="593"/>
                    <a:pt x="322" y="593"/>
                  </a:cubicBezTo>
                  <a:cubicBezTo>
                    <a:pt x="173" y="593"/>
                    <a:pt x="51" y="472"/>
                    <a:pt x="51" y="322"/>
                  </a:cubicBezTo>
                  <a:cubicBezTo>
                    <a:pt x="51" y="181"/>
                    <a:pt x="161" y="64"/>
                    <a:pt x="299" y="52"/>
                  </a:cubicBezTo>
                  <a:cubicBezTo>
                    <a:pt x="312" y="51"/>
                    <a:pt x="322" y="40"/>
                    <a:pt x="322" y="27"/>
                  </a:cubicBezTo>
                  <a:cubicBezTo>
                    <a:pt x="322" y="27"/>
                    <a:pt x="322" y="27"/>
                    <a:pt x="322" y="27"/>
                  </a:cubicBezTo>
                  <a:cubicBezTo>
                    <a:pt x="322" y="12"/>
                    <a:pt x="310" y="0"/>
                    <a:pt x="295" y="2"/>
                  </a:cubicBezTo>
                  <a:cubicBezTo>
                    <a:pt x="130" y="15"/>
                    <a:pt x="0" y="154"/>
                    <a:pt x="0" y="322"/>
                  </a:cubicBezTo>
                  <a:cubicBezTo>
                    <a:pt x="0" y="500"/>
                    <a:pt x="145" y="644"/>
                    <a:pt x="322" y="644"/>
                  </a:cubicBezTo>
                  <a:cubicBezTo>
                    <a:pt x="396" y="644"/>
                    <a:pt x="468" y="618"/>
                    <a:pt x="525" y="572"/>
                  </a:cubicBezTo>
                  <a:cubicBezTo>
                    <a:pt x="578" y="529"/>
                    <a:pt x="616" y="470"/>
                    <a:pt x="633" y="404"/>
                  </a:cubicBezTo>
                  <a:lnTo>
                    <a:pt x="654" y="406"/>
                  </a:lnTo>
                  <a:close/>
                </a:path>
              </a:pathLst>
            </a:custGeom>
            <a:solidFill>
              <a:schemeClr val="accent1"/>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0" name="Freeform 12"/>
            <p:cNvSpPr/>
            <p:nvPr/>
          </p:nvSpPr>
          <p:spPr bwMode="auto">
            <a:xfrm>
              <a:off x="4606328" y="1859059"/>
              <a:ext cx="3148706" cy="3154244"/>
            </a:xfrm>
            <a:custGeom>
              <a:avLst/>
              <a:gdLst>
                <a:gd name="T0" fmla="*/ 5 w 479"/>
                <a:gd name="T1" fmla="*/ 227 h 480"/>
                <a:gd name="T2" fmla="*/ 160 w 479"/>
                <a:gd name="T3" fmla="*/ 461 h 480"/>
                <a:gd name="T4" fmla="*/ 156 w 479"/>
                <a:gd name="T5" fmla="*/ 480 h 480"/>
                <a:gd name="T6" fmla="*/ 242 w 479"/>
                <a:gd name="T7" fmla="*/ 450 h 480"/>
                <a:gd name="T8" fmla="*/ 173 w 479"/>
                <a:gd name="T9" fmla="*/ 391 h 480"/>
                <a:gd name="T10" fmla="*/ 169 w 479"/>
                <a:gd name="T11" fmla="*/ 410 h 480"/>
                <a:gd name="T12" fmla="*/ 56 w 479"/>
                <a:gd name="T13" fmla="*/ 224 h 480"/>
                <a:gd name="T14" fmla="*/ 236 w 479"/>
                <a:gd name="T15" fmla="*/ 52 h 480"/>
                <a:gd name="T16" fmla="*/ 427 w 479"/>
                <a:gd name="T17" fmla="*/ 216 h 480"/>
                <a:gd name="T18" fmla="*/ 452 w 479"/>
                <a:gd name="T19" fmla="*/ 238 h 480"/>
                <a:gd name="T20" fmla="*/ 453 w 479"/>
                <a:gd name="T21" fmla="*/ 238 h 480"/>
                <a:gd name="T22" fmla="*/ 478 w 479"/>
                <a:gd name="T23" fmla="*/ 210 h 480"/>
                <a:gd name="T24" fmla="*/ 240 w 479"/>
                <a:gd name="T25" fmla="*/ 1 h 480"/>
                <a:gd name="T26" fmla="*/ 5 w 479"/>
                <a:gd name="T27" fmla="*/ 2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9" h="480">
                  <a:moveTo>
                    <a:pt x="5" y="227"/>
                  </a:moveTo>
                  <a:cubicBezTo>
                    <a:pt x="0" y="331"/>
                    <a:pt x="63" y="425"/>
                    <a:pt x="160" y="461"/>
                  </a:cubicBezTo>
                  <a:cubicBezTo>
                    <a:pt x="156" y="480"/>
                    <a:pt x="156" y="480"/>
                    <a:pt x="156" y="480"/>
                  </a:cubicBezTo>
                  <a:cubicBezTo>
                    <a:pt x="242" y="450"/>
                    <a:pt x="242" y="450"/>
                    <a:pt x="242" y="450"/>
                  </a:cubicBezTo>
                  <a:cubicBezTo>
                    <a:pt x="173" y="391"/>
                    <a:pt x="173" y="391"/>
                    <a:pt x="173" y="391"/>
                  </a:cubicBezTo>
                  <a:cubicBezTo>
                    <a:pt x="169" y="410"/>
                    <a:pt x="169" y="410"/>
                    <a:pt x="169" y="410"/>
                  </a:cubicBezTo>
                  <a:cubicBezTo>
                    <a:pt x="97" y="379"/>
                    <a:pt x="50" y="305"/>
                    <a:pt x="56" y="224"/>
                  </a:cubicBezTo>
                  <a:cubicBezTo>
                    <a:pt x="64" y="130"/>
                    <a:pt x="142" y="55"/>
                    <a:pt x="236" y="52"/>
                  </a:cubicBezTo>
                  <a:cubicBezTo>
                    <a:pt x="334" y="49"/>
                    <a:pt x="416" y="122"/>
                    <a:pt x="427" y="216"/>
                  </a:cubicBezTo>
                  <a:cubicBezTo>
                    <a:pt x="429" y="229"/>
                    <a:pt x="439" y="238"/>
                    <a:pt x="452" y="238"/>
                  </a:cubicBezTo>
                  <a:cubicBezTo>
                    <a:pt x="453" y="238"/>
                    <a:pt x="453" y="238"/>
                    <a:pt x="453" y="238"/>
                  </a:cubicBezTo>
                  <a:cubicBezTo>
                    <a:pt x="468" y="238"/>
                    <a:pt x="479" y="225"/>
                    <a:pt x="478" y="210"/>
                  </a:cubicBezTo>
                  <a:cubicBezTo>
                    <a:pt x="463" y="92"/>
                    <a:pt x="362" y="0"/>
                    <a:pt x="240" y="1"/>
                  </a:cubicBezTo>
                  <a:cubicBezTo>
                    <a:pt x="116" y="2"/>
                    <a:pt x="11" y="102"/>
                    <a:pt x="5" y="227"/>
                  </a:cubicBezTo>
                  <a:close/>
                </a:path>
              </a:pathLst>
            </a:custGeom>
            <a:solidFill>
              <a:schemeClr val="accent2"/>
            </a:solidFill>
            <a:ln>
              <a:noFill/>
            </a:ln>
          </p:spPr>
          <p:txBody>
            <a:bodyPr vert="horz" wrap="square" lIns="91440" tIns="45720" rIns="91440" bIns="45720" numCol="1" anchor="t" anchorCtr="0" compatLnSpc="1"/>
            <a:lstStyle/>
            <a:p>
              <a:endParaRPr lang="en-US" dirty="0">
                <a:latin typeface="Source Sans Pro" charset="0"/>
              </a:endParaRPr>
            </a:p>
          </p:txBody>
        </p:sp>
        <p:sp>
          <p:nvSpPr>
            <p:cNvPr id="9" name="Freeform 11"/>
            <p:cNvSpPr/>
            <p:nvPr/>
          </p:nvSpPr>
          <p:spPr bwMode="auto">
            <a:xfrm>
              <a:off x="5085560" y="2267518"/>
              <a:ext cx="2276575" cy="2314943"/>
            </a:xfrm>
            <a:custGeom>
              <a:avLst/>
              <a:gdLst>
                <a:gd name="T0" fmla="*/ 147 w 300"/>
                <a:gd name="T1" fmla="*/ 276 h 305"/>
                <a:gd name="T2" fmla="*/ 147 w 300"/>
                <a:gd name="T3" fmla="*/ 277 h 305"/>
                <a:gd name="T4" fmla="*/ 177 w 300"/>
                <a:gd name="T5" fmla="*/ 302 h 305"/>
                <a:gd name="T6" fmla="*/ 300 w 300"/>
                <a:gd name="T7" fmla="*/ 152 h 305"/>
                <a:gd name="T8" fmla="*/ 147 w 300"/>
                <a:gd name="T9" fmla="*/ 0 h 305"/>
                <a:gd name="T10" fmla="*/ 19 w 300"/>
                <a:gd name="T11" fmla="*/ 69 h 305"/>
                <a:gd name="T12" fmla="*/ 0 w 300"/>
                <a:gd name="T13" fmla="*/ 63 h 305"/>
                <a:gd name="T14" fmla="*/ 20 w 300"/>
                <a:gd name="T15" fmla="*/ 152 h 305"/>
                <a:gd name="T16" fmla="*/ 87 w 300"/>
                <a:gd name="T17" fmla="*/ 90 h 305"/>
                <a:gd name="T18" fmla="*/ 71 w 300"/>
                <a:gd name="T19" fmla="*/ 85 h 305"/>
                <a:gd name="T20" fmla="*/ 147 w 300"/>
                <a:gd name="T21" fmla="*/ 51 h 305"/>
                <a:gd name="T22" fmla="*/ 249 w 300"/>
                <a:gd name="T23" fmla="*/ 152 h 305"/>
                <a:gd name="T24" fmla="*/ 168 w 300"/>
                <a:gd name="T25" fmla="*/ 252 h 305"/>
                <a:gd name="T26" fmla="*/ 147 w 300"/>
                <a:gd name="T27" fmla="*/ 27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305">
                  <a:moveTo>
                    <a:pt x="147" y="276"/>
                  </a:moveTo>
                  <a:cubicBezTo>
                    <a:pt x="147" y="277"/>
                    <a:pt x="147" y="277"/>
                    <a:pt x="147" y="277"/>
                  </a:cubicBezTo>
                  <a:cubicBezTo>
                    <a:pt x="147" y="293"/>
                    <a:pt x="161" y="305"/>
                    <a:pt x="177" y="302"/>
                  </a:cubicBezTo>
                  <a:cubicBezTo>
                    <a:pt x="247" y="288"/>
                    <a:pt x="300" y="226"/>
                    <a:pt x="300" y="152"/>
                  </a:cubicBezTo>
                  <a:cubicBezTo>
                    <a:pt x="300" y="68"/>
                    <a:pt x="231" y="0"/>
                    <a:pt x="147" y="0"/>
                  </a:cubicBezTo>
                  <a:cubicBezTo>
                    <a:pt x="96" y="0"/>
                    <a:pt x="47" y="26"/>
                    <a:pt x="19" y="69"/>
                  </a:cubicBezTo>
                  <a:cubicBezTo>
                    <a:pt x="0" y="63"/>
                    <a:pt x="0" y="63"/>
                    <a:pt x="0" y="63"/>
                  </a:cubicBezTo>
                  <a:cubicBezTo>
                    <a:pt x="20" y="152"/>
                    <a:pt x="20" y="152"/>
                    <a:pt x="20" y="152"/>
                  </a:cubicBezTo>
                  <a:cubicBezTo>
                    <a:pt x="87" y="90"/>
                    <a:pt x="87" y="90"/>
                    <a:pt x="87" y="90"/>
                  </a:cubicBezTo>
                  <a:cubicBezTo>
                    <a:pt x="71" y="85"/>
                    <a:pt x="71" y="85"/>
                    <a:pt x="71" y="85"/>
                  </a:cubicBezTo>
                  <a:cubicBezTo>
                    <a:pt x="90" y="63"/>
                    <a:pt x="118" y="51"/>
                    <a:pt x="147" y="51"/>
                  </a:cubicBezTo>
                  <a:cubicBezTo>
                    <a:pt x="203" y="51"/>
                    <a:pt x="249" y="96"/>
                    <a:pt x="249" y="152"/>
                  </a:cubicBezTo>
                  <a:cubicBezTo>
                    <a:pt x="249" y="201"/>
                    <a:pt x="214" y="242"/>
                    <a:pt x="168" y="252"/>
                  </a:cubicBezTo>
                  <a:cubicBezTo>
                    <a:pt x="156" y="254"/>
                    <a:pt x="147" y="264"/>
                    <a:pt x="147" y="276"/>
                  </a:cubicBezTo>
                  <a:close/>
                </a:path>
              </a:pathLst>
            </a:custGeom>
            <a:solidFill>
              <a:schemeClr val="accent3"/>
            </a:solidFill>
            <a:ln>
              <a:noFill/>
            </a:ln>
          </p:spPr>
          <p:txBody>
            <a:bodyPr vert="horz" wrap="square" lIns="91440" tIns="45720" rIns="91440" bIns="45720" numCol="1" anchor="t" anchorCtr="0" compatLnSpc="1"/>
            <a:lstStyle/>
            <a:p>
              <a:endParaRPr lang="en-US" dirty="0">
                <a:latin typeface="Source Sans Pro" charset="0"/>
              </a:endParaRPr>
            </a:p>
          </p:txBody>
        </p:sp>
      </p:grpSp>
      <p:sp>
        <p:nvSpPr>
          <p:cNvPr id="29" name="Rounded Rectangle 18"/>
          <p:cNvSpPr/>
          <p:nvPr/>
        </p:nvSpPr>
        <p:spPr>
          <a:xfrm>
            <a:off x="7183755" y="3326130"/>
            <a:ext cx="2952115" cy="916940"/>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2"/>
          <p:cNvSpPr/>
          <p:nvPr/>
        </p:nvSpPr>
        <p:spPr>
          <a:xfrm>
            <a:off x="7183755" y="4401185"/>
            <a:ext cx="2952115" cy="916940"/>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26"/>
          <p:cNvSpPr>
            <a:spLocks noChangeAspect="1"/>
          </p:cNvSpPr>
          <p:nvPr/>
        </p:nvSpPr>
        <p:spPr>
          <a:xfrm>
            <a:off x="7134225" y="3716020"/>
            <a:ext cx="121920" cy="121920"/>
          </a:xfrm>
          <a:prstGeom prst="ellipse">
            <a:avLst/>
          </a:prstGeom>
          <a:solidFill>
            <a:schemeClr val="accent3"/>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27"/>
          <p:cNvSpPr>
            <a:spLocks noChangeAspect="1"/>
          </p:cNvSpPr>
          <p:nvPr/>
        </p:nvSpPr>
        <p:spPr>
          <a:xfrm>
            <a:off x="7134225" y="4805045"/>
            <a:ext cx="121920" cy="121920"/>
          </a:xfrm>
          <a:prstGeom prst="ellipse">
            <a:avLst/>
          </a:prstGeom>
          <a:solidFill>
            <a:schemeClr val="accent4"/>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 name="组合 1"/>
          <p:cNvGrpSpPr/>
          <p:nvPr/>
        </p:nvGrpSpPr>
        <p:grpSpPr>
          <a:xfrm>
            <a:off x="7134225" y="2270760"/>
            <a:ext cx="3001010" cy="916940"/>
            <a:chOff x="11235" y="3576"/>
            <a:chExt cx="4726" cy="1444"/>
          </a:xfrm>
        </p:grpSpPr>
        <p:sp>
          <p:nvSpPr>
            <p:cNvPr id="28" name="Rounded Rectangle 14"/>
            <p:cNvSpPr/>
            <p:nvPr/>
          </p:nvSpPr>
          <p:spPr>
            <a:xfrm>
              <a:off x="11313" y="3576"/>
              <a:ext cx="4649" cy="144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34" name="组合 33"/>
            <p:cNvGrpSpPr/>
            <p:nvPr/>
          </p:nvGrpSpPr>
          <p:grpSpPr>
            <a:xfrm rot="0">
              <a:off x="11657" y="3695"/>
              <a:ext cx="3676" cy="1205"/>
              <a:chOff x="762113" y="4680836"/>
              <a:chExt cx="2333999" cy="765199"/>
            </a:xfrm>
          </p:grpSpPr>
          <p:sp>
            <p:nvSpPr>
              <p:cNvPr id="35"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37" name="组合 36"/>
          <p:cNvGrpSpPr/>
          <p:nvPr/>
        </p:nvGrpSpPr>
        <p:grpSpPr>
          <a:xfrm rot="0">
            <a:off x="7402195" y="3411855"/>
            <a:ext cx="2334260" cy="765175"/>
            <a:chOff x="762113" y="4680836"/>
            <a:chExt cx="2333999" cy="765199"/>
          </a:xfrm>
        </p:grpSpPr>
        <p:sp>
          <p:nvSpPr>
            <p:cNvPr id="38"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40" name="组合 39"/>
          <p:cNvGrpSpPr/>
          <p:nvPr/>
        </p:nvGrpSpPr>
        <p:grpSpPr>
          <a:xfrm rot="0">
            <a:off x="7402195" y="4476750"/>
            <a:ext cx="2334260" cy="765175"/>
            <a:chOff x="762113" y="4680836"/>
            <a:chExt cx="2333999" cy="765199"/>
          </a:xfrm>
        </p:grpSpPr>
        <p:sp>
          <p:nvSpPr>
            <p:cNvPr id="41"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2"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44" name="TextBox 13"/>
          <p:cNvSpPr txBox="1"/>
          <p:nvPr/>
        </p:nvSpPr>
        <p:spPr>
          <a:xfrm>
            <a:off x="3242945" y="3606165"/>
            <a:ext cx="1372870" cy="53975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3200" b="1" dirty="0">
                <a:solidFill>
                  <a:srgbClr val="079FB6"/>
                </a:solidFill>
                <a:latin typeface="Arial" panose="020B0604020202020204" pitchFamily="34" charset="0"/>
                <a:ea typeface="微软雅黑" panose="020B0503020204020204" charset="-122"/>
                <a:sym typeface="Arial" panose="020B0604020202020204" pitchFamily="34" charset="0"/>
              </a:rPr>
              <a:t>关键词</a:t>
            </a:r>
            <a:endParaRPr lang="en-US" sz="3200" b="1" dirty="0">
              <a:solidFill>
                <a:srgbClr val="079FB6"/>
              </a:solidFill>
              <a:latin typeface="Arial" panose="020B0604020202020204" pitchFamily="34" charset="0"/>
              <a:ea typeface="微软雅黑" panose="020B0503020204020204" charset="-122"/>
              <a:sym typeface="Arial" panose="020B0604020202020204" pitchFamily="34" charset="0"/>
            </a:endParaRPr>
          </a:p>
        </p:txBody>
      </p:sp>
      <p:sp>
        <p:nvSpPr>
          <p:cNvPr id="24"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1"/>
          </p:nvPr>
        </p:nvPicPr>
        <p:blipFill>
          <a:blip r:embed="rId1" cstate="screen"/>
          <a:srcRect/>
          <a:stretch>
            <a:fillRect/>
          </a:stretch>
        </p:blipFill>
        <p:spPr/>
      </p:pic>
      <p:pic>
        <p:nvPicPr>
          <p:cNvPr id="6" name="图片占位符 5"/>
          <p:cNvPicPr>
            <a:picLocks noGrp="1" noChangeAspect="1"/>
          </p:cNvPicPr>
          <p:nvPr>
            <p:ph type="pic" sz="quarter" idx="10"/>
          </p:nvPr>
        </p:nvPicPr>
        <p:blipFill>
          <a:blip r:embed="rId2" cstate="screen"/>
          <a:srcRect/>
          <a:stretch>
            <a:fillRect/>
          </a:stretch>
        </p:blipFill>
        <p:spPr/>
      </p:pic>
      <p:grpSp>
        <p:nvGrpSpPr>
          <p:cNvPr id="3" name="Group 2"/>
          <p:cNvGrpSpPr/>
          <p:nvPr/>
        </p:nvGrpSpPr>
        <p:grpSpPr>
          <a:xfrm>
            <a:off x="1381125" y="2019586"/>
            <a:ext cx="2644415" cy="2460625"/>
            <a:chOff x="1381125" y="2019586"/>
            <a:chExt cx="2644415" cy="2460625"/>
          </a:xfrm>
        </p:grpSpPr>
        <p:sp>
          <p:nvSpPr>
            <p:cNvPr id="9" name="Oval 8"/>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41" name="Oval 40"/>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3" name="Oval 72"/>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4" name="Oval 73"/>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5" name="Oval 74"/>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8"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79" name="Group 8"/>
            <p:cNvGrpSpPr>
              <a:grpSpLocks noChangeAspect="1"/>
            </p:cNvGrpSpPr>
            <p:nvPr/>
          </p:nvGrpSpPr>
          <p:grpSpPr bwMode="auto">
            <a:xfrm>
              <a:off x="3752045" y="3414574"/>
              <a:ext cx="195493" cy="181682"/>
              <a:chOff x="89" y="265"/>
              <a:chExt cx="184" cy="171"/>
            </a:xfrm>
          </p:grpSpPr>
          <p:sp>
            <p:nvSpPr>
              <p:cNvPr id="84"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85"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80"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81" name="Group 16"/>
            <p:cNvGrpSpPr>
              <a:grpSpLocks noChangeAspect="1"/>
            </p:cNvGrpSpPr>
            <p:nvPr/>
          </p:nvGrpSpPr>
          <p:grpSpPr bwMode="auto">
            <a:xfrm>
              <a:off x="3539060" y="3990556"/>
              <a:ext cx="120444" cy="176651"/>
              <a:chOff x="1756" y="3445"/>
              <a:chExt cx="120" cy="176"/>
            </a:xfrm>
          </p:grpSpPr>
          <p:sp>
            <p:nvSpPr>
              <p:cNvPr id="82"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83"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grpSp>
        <p:nvGrpSpPr>
          <p:cNvPr id="129" name="Group 128"/>
          <p:cNvGrpSpPr/>
          <p:nvPr/>
        </p:nvGrpSpPr>
        <p:grpSpPr>
          <a:xfrm>
            <a:off x="4975822" y="2012484"/>
            <a:ext cx="2644415" cy="2460625"/>
            <a:chOff x="1381125" y="2019586"/>
            <a:chExt cx="2644415" cy="2460625"/>
          </a:xfrm>
        </p:grpSpPr>
        <p:sp>
          <p:nvSpPr>
            <p:cNvPr id="130" name="Oval 129"/>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131" name="Oval 130"/>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2" name="Oval 131"/>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3" name="Oval 132"/>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4" name="Oval 133"/>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5"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36" name="Group 8"/>
            <p:cNvGrpSpPr>
              <a:grpSpLocks noChangeAspect="1"/>
            </p:cNvGrpSpPr>
            <p:nvPr/>
          </p:nvGrpSpPr>
          <p:grpSpPr bwMode="auto">
            <a:xfrm>
              <a:off x="3752045" y="3414574"/>
              <a:ext cx="195493" cy="181682"/>
              <a:chOff x="89" y="265"/>
              <a:chExt cx="184" cy="171"/>
            </a:xfrm>
          </p:grpSpPr>
          <p:sp>
            <p:nvSpPr>
              <p:cNvPr id="141"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42"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137"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38" name="Group 16"/>
            <p:cNvGrpSpPr>
              <a:grpSpLocks noChangeAspect="1"/>
            </p:cNvGrpSpPr>
            <p:nvPr/>
          </p:nvGrpSpPr>
          <p:grpSpPr bwMode="auto">
            <a:xfrm>
              <a:off x="3539060" y="3990556"/>
              <a:ext cx="120444" cy="176651"/>
              <a:chOff x="1756" y="3445"/>
              <a:chExt cx="120" cy="176"/>
            </a:xfrm>
          </p:grpSpPr>
          <p:sp>
            <p:nvSpPr>
              <p:cNvPr id="139"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40"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grpSp>
        <p:nvGrpSpPr>
          <p:cNvPr id="143" name="Group 142"/>
          <p:cNvGrpSpPr/>
          <p:nvPr/>
        </p:nvGrpSpPr>
        <p:grpSpPr>
          <a:xfrm>
            <a:off x="8576869" y="2012754"/>
            <a:ext cx="2644415" cy="2460625"/>
            <a:chOff x="1381125" y="2019586"/>
            <a:chExt cx="2644415" cy="2460625"/>
          </a:xfrm>
        </p:grpSpPr>
        <p:sp>
          <p:nvSpPr>
            <p:cNvPr id="144" name="Oval 143"/>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145" name="Oval 144"/>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6" name="Oval 145"/>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7" name="Oval 146"/>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8" name="Oval 147"/>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9"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50" name="Group 8"/>
            <p:cNvGrpSpPr>
              <a:grpSpLocks noChangeAspect="1"/>
            </p:cNvGrpSpPr>
            <p:nvPr/>
          </p:nvGrpSpPr>
          <p:grpSpPr bwMode="auto">
            <a:xfrm>
              <a:off x="3752045" y="3414574"/>
              <a:ext cx="195493" cy="181682"/>
              <a:chOff x="89" y="265"/>
              <a:chExt cx="184" cy="171"/>
            </a:xfrm>
          </p:grpSpPr>
          <p:sp>
            <p:nvSpPr>
              <p:cNvPr id="155"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56"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151"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52" name="Group 16"/>
            <p:cNvGrpSpPr>
              <a:grpSpLocks noChangeAspect="1"/>
            </p:cNvGrpSpPr>
            <p:nvPr/>
          </p:nvGrpSpPr>
          <p:grpSpPr bwMode="auto">
            <a:xfrm>
              <a:off x="3539060" y="3990556"/>
              <a:ext cx="120444" cy="176651"/>
              <a:chOff x="1756" y="3445"/>
              <a:chExt cx="120" cy="176"/>
            </a:xfrm>
          </p:grpSpPr>
          <p:sp>
            <p:nvSpPr>
              <p:cNvPr id="153"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54"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pic>
        <p:nvPicPr>
          <p:cNvPr id="8" name="图片占位符 7"/>
          <p:cNvPicPr>
            <a:picLocks noGrp="1" noChangeAspect="1"/>
          </p:cNvPicPr>
          <p:nvPr>
            <p:ph type="pic" sz="quarter" idx="12"/>
          </p:nvPr>
        </p:nvPicPr>
        <p:blipFill>
          <a:blip r:embed="rId3" cstate="screen"/>
          <a:srcRect/>
          <a:stretch>
            <a:fillRect/>
          </a:stretch>
        </p:blipFill>
        <p:spPr/>
      </p:pic>
      <p:grpSp>
        <p:nvGrpSpPr>
          <p:cNvPr id="61" name="组合 60"/>
          <p:cNvGrpSpPr/>
          <p:nvPr/>
        </p:nvGrpSpPr>
        <p:grpSpPr>
          <a:xfrm>
            <a:off x="5060710" y="4833819"/>
            <a:ext cx="2338080" cy="729103"/>
            <a:chOff x="4981719" y="4716932"/>
            <a:chExt cx="2338080" cy="729103"/>
          </a:xfrm>
        </p:grpSpPr>
        <p:sp>
          <p:nvSpPr>
            <p:cNvPr id="62"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3"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64" name="组合 63"/>
          <p:cNvGrpSpPr/>
          <p:nvPr/>
        </p:nvGrpSpPr>
        <p:grpSpPr>
          <a:xfrm>
            <a:off x="8707455" y="4833819"/>
            <a:ext cx="2338080" cy="729103"/>
            <a:chOff x="4981719" y="4716932"/>
            <a:chExt cx="2338080" cy="729103"/>
          </a:xfrm>
        </p:grpSpPr>
        <p:sp>
          <p:nvSpPr>
            <p:cNvPr id="65"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6"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67" name="组合 66"/>
          <p:cNvGrpSpPr/>
          <p:nvPr/>
        </p:nvGrpSpPr>
        <p:grpSpPr>
          <a:xfrm>
            <a:off x="1413965" y="4833819"/>
            <a:ext cx="2338080" cy="729103"/>
            <a:chOff x="4981719" y="4716932"/>
            <a:chExt cx="2338080" cy="729103"/>
          </a:xfrm>
        </p:grpSpPr>
        <p:sp>
          <p:nvSpPr>
            <p:cNvPr id="68"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9"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56" name="出自【趣你的PPT】(微信:qunideppt)：最优质的PPT资源库"/>
          <p:cNvSpPr/>
          <p:nvPr>
            <p:custDataLst>
              <p:tags r:id="rId4"/>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出自【趣你的PPT】(微信:qunideppt)：最优质的PPT资源库"/>
          <p:cNvSpPr/>
          <p:nvPr>
            <p:custDataLst>
              <p:tags r:id="rId5"/>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8" name="出自【趣你的PPT】(微信:qunideppt)：最优质的PPT资源库"/>
          <p:cNvSpPr txBox="1">
            <a:spLocks noChangeArrowheads="1"/>
          </p:cNvSpPr>
          <p:nvPr>
            <p:custDataLst>
              <p:tags r:id="rId6"/>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080378" y="1851081"/>
            <a:ext cx="6736746" cy="3875068"/>
            <a:chOff x="538115" y="2342244"/>
            <a:chExt cx="6736746" cy="3875068"/>
          </a:xfrm>
        </p:grpSpPr>
        <p:pic>
          <p:nvPicPr>
            <p:cNvPr id="60" name="Picture 59"/>
            <p:cNvPicPr>
              <a:picLocks noChangeAspect="1"/>
            </p:cNvPicPr>
            <p:nvPr/>
          </p:nvPicPr>
          <p:blipFill>
            <a:blip r:embed="rId1" cstate="screen"/>
            <a:stretch>
              <a:fillRect/>
            </a:stretch>
          </p:blipFill>
          <p:spPr>
            <a:xfrm>
              <a:off x="538115" y="2342244"/>
              <a:ext cx="6736746" cy="3875068"/>
            </a:xfrm>
            <a:prstGeom prst="rect">
              <a:avLst/>
            </a:prstGeom>
          </p:spPr>
        </p:pic>
        <p:sp>
          <p:nvSpPr>
            <p:cNvPr id="61" name="Rectangle 60"/>
            <p:cNvSpPr/>
            <p:nvPr/>
          </p:nvSpPr>
          <p:spPr>
            <a:xfrm>
              <a:off x="1344706" y="2553874"/>
              <a:ext cx="5123329" cy="322729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2"/>
          <p:cNvSpPr/>
          <p:nvPr/>
        </p:nvSpPr>
        <p:spPr>
          <a:xfrm>
            <a:off x="6462959" y="2030675"/>
            <a:ext cx="716973" cy="7169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3" name="Group 13"/>
          <p:cNvGrpSpPr/>
          <p:nvPr/>
        </p:nvGrpSpPr>
        <p:grpSpPr>
          <a:xfrm>
            <a:off x="6655831" y="2151140"/>
            <a:ext cx="331226" cy="476042"/>
            <a:chOff x="9132888" y="2062163"/>
            <a:chExt cx="341312" cy="490537"/>
          </a:xfrm>
          <a:solidFill>
            <a:schemeClr val="bg1"/>
          </a:solidFill>
        </p:grpSpPr>
        <p:sp>
          <p:nvSpPr>
            <p:cNvPr id="64"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5"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66" name="组合 65"/>
          <p:cNvGrpSpPr/>
          <p:nvPr/>
        </p:nvGrpSpPr>
        <p:grpSpPr>
          <a:xfrm>
            <a:off x="7470608" y="2062711"/>
            <a:ext cx="3271440" cy="652901"/>
            <a:chOff x="7392861" y="4666174"/>
            <a:chExt cx="2385913" cy="652901"/>
          </a:xfrm>
        </p:grpSpPr>
        <p:sp>
          <p:nvSpPr>
            <p:cNvPr id="67"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68"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9" name="Oval 3"/>
          <p:cNvSpPr/>
          <p:nvPr/>
        </p:nvSpPr>
        <p:spPr>
          <a:xfrm>
            <a:off x="6462959" y="3258466"/>
            <a:ext cx="716973" cy="7169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0" name="Group 21"/>
          <p:cNvGrpSpPr/>
          <p:nvPr/>
        </p:nvGrpSpPr>
        <p:grpSpPr>
          <a:xfrm>
            <a:off x="6674319" y="3383553"/>
            <a:ext cx="320443" cy="466799"/>
            <a:chOff x="7902575" y="3140075"/>
            <a:chExt cx="330200" cy="481013"/>
          </a:xfrm>
          <a:solidFill>
            <a:schemeClr val="bg1"/>
          </a:solidFill>
        </p:grpSpPr>
        <p:sp>
          <p:nvSpPr>
            <p:cNvPr id="71" name="Oval 339"/>
            <p:cNvSpPr>
              <a:spLocks noChangeArrowheads="1"/>
            </p:cNvSpPr>
            <p:nvPr/>
          </p:nvSpPr>
          <p:spPr bwMode="auto">
            <a:xfrm>
              <a:off x="8037513" y="32750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2" name="Oval 340"/>
            <p:cNvSpPr>
              <a:spLocks noChangeArrowheads="1"/>
            </p:cNvSpPr>
            <p:nvPr/>
          </p:nvSpPr>
          <p:spPr bwMode="auto">
            <a:xfrm>
              <a:off x="8037513" y="34544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3" name="Oval 341"/>
            <p:cNvSpPr>
              <a:spLocks noChangeArrowheads="1"/>
            </p:cNvSpPr>
            <p:nvPr/>
          </p:nvSpPr>
          <p:spPr bwMode="auto">
            <a:xfrm>
              <a:off x="7947025"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4" name="Oval 342"/>
            <p:cNvSpPr>
              <a:spLocks noChangeArrowheads="1"/>
            </p:cNvSpPr>
            <p:nvPr/>
          </p:nvSpPr>
          <p:spPr bwMode="auto">
            <a:xfrm>
              <a:off x="8128000"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5" name="Freeform 343"/>
            <p:cNvSpPr/>
            <p:nvPr/>
          </p:nvSpPr>
          <p:spPr bwMode="auto">
            <a:xfrm>
              <a:off x="7974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6" name="Freeform 344"/>
            <p:cNvSpPr/>
            <p:nvPr/>
          </p:nvSpPr>
          <p:spPr bwMode="auto">
            <a:xfrm>
              <a:off x="7974013" y="3300413"/>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7" name="Freeform 345"/>
            <p:cNvSpPr/>
            <p:nvPr/>
          </p:nvSpPr>
          <p:spPr bwMode="auto">
            <a:xfrm>
              <a:off x="8101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8" name="Freeform 346"/>
            <p:cNvSpPr>
              <a:spLocks noEditPoints="1"/>
            </p:cNvSpPr>
            <p:nvPr/>
          </p:nvSpPr>
          <p:spPr bwMode="auto">
            <a:xfrm>
              <a:off x="7902575" y="3140075"/>
              <a:ext cx="330200" cy="481013"/>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9" name="Freeform 347"/>
            <p:cNvSpPr/>
            <p:nvPr/>
          </p:nvSpPr>
          <p:spPr bwMode="auto">
            <a:xfrm>
              <a:off x="8037513" y="3305175"/>
              <a:ext cx="90488"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80" name="组合 79"/>
          <p:cNvGrpSpPr/>
          <p:nvPr/>
        </p:nvGrpSpPr>
        <p:grpSpPr>
          <a:xfrm>
            <a:off x="7470608" y="3290502"/>
            <a:ext cx="3271440" cy="652901"/>
            <a:chOff x="7392861" y="4666174"/>
            <a:chExt cx="2385913" cy="652901"/>
          </a:xfrm>
        </p:grpSpPr>
        <p:sp>
          <p:nvSpPr>
            <p:cNvPr id="81"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82"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83" name="Oval 4"/>
          <p:cNvSpPr/>
          <p:nvPr/>
        </p:nvSpPr>
        <p:spPr>
          <a:xfrm>
            <a:off x="6462959" y="4488750"/>
            <a:ext cx="716973" cy="716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Freeform 348"/>
          <p:cNvSpPr>
            <a:spLocks noEditPoints="1"/>
          </p:cNvSpPr>
          <p:nvPr/>
        </p:nvSpPr>
        <p:spPr bwMode="auto">
          <a:xfrm>
            <a:off x="6588046" y="4613837"/>
            <a:ext cx="466799" cy="466799"/>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5" name="Freeform 349"/>
          <p:cNvSpPr>
            <a:spLocks noEditPoints="1"/>
          </p:cNvSpPr>
          <p:nvPr/>
        </p:nvSpPr>
        <p:spPr bwMode="auto">
          <a:xfrm>
            <a:off x="6631182" y="4992822"/>
            <a:ext cx="43136" cy="43136"/>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6" name="出自【趣你的PPT】(微信:qunideppt)：最优质的PPT资源库"/>
          <p:cNvSpPr txBox="1"/>
          <p:nvPr/>
        </p:nvSpPr>
        <p:spPr>
          <a:xfrm>
            <a:off x="7470609" y="4520786"/>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87" name="出自【趣你的PPT】(微信:qunideppt)：最优质的PPT资源库"/>
          <p:cNvSpPr txBox="1"/>
          <p:nvPr/>
        </p:nvSpPr>
        <p:spPr>
          <a:xfrm>
            <a:off x="7470608" y="4804355"/>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sp>
        <p:nvSpPr>
          <p:cNvPr id="31" name="出自【趣你的PPT】(微信:qunideppt)：最优质的PPT资源库"/>
          <p:cNvSpPr/>
          <p:nvPr>
            <p:custDataLst>
              <p:tags r:id="rId3"/>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p:nvPr>
            <p:custDataLst>
              <p:tags r:id="rId4"/>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txBox="1">
            <a:spLocks noChangeArrowheads="1"/>
          </p:cNvSpPr>
          <p:nvPr>
            <p:custDataLst>
              <p:tags r:id="rId5"/>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p:nvPr/>
        </p:nvSpPr>
        <p:spPr bwMode="auto">
          <a:xfrm>
            <a:off x="4519497" y="1437606"/>
            <a:ext cx="3153012" cy="861260"/>
          </a:xfrm>
          <a:custGeom>
            <a:avLst/>
            <a:gdLst/>
            <a:ahLst/>
            <a:cxnLst>
              <a:cxn ang="0">
                <a:pos x="688" y="47"/>
              </a:cxn>
              <a:cxn ang="0">
                <a:pos x="735" y="160"/>
              </a:cxn>
              <a:cxn ang="0">
                <a:pos x="735" y="201"/>
              </a:cxn>
              <a:cxn ang="0">
                <a:pos x="0" y="201"/>
              </a:cxn>
              <a:cxn ang="0">
                <a:pos x="0" y="160"/>
              </a:cxn>
              <a:cxn ang="0">
                <a:pos x="47" y="47"/>
              </a:cxn>
              <a:cxn ang="0">
                <a:pos x="160" y="0"/>
              </a:cxn>
              <a:cxn ang="0">
                <a:pos x="575" y="0"/>
              </a:cxn>
              <a:cxn ang="0">
                <a:pos x="688" y="47"/>
              </a:cxn>
            </a:cxnLst>
            <a:rect l="0" t="0" r="r" b="b"/>
            <a:pathLst>
              <a:path w="735" h="201">
                <a:moveTo>
                  <a:pt x="688" y="47"/>
                </a:moveTo>
                <a:cubicBezTo>
                  <a:pt x="720" y="78"/>
                  <a:pt x="735" y="116"/>
                  <a:pt x="735" y="160"/>
                </a:cubicBezTo>
                <a:cubicBezTo>
                  <a:pt x="735" y="201"/>
                  <a:pt x="735" y="201"/>
                  <a:pt x="735" y="201"/>
                </a:cubicBezTo>
                <a:cubicBezTo>
                  <a:pt x="0" y="201"/>
                  <a:pt x="0" y="201"/>
                  <a:pt x="0" y="201"/>
                </a:cubicBezTo>
                <a:cubicBezTo>
                  <a:pt x="0" y="160"/>
                  <a:pt x="0" y="160"/>
                  <a:pt x="0" y="160"/>
                </a:cubicBezTo>
                <a:cubicBezTo>
                  <a:pt x="0" y="116"/>
                  <a:pt x="16" y="78"/>
                  <a:pt x="47" y="47"/>
                </a:cubicBezTo>
                <a:cubicBezTo>
                  <a:pt x="78" y="16"/>
                  <a:pt x="116" y="0"/>
                  <a:pt x="160" y="0"/>
                </a:cubicBezTo>
                <a:cubicBezTo>
                  <a:pt x="575" y="0"/>
                  <a:pt x="575" y="0"/>
                  <a:pt x="575" y="0"/>
                </a:cubicBezTo>
                <a:cubicBezTo>
                  <a:pt x="619" y="0"/>
                  <a:pt x="657" y="16"/>
                  <a:pt x="688" y="47"/>
                </a:cubicBezTo>
                <a:close/>
              </a:path>
            </a:pathLst>
          </a:custGeom>
          <a:gradFill>
            <a:gsLst>
              <a:gs pos="0">
                <a:schemeClr val="accent1"/>
              </a:gs>
              <a:gs pos="100000">
                <a:schemeClr val="accent1">
                  <a:lumMod val="75000"/>
                </a:schemeClr>
              </a:gs>
            </a:gsLst>
            <a:lin ang="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0" name="Freeform 6"/>
          <p:cNvSpPr/>
          <p:nvPr/>
        </p:nvSpPr>
        <p:spPr bwMode="auto">
          <a:xfrm>
            <a:off x="7672509" y="2332725"/>
            <a:ext cx="861260" cy="3153012"/>
          </a:xfrm>
          <a:custGeom>
            <a:avLst/>
            <a:gdLst/>
            <a:ahLst/>
            <a:cxnLst>
              <a:cxn ang="0">
                <a:pos x="154" y="688"/>
              </a:cxn>
              <a:cxn ang="0">
                <a:pos x="41" y="735"/>
              </a:cxn>
              <a:cxn ang="0">
                <a:pos x="0" y="735"/>
              </a:cxn>
              <a:cxn ang="0">
                <a:pos x="0" y="0"/>
              </a:cxn>
              <a:cxn ang="0">
                <a:pos x="41" y="0"/>
              </a:cxn>
              <a:cxn ang="0">
                <a:pos x="154" y="47"/>
              </a:cxn>
              <a:cxn ang="0">
                <a:pos x="201" y="160"/>
              </a:cxn>
              <a:cxn ang="0">
                <a:pos x="201" y="575"/>
              </a:cxn>
              <a:cxn ang="0">
                <a:pos x="154" y="688"/>
              </a:cxn>
            </a:cxnLst>
            <a:rect l="0" t="0" r="r" b="b"/>
            <a:pathLst>
              <a:path w="201" h="735">
                <a:moveTo>
                  <a:pt x="154" y="688"/>
                </a:moveTo>
                <a:cubicBezTo>
                  <a:pt x="123" y="720"/>
                  <a:pt x="85" y="735"/>
                  <a:pt x="41" y="735"/>
                </a:cubicBezTo>
                <a:cubicBezTo>
                  <a:pt x="0" y="735"/>
                  <a:pt x="0" y="735"/>
                  <a:pt x="0" y="735"/>
                </a:cubicBezTo>
                <a:cubicBezTo>
                  <a:pt x="0" y="0"/>
                  <a:pt x="0" y="0"/>
                  <a:pt x="0" y="0"/>
                </a:cubicBezTo>
                <a:cubicBezTo>
                  <a:pt x="41" y="0"/>
                  <a:pt x="41" y="0"/>
                  <a:pt x="41" y="0"/>
                </a:cubicBezTo>
                <a:cubicBezTo>
                  <a:pt x="85" y="0"/>
                  <a:pt x="123" y="16"/>
                  <a:pt x="154" y="47"/>
                </a:cubicBezTo>
                <a:cubicBezTo>
                  <a:pt x="186" y="78"/>
                  <a:pt x="201" y="116"/>
                  <a:pt x="201" y="160"/>
                </a:cubicBezTo>
                <a:cubicBezTo>
                  <a:pt x="201" y="575"/>
                  <a:pt x="201" y="575"/>
                  <a:pt x="201" y="575"/>
                </a:cubicBezTo>
                <a:cubicBezTo>
                  <a:pt x="201" y="619"/>
                  <a:pt x="186" y="657"/>
                  <a:pt x="154" y="688"/>
                </a:cubicBezTo>
                <a:close/>
              </a:path>
            </a:pathLst>
          </a:custGeom>
          <a:gradFill>
            <a:gsLst>
              <a:gs pos="0">
                <a:schemeClr val="accent2"/>
              </a:gs>
              <a:gs pos="100000">
                <a:schemeClr val="accent2">
                  <a:lumMod val="50000"/>
                </a:schemeClr>
              </a:gs>
            </a:gsLst>
            <a:lin ang="540000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3" name="Freeform 9"/>
          <p:cNvSpPr/>
          <p:nvPr/>
        </p:nvSpPr>
        <p:spPr bwMode="auto">
          <a:xfrm>
            <a:off x="4519497" y="5485736"/>
            <a:ext cx="3153012" cy="861260"/>
          </a:xfrm>
          <a:custGeom>
            <a:avLst/>
            <a:gdLst/>
            <a:ahLst/>
            <a:cxnLst>
              <a:cxn ang="0">
                <a:pos x="735" y="41"/>
              </a:cxn>
              <a:cxn ang="0">
                <a:pos x="688" y="154"/>
              </a:cxn>
              <a:cxn ang="0">
                <a:pos x="575" y="201"/>
              </a:cxn>
              <a:cxn ang="0">
                <a:pos x="160" y="201"/>
              </a:cxn>
              <a:cxn ang="0">
                <a:pos x="47" y="154"/>
              </a:cxn>
              <a:cxn ang="0">
                <a:pos x="0" y="41"/>
              </a:cxn>
              <a:cxn ang="0">
                <a:pos x="0" y="0"/>
              </a:cxn>
              <a:cxn ang="0">
                <a:pos x="735" y="0"/>
              </a:cxn>
              <a:cxn ang="0">
                <a:pos x="735" y="41"/>
              </a:cxn>
            </a:cxnLst>
            <a:rect l="0" t="0" r="r" b="b"/>
            <a:pathLst>
              <a:path w="735" h="201">
                <a:moveTo>
                  <a:pt x="735" y="41"/>
                </a:moveTo>
                <a:cubicBezTo>
                  <a:pt x="735" y="85"/>
                  <a:pt x="720" y="123"/>
                  <a:pt x="688" y="154"/>
                </a:cubicBezTo>
                <a:cubicBezTo>
                  <a:pt x="657" y="186"/>
                  <a:pt x="619" y="201"/>
                  <a:pt x="575" y="201"/>
                </a:cubicBezTo>
                <a:cubicBezTo>
                  <a:pt x="160" y="201"/>
                  <a:pt x="160" y="201"/>
                  <a:pt x="160" y="201"/>
                </a:cubicBezTo>
                <a:cubicBezTo>
                  <a:pt x="116" y="201"/>
                  <a:pt x="78" y="186"/>
                  <a:pt x="47" y="154"/>
                </a:cubicBezTo>
                <a:cubicBezTo>
                  <a:pt x="16" y="123"/>
                  <a:pt x="0" y="85"/>
                  <a:pt x="0" y="41"/>
                </a:cubicBezTo>
                <a:cubicBezTo>
                  <a:pt x="0" y="0"/>
                  <a:pt x="0" y="0"/>
                  <a:pt x="0" y="0"/>
                </a:cubicBezTo>
                <a:cubicBezTo>
                  <a:pt x="735" y="0"/>
                  <a:pt x="735" y="0"/>
                  <a:pt x="735" y="0"/>
                </a:cubicBezTo>
                <a:lnTo>
                  <a:pt x="735" y="41"/>
                </a:lnTo>
                <a:close/>
              </a:path>
            </a:pathLst>
          </a:custGeom>
          <a:gradFill>
            <a:gsLst>
              <a:gs pos="0">
                <a:schemeClr val="accent3">
                  <a:lumMod val="50000"/>
                </a:schemeClr>
              </a:gs>
              <a:gs pos="100000">
                <a:schemeClr val="accent3"/>
              </a:gs>
            </a:gsLst>
            <a:lin ang="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5" name="Freeform 11"/>
          <p:cNvSpPr/>
          <p:nvPr/>
        </p:nvSpPr>
        <p:spPr bwMode="auto">
          <a:xfrm>
            <a:off x="3658237" y="2298867"/>
            <a:ext cx="861260" cy="3153012"/>
          </a:xfrm>
          <a:custGeom>
            <a:avLst/>
            <a:gdLst/>
            <a:ahLst/>
            <a:cxnLst>
              <a:cxn ang="0">
                <a:pos x="160" y="735"/>
              </a:cxn>
              <a:cxn ang="0">
                <a:pos x="47" y="688"/>
              </a:cxn>
              <a:cxn ang="0">
                <a:pos x="0" y="575"/>
              </a:cxn>
              <a:cxn ang="0">
                <a:pos x="0" y="160"/>
              </a:cxn>
              <a:cxn ang="0">
                <a:pos x="47" y="47"/>
              </a:cxn>
              <a:cxn ang="0">
                <a:pos x="160" y="0"/>
              </a:cxn>
              <a:cxn ang="0">
                <a:pos x="201" y="0"/>
              </a:cxn>
              <a:cxn ang="0">
                <a:pos x="201" y="735"/>
              </a:cxn>
              <a:cxn ang="0">
                <a:pos x="160" y="735"/>
              </a:cxn>
            </a:cxnLst>
            <a:rect l="0" t="0" r="r" b="b"/>
            <a:pathLst>
              <a:path w="201" h="735">
                <a:moveTo>
                  <a:pt x="160" y="735"/>
                </a:moveTo>
                <a:cubicBezTo>
                  <a:pt x="116" y="735"/>
                  <a:pt x="78" y="720"/>
                  <a:pt x="47" y="688"/>
                </a:cubicBezTo>
                <a:cubicBezTo>
                  <a:pt x="15" y="657"/>
                  <a:pt x="0" y="619"/>
                  <a:pt x="0" y="575"/>
                </a:cubicBezTo>
                <a:cubicBezTo>
                  <a:pt x="0" y="160"/>
                  <a:pt x="0" y="160"/>
                  <a:pt x="0" y="160"/>
                </a:cubicBezTo>
                <a:cubicBezTo>
                  <a:pt x="0" y="116"/>
                  <a:pt x="15" y="78"/>
                  <a:pt x="47" y="47"/>
                </a:cubicBezTo>
                <a:cubicBezTo>
                  <a:pt x="78" y="16"/>
                  <a:pt x="116" y="0"/>
                  <a:pt x="160" y="0"/>
                </a:cubicBezTo>
                <a:cubicBezTo>
                  <a:pt x="201" y="0"/>
                  <a:pt x="201" y="0"/>
                  <a:pt x="201" y="0"/>
                </a:cubicBezTo>
                <a:cubicBezTo>
                  <a:pt x="201" y="735"/>
                  <a:pt x="201" y="735"/>
                  <a:pt x="201" y="735"/>
                </a:cubicBezTo>
                <a:lnTo>
                  <a:pt x="160" y="735"/>
                </a:lnTo>
                <a:close/>
              </a:path>
            </a:pathLst>
          </a:custGeom>
          <a:gradFill>
            <a:gsLst>
              <a:gs pos="0">
                <a:schemeClr val="accent4">
                  <a:lumMod val="50000"/>
                </a:schemeClr>
              </a:gs>
              <a:gs pos="100000">
                <a:schemeClr val="accent4"/>
              </a:gs>
            </a:gsLst>
            <a:lin ang="540000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nvGrpSpPr>
          <p:cNvPr id="3" name="Group 56"/>
          <p:cNvGrpSpPr/>
          <p:nvPr/>
        </p:nvGrpSpPr>
        <p:grpSpPr>
          <a:xfrm>
            <a:off x="6103953" y="1437608"/>
            <a:ext cx="1568556" cy="1934130"/>
            <a:chOff x="4577965" y="1019175"/>
            <a:chExt cx="1176723" cy="1450975"/>
          </a:xfrm>
        </p:grpSpPr>
        <p:sp>
          <p:nvSpPr>
            <p:cNvPr id="52" name="Freeform 8"/>
            <p:cNvSpPr/>
            <p:nvPr/>
          </p:nvSpPr>
          <p:spPr bwMode="auto">
            <a:xfrm>
              <a:off x="4577965"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2" name="Freeform 8"/>
            <p:cNvSpPr/>
            <p:nvPr/>
          </p:nvSpPr>
          <p:spPr bwMode="auto">
            <a:xfrm>
              <a:off x="4621213"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5" name="Group 57"/>
          <p:cNvGrpSpPr/>
          <p:nvPr/>
        </p:nvGrpSpPr>
        <p:grpSpPr>
          <a:xfrm>
            <a:off x="6599638" y="3921026"/>
            <a:ext cx="1934130" cy="1564711"/>
            <a:chOff x="4949825" y="2882224"/>
            <a:chExt cx="1450975" cy="1173839"/>
          </a:xfrm>
        </p:grpSpPr>
        <p:sp>
          <p:nvSpPr>
            <p:cNvPr id="53" name="Freeform 7"/>
            <p:cNvSpPr/>
            <p:nvPr/>
          </p:nvSpPr>
          <p:spPr bwMode="auto">
            <a:xfrm>
              <a:off x="4949825" y="2882224"/>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lumMod val="50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1" name="Freeform 7"/>
            <p:cNvSpPr/>
            <p:nvPr/>
          </p:nvSpPr>
          <p:spPr bwMode="auto">
            <a:xfrm>
              <a:off x="4949825" y="2922588"/>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6" name="Group 58"/>
          <p:cNvGrpSpPr/>
          <p:nvPr/>
        </p:nvGrpSpPr>
        <p:grpSpPr>
          <a:xfrm>
            <a:off x="4519497" y="4412866"/>
            <a:ext cx="1584546" cy="1934130"/>
            <a:chOff x="3389313" y="3251200"/>
            <a:chExt cx="1188719" cy="1450975"/>
          </a:xfrm>
        </p:grpSpPr>
        <p:sp>
          <p:nvSpPr>
            <p:cNvPr id="55" name="Freeform 10"/>
            <p:cNvSpPr/>
            <p:nvPr/>
          </p:nvSpPr>
          <p:spPr bwMode="auto">
            <a:xfrm>
              <a:off x="3444557"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4" name="Freeform 10"/>
            <p:cNvSpPr/>
            <p:nvPr/>
          </p:nvSpPr>
          <p:spPr bwMode="auto">
            <a:xfrm>
              <a:off x="3389313"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7" name="Group 59"/>
          <p:cNvGrpSpPr/>
          <p:nvPr/>
        </p:nvGrpSpPr>
        <p:grpSpPr>
          <a:xfrm>
            <a:off x="3658237" y="2298866"/>
            <a:ext cx="1934951" cy="1575410"/>
            <a:chOff x="2743200" y="1665288"/>
            <a:chExt cx="1451591" cy="1181865"/>
          </a:xfrm>
        </p:grpSpPr>
        <p:sp>
          <p:nvSpPr>
            <p:cNvPr id="56" name="Freeform 12"/>
            <p:cNvSpPr/>
            <p:nvPr/>
          </p:nvSpPr>
          <p:spPr bwMode="auto">
            <a:xfrm>
              <a:off x="2743816" y="1715265"/>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6" name="Freeform 12"/>
            <p:cNvSpPr/>
            <p:nvPr/>
          </p:nvSpPr>
          <p:spPr bwMode="auto">
            <a:xfrm>
              <a:off x="2743200" y="1665288"/>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sp>
        <p:nvSpPr>
          <p:cNvPr id="130" name="TextBox 129"/>
          <p:cNvSpPr txBox="1"/>
          <p:nvPr/>
        </p:nvSpPr>
        <p:spPr>
          <a:xfrm>
            <a:off x="4726489" y="1613437"/>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67" name="Text Placeholder 3"/>
          <p:cNvSpPr txBox="1"/>
          <p:nvPr/>
        </p:nvSpPr>
        <p:spPr>
          <a:xfrm>
            <a:off x="6833721" y="1971342"/>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01</a:t>
            </a:r>
            <a:endParaRPr lang="en-US" sz="4265" dirty="0">
              <a:solidFill>
                <a:schemeClr val="bg1"/>
              </a:solidFill>
              <a:ea typeface="微软雅黑" panose="020B0503020204020204" charset="-122"/>
            </a:endParaRPr>
          </a:p>
        </p:txBody>
      </p:sp>
      <p:sp>
        <p:nvSpPr>
          <p:cNvPr id="68" name="Text Placeholder 3"/>
          <p:cNvSpPr txBox="1"/>
          <p:nvPr/>
        </p:nvSpPr>
        <p:spPr>
          <a:xfrm>
            <a:off x="7311894" y="4611475"/>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02</a:t>
            </a:r>
            <a:endParaRPr lang="en-US" sz="4265" dirty="0">
              <a:solidFill>
                <a:schemeClr val="bg1"/>
              </a:solidFill>
              <a:ea typeface="微软雅黑" panose="020B0503020204020204" charset="-122"/>
            </a:endParaRPr>
          </a:p>
        </p:txBody>
      </p:sp>
      <p:sp>
        <p:nvSpPr>
          <p:cNvPr id="69" name="Text Placeholder 3"/>
          <p:cNvSpPr txBox="1"/>
          <p:nvPr/>
        </p:nvSpPr>
        <p:spPr>
          <a:xfrm>
            <a:off x="4254946" y="2496611"/>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04</a:t>
            </a:r>
            <a:endParaRPr lang="en-US" sz="4265" dirty="0">
              <a:solidFill>
                <a:schemeClr val="bg1"/>
              </a:solidFill>
              <a:ea typeface="微软雅黑" panose="020B0503020204020204" charset="-122"/>
            </a:endParaRPr>
          </a:p>
        </p:txBody>
      </p:sp>
      <p:sp>
        <p:nvSpPr>
          <p:cNvPr id="70" name="Text Placeholder 3"/>
          <p:cNvSpPr txBox="1"/>
          <p:nvPr/>
        </p:nvSpPr>
        <p:spPr>
          <a:xfrm>
            <a:off x="4752352" y="5144789"/>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03</a:t>
            </a:r>
            <a:endParaRPr lang="en-US" sz="4265" dirty="0">
              <a:solidFill>
                <a:schemeClr val="bg1"/>
              </a:solidFill>
              <a:ea typeface="微软雅黑" panose="020B0503020204020204" charset="-122"/>
            </a:endParaRPr>
          </a:p>
        </p:txBody>
      </p:sp>
      <p:sp>
        <p:nvSpPr>
          <p:cNvPr id="71" name="TextBox 70"/>
          <p:cNvSpPr txBox="1"/>
          <p:nvPr/>
        </p:nvSpPr>
        <p:spPr>
          <a:xfrm>
            <a:off x="5765986" y="5598003"/>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72" name="TextBox 71"/>
          <p:cNvSpPr txBox="1"/>
          <p:nvPr/>
        </p:nvSpPr>
        <p:spPr>
          <a:xfrm rot="5400000">
            <a:off x="7192396" y="3228784"/>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73" name="TextBox 72"/>
          <p:cNvSpPr txBox="1"/>
          <p:nvPr/>
        </p:nvSpPr>
        <p:spPr>
          <a:xfrm rot="16200000">
            <a:off x="3247751" y="4192200"/>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37" name="Freeform 52"/>
          <p:cNvSpPr>
            <a:spLocks noEditPoints="1"/>
          </p:cNvSpPr>
          <p:nvPr/>
        </p:nvSpPr>
        <p:spPr bwMode="auto">
          <a:xfrm>
            <a:off x="5557094" y="3363197"/>
            <a:ext cx="1056653" cy="1056653"/>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lumMod val="8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8" name="Freeform 152"/>
          <p:cNvSpPr>
            <a:spLocks noEditPoints="1"/>
          </p:cNvSpPr>
          <p:nvPr/>
        </p:nvSpPr>
        <p:spPr bwMode="auto">
          <a:xfrm>
            <a:off x="4944160" y="2584028"/>
            <a:ext cx="529158" cy="48901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9" name="Freeform 51"/>
          <p:cNvSpPr>
            <a:spLocks noEditPoints="1"/>
          </p:cNvSpPr>
          <p:nvPr/>
        </p:nvSpPr>
        <p:spPr bwMode="auto">
          <a:xfrm>
            <a:off x="6865315" y="2598393"/>
            <a:ext cx="481396" cy="681525"/>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40" name="Freeform 187"/>
          <p:cNvSpPr>
            <a:spLocks noEditPoints="1"/>
          </p:cNvSpPr>
          <p:nvPr/>
        </p:nvSpPr>
        <p:spPr bwMode="auto">
          <a:xfrm>
            <a:off x="6677232" y="4795284"/>
            <a:ext cx="580168" cy="374939"/>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41" name="Freeform 118"/>
          <p:cNvSpPr>
            <a:spLocks noEditPoints="1"/>
          </p:cNvSpPr>
          <p:nvPr/>
        </p:nvSpPr>
        <p:spPr bwMode="auto">
          <a:xfrm>
            <a:off x="4723915" y="4527136"/>
            <a:ext cx="628167" cy="611304"/>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1"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2" presetClass="entr" presetSubtype="8" accel="50000" decel="50000" fill="hold" grpId="0" nodeType="after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additive="base">
                                        <p:cTn id="13" dur="500" fill="hold"/>
                                        <p:tgtEl>
                                          <p:spTgt spid="1029"/>
                                        </p:tgtEl>
                                        <p:attrNameLst>
                                          <p:attrName>ppt_x</p:attrName>
                                        </p:attrNameLst>
                                      </p:cBhvr>
                                      <p:tavLst>
                                        <p:tav tm="0">
                                          <p:val>
                                            <p:strVal val="0-#ppt_w/2"/>
                                          </p:val>
                                        </p:tav>
                                        <p:tav tm="100000">
                                          <p:val>
                                            <p:strVal val="#ppt_x"/>
                                          </p:val>
                                        </p:tav>
                                      </p:tavLst>
                                    </p:anim>
                                    <p:anim calcmode="lin" valueType="num">
                                      <p:cBhvr additive="base">
                                        <p:cTn id="14" dur="500" fill="hold"/>
                                        <p:tgtEl>
                                          <p:spTgt spid="1029"/>
                                        </p:tgtEl>
                                        <p:attrNameLst>
                                          <p:attrName>ppt_y</p:attrName>
                                        </p:attrNameLst>
                                      </p:cBhvr>
                                      <p:tavLst>
                                        <p:tav tm="0">
                                          <p:val>
                                            <p:strVal val="#ppt_y"/>
                                          </p:val>
                                        </p:tav>
                                        <p:tav tm="100000">
                                          <p:val>
                                            <p:strVal val="#ppt_y"/>
                                          </p:val>
                                        </p:tav>
                                      </p:tavLst>
                                    </p:anim>
                                  </p:childTnLst>
                                </p:cTn>
                              </p:par>
                              <p:par>
                                <p:cTn id="15" presetID="2" presetClass="entr" presetSubtype="1" accel="50000" decel="5000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 calcmode="lin" valueType="num">
                                      <p:cBhvr>
                                        <p:cTn id="28" dur="500" fill="hold"/>
                                        <p:tgtEl>
                                          <p:spTgt spid="67"/>
                                        </p:tgtEl>
                                        <p:attrNameLst>
                                          <p:attrName>ppt_w</p:attrName>
                                        </p:attrNameLst>
                                      </p:cBhvr>
                                      <p:tavLst>
                                        <p:tav tm="0">
                                          <p:val>
                                            <p:fltVal val="0"/>
                                          </p:val>
                                        </p:tav>
                                        <p:tav tm="100000">
                                          <p:val>
                                            <p:strVal val="#ppt_w"/>
                                          </p:val>
                                        </p:tav>
                                      </p:tavLst>
                                    </p:anim>
                                    <p:anim calcmode="lin" valueType="num">
                                      <p:cBhvr>
                                        <p:cTn id="29" dur="500" fill="hold"/>
                                        <p:tgtEl>
                                          <p:spTgt spid="67"/>
                                        </p:tgtEl>
                                        <p:attrNameLst>
                                          <p:attrName>ppt_h</p:attrName>
                                        </p:attrNameLst>
                                      </p:cBhvr>
                                      <p:tavLst>
                                        <p:tav tm="0">
                                          <p:val>
                                            <p:fltVal val="0"/>
                                          </p:val>
                                        </p:tav>
                                        <p:tav tm="100000">
                                          <p:val>
                                            <p:strVal val="#ppt_h"/>
                                          </p:val>
                                        </p:tav>
                                      </p:tavLst>
                                    </p:anim>
                                    <p:animEffect transition="in" filter="fade">
                                      <p:cBhvr>
                                        <p:cTn id="30" dur="500"/>
                                        <p:tgtEl>
                                          <p:spTgt spid="67"/>
                                        </p:tgtEl>
                                      </p:cBhvr>
                                    </p:animEffect>
                                  </p:childTnLst>
                                </p:cTn>
                              </p:par>
                            </p:childTnLst>
                          </p:cTn>
                        </p:par>
                        <p:par>
                          <p:cTn id="31" fill="hold">
                            <p:stCondLst>
                              <p:cond delay="2000"/>
                            </p:stCondLst>
                            <p:childTnLst>
                              <p:par>
                                <p:cTn id="32" presetID="2" presetClass="entr" presetSubtype="8" accel="50000" decel="50000" fill="hold" grpId="0" nodeType="afterEffect">
                                  <p:stCondLst>
                                    <p:cond delay="0"/>
                                  </p:stCondLst>
                                  <p:childTnLst>
                                    <p:set>
                                      <p:cBhvr>
                                        <p:cTn id="33" dur="1" fill="hold">
                                          <p:stCondLst>
                                            <p:cond delay="0"/>
                                          </p:stCondLst>
                                        </p:cTn>
                                        <p:tgtEl>
                                          <p:spTgt spid="130"/>
                                        </p:tgtEl>
                                        <p:attrNameLst>
                                          <p:attrName>style.visibility</p:attrName>
                                        </p:attrNameLst>
                                      </p:cBhvr>
                                      <p:to>
                                        <p:strVal val="visible"/>
                                      </p:to>
                                    </p:set>
                                    <p:anim calcmode="lin" valueType="num">
                                      <p:cBhvr additive="base">
                                        <p:cTn id="34" dur="500" fill="hold"/>
                                        <p:tgtEl>
                                          <p:spTgt spid="130"/>
                                        </p:tgtEl>
                                        <p:attrNameLst>
                                          <p:attrName>ppt_x</p:attrName>
                                        </p:attrNameLst>
                                      </p:cBhvr>
                                      <p:tavLst>
                                        <p:tav tm="0">
                                          <p:val>
                                            <p:strVal val="0-#ppt_w/2"/>
                                          </p:val>
                                        </p:tav>
                                        <p:tav tm="100000">
                                          <p:val>
                                            <p:strVal val="#ppt_x"/>
                                          </p:val>
                                        </p:tav>
                                      </p:tavLst>
                                    </p:anim>
                                    <p:anim calcmode="lin" valueType="num">
                                      <p:cBhvr additive="base">
                                        <p:cTn id="35" dur="500" fill="hold"/>
                                        <p:tgtEl>
                                          <p:spTgt spid="130"/>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 presetClass="entr" presetSubtype="1" accel="50000" decel="50000" fill="hold" nodeType="afterEffect">
                                  <p:stCondLst>
                                    <p:cond delay="0"/>
                                  </p:stCondLst>
                                  <p:childTnLst>
                                    <p:set>
                                      <p:cBhvr>
                                        <p:cTn id="38" dur="1" fill="hold">
                                          <p:stCondLst>
                                            <p:cond delay="0"/>
                                          </p:stCondLst>
                                        </p:cTn>
                                        <p:tgtEl>
                                          <p:spTgt spid="1030"/>
                                        </p:tgtEl>
                                        <p:attrNameLst>
                                          <p:attrName>style.visibility</p:attrName>
                                        </p:attrNameLst>
                                      </p:cBhvr>
                                      <p:to>
                                        <p:strVal val="visible"/>
                                      </p:to>
                                    </p:set>
                                    <p:anim calcmode="lin" valueType="num">
                                      <p:cBhvr additive="base">
                                        <p:cTn id="39" dur="500" fill="hold"/>
                                        <p:tgtEl>
                                          <p:spTgt spid="1030"/>
                                        </p:tgtEl>
                                        <p:attrNameLst>
                                          <p:attrName>ppt_x</p:attrName>
                                        </p:attrNameLst>
                                      </p:cBhvr>
                                      <p:tavLst>
                                        <p:tav tm="0">
                                          <p:val>
                                            <p:strVal val="#ppt_x"/>
                                          </p:val>
                                        </p:tav>
                                        <p:tav tm="100000">
                                          <p:val>
                                            <p:strVal val="#ppt_x"/>
                                          </p:val>
                                        </p:tav>
                                      </p:tavLst>
                                    </p:anim>
                                    <p:anim calcmode="lin" valueType="num">
                                      <p:cBhvr additive="base">
                                        <p:cTn id="40" dur="500" fill="hold"/>
                                        <p:tgtEl>
                                          <p:spTgt spid="1030"/>
                                        </p:tgtEl>
                                        <p:attrNameLst>
                                          <p:attrName>ppt_y</p:attrName>
                                        </p:attrNameLst>
                                      </p:cBhvr>
                                      <p:tavLst>
                                        <p:tav tm="0">
                                          <p:val>
                                            <p:strVal val="0-#ppt_h/2"/>
                                          </p:val>
                                        </p:tav>
                                        <p:tav tm="100000">
                                          <p:val>
                                            <p:strVal val="#ppt_y"/>
                                          </p:val>
                                        </p:tav>
                                      </p:tavLst>
                                    </p:anim>
                                  </p:childTnLst>
                                </p:cTn>
                              </p:par>
                              <p:par>
                                <p:cTn id="41" presetID="2" presetClass="entr" presetSubtype="2" accel="50000" decel="5000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p:cTn id="48" dur="500" fill="hold"/>
                                        <p:tgtEl>
                                          <p:spTgt spid="40"/>
                                        </p:tgtEl>
                                        <p:attrNameLst>
                                          <p:attrName>ppt_w</p:attrName>
                                        </p:attrNameLst>
                                      </p:cBhvr>
                                      <p:tavLst>
                                        <p:tav tm="0">
                                          <p:val>
                                            <p:fltVal val="0"/>
                                          </p:val>
                                        </p:tav>
                                        <p:tav tm="100000">
                                          <p:val>
                                            <p:strVal val="#ppt_w"/>
                                          </p:val>
                                        </p:tav>
                                      </p:tavLst>
                                    </p:anim>
                                    <p:anim calcmode="lin" valueType="num">
                                      <p:cBhvr>
                                        <p:cTn id="49" dur="500" fill="hold"/>
                                        <p:tgtEl>
                                          <p:spTgt spid="40"/>
                                        </p:tgtEl>
                                        <p:attrNameLst>
                                          <p:attrName>ppt_h</p:attrName>
                                        </p:attrNameLst>
                                      </p:cBhvr>
                                      <p:tavLst>
                                        <p:tav tm="0">
                                          <p:val>
                                            <p:fltVal val="0"/>
                                          </p:val>
                                        </p:tav>
                                        <p:tav tm="100000">
                                          <p:val>
                                            <p:strVal val="#ppt_h"/>
                                          </p:val>
                                        </p:tav>
                                      </p:tavLst>
                                    </p:anim>
                                    <p:animEffect transition="in" filter="fade">
                                      <p:cBhvr>
                                        <p:cTn id="50" dur="500"/>
                                        <p:tgtEl>
                                          <p:spTgt spid="40"/>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p:cTn id="54" dur="500" fill="hold"/>
                                        <p:tgtEl>
                                          <p:spTgt spid="68"/>
                                        </p:tgtEl>
                                        <p:attrNameLst>
                                          <p:attrName>ppt_w</p:attrName>
                                        </p:attrNameLst>
                                      </p:cBhvr>
                                      <p:tavLst>
                                        <p:tav tm="0">
                                          <p:val>
                                            <p:fltVal val="0"/>
                                          </p:val>
                                        </p:tav>
                                        <p:tav tm="100000">
                                          <p:val>
                                            <p:strVal val="#ppt_w"/>
                                          </p:val>
                                        </p:tav>
                                      </p:tavLst>
                                    </p:anim>
                                    <p:anim calcmode="lin" valueType="num">
                                      <p:cBhvr>
                                        <p:cTn id="55" dur="500" fill="hold"/>
                                        <p:tgtEl>
                                          <p:spTgt spid="68"/>
                                        </p:tgtEl>
                                        <p:attrNameLst>
                                          <p:attrName>ppt_h</p:attrName>
                                        </p:attrNameLst>
                                      </p:cBhvr>
                                      <p:tavLst>
                                        <p:tav tm="0">
                                          <p:val>
                                            <p:fltVal val="0"/>
                                          </p:val>
                                        </p:tav>
                                        <p:tav tm="100000">
                                          <p:val>
                                            <p:strVal val="#ppt_h"/>
                                          </p:val>
                                        </p:tav>
                                      </p:tavLst>
                                    </p:anim>
                                    <p:animEffect transition="in" filter="fade">
                                      <p:cBhvr>
                                        <p:cTn id="56" dur="500"/>
                                        <p:tgtEl>
                                          <p:spTgt spid="68"/>
                                        </p:tgtEl>
                                      </p:cBhvr>
                                    </p:animEffect>
                                  </p:childTnLst>
                                </p:cTn>
                              </p:par>
                            </p:childTnLst>
                          </p:cTn>
                        </p:par>
                        <p:par>
                          <p:cTn id="57" fill="hold">
                            <p:stCondLst>
                              <p:cond delay="4000"/>
                            </p:stCondLst>
                            <p:childTnLst>
                              <p:par>
                                <p:cTn id="58" presetID="2" presetClass="entr" presetSubtype="1" accel="50000" decel="50000"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 calcmode="lin" valueType="num">
                                      <p:cBhvr additive="base">
                                        <p:cTn id="60" dur="500" fill="hold"/>
                                        <p:tgtEl>
                                          <p:spTgt spid="72"/>
                                        </p:tgtEl>
                                        <p:attrNameLst>
                                          <p:attrName>ppt_x</p:attrName>
                                        </p:attrNameLst>
                                      </p:cBhvr>
                                      <p:tavLst>
                                        <p:tav tm="0">
                                          <p:val>
                                            <p:strVal val="#ppt_x"/>
                                          </p:val>
                                        </p:tav>
                                        <p:tav tm="100000">
                                          <p:val>
                                            <p:strVal val="#ppt_x"/>
                                          </p:val>
                                        </p:tav>
                                      </p:tavLst>
                                    </p:anim>
                                    <p:anim calcmode="lin" valueType="num">
                                      <p:cBhvr additive="base">
                                        <p:cTn id="61" dur="500" fill="hold"/>
                                        <p:tgtEl>
                                          <p:spTgt spid="72"/>
                                        </p:tgtEl>
                                        <p:attrNameLst>
                                          <p:attrName>ppt_y</p:attrName>
                                        </p:attrNameLst>
                                      </p:cBhvr>
                                      <p:tavLst>
                                        <p:tav tm="0">
                                          <p:val>
                                            <p:strVal val="0-#ppt_h/2"/>
                                          </p:val>
                                        </p:tav>
                                        <p:tav tm="100000">
                                          <p:val>
                                            <p:strVal val="#ppt_y"/>
                                          </p:val>
                                        </p:tav>
                                      </p:tavLst>
                                    </p:anim>
                                  </p:childTnLst>
                                </p:cTn>
                              </p:par>
                            </p:childTnLst>
                          </p:cTn>
                        </p:par>
                        <p:par>
                          <p:cTn id="62" fill="hold">
                            <p:stCondLst>
                              <p:cond delay="4500"/>
                            </p:stCondLst>
                            <p:childTnLst>
                              <p:par>
                                <p:cTn id="63" presetID="2" presetClass="entr" presetSubtype="2" accel="50000" decel="50000" fill="hold" nodeType="afterEffect">
                                  <p:stCondLst>
                                    <p:cond delay="0"/>
                                  </p:stCondLst>
                                  <p:childTnLst>
                                    <p:set>
                                      <p:cBhvr>
                                        <p:cTn id="64" dur="1" fill="hold">
                                          <p:stCondLst>
                                            <p:cond delay="0"/>
                                          </p:stCondLst>
                                        </p:cTn>
                                        <p:tgtEl>
                                          <p:spTgt spid="1033"/>
                                        </p:tgtEl>
                                        <p:attrNameLst>
                                          <p:attrName>style.visibility</p:attrName>
                                        </p:attrNameLst>
                                      </p:cBhvr>
                                      <p:to>
                                        <p:strVal val="visible"/>
                                      </p:to>
                                    </p:set>
                                    <p:anim calcmode="lin" valueType="num">
                                      <p:cBhvr additive="base">
                                        <p:cTn id="65" dur="500" fill="hold"/>
                                        <p:tgtEl>
                                          <p:spTgt spid="1033"/>
                                        </p:tgtEl>
                                        <p:attrNameLst>
                                          <p:attrName>ppt_x</p:attrName>
                                        </p:attrNameLst>
                                      </p:cBhvr>
                                      <p:tavLst>
                                        <p:tav tm="0">
                                          <p:val>
                                            <p:strVal val="1+#ppt_w/2"/>
                                          </p:val>
                                        </p:tav>
                                        <p:tav tm="100000">
                                          <p:val>
                                            <p:strVal val="#ppt_x"/>
                                          </p:val>
                                        </p:tav>
                                      </p:tavLst>
                                    </p:anim>
                                    <p:anim calcmode="lin" valueType="num">
                                      <p:cBhvr additive="base">
                                        <p:cTn id="66" dur="500" fill="hold"/>
                                        <p:tgtEl>
                                          <p:spTgt spid="1033"/>
                                        </p:tgtEl>
                                        <p:attrNameLst>
                                          <p:attrName>ppt_y</p:attrName>
                                        </p:attrNameLst>
                                      </p:cBhvr>
                                      <p:tavLst>
                                        <p:tav tm="0">
                                          <p:val>
                                            <p:strVal val="#ppt_y"/>
                                          </p:val>
                                        </p:tav>
                                        <p:tav tm="100000">
                                          <p:val>
                                            <p:strVal val="#ppt_y"/>
                                          </p:val>
                                        </p:tav>
                                      </p:tavLst>
                                    </p:anim>
                                  </p:childTnLst>
                                </p:cTn>
                              </p:par>
                              <p:par>
                                <p:cTn id="67" presetID="2" presetClass="entr" presetSubtype="4" accel="50000" decel="5000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53" presetClass="entr" presetSubtype="16"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p:cTn id="74" dur="500" fill="hold"/>
                                        <p:tgtEl>
                                          <p:spTgt spid="41"/>
                                        </p:tgtEl>
                                        <p:attrNameLst>
                                          <p:attrName>ppt_w</p:attrName>
                                        </p:attrNameLst>
                                      </p:cBhvr>
                                      <p:tavLst>
                                        <p:tav tm="0">
                                          <p:val>
                                            <p:fltVal val="0"/>
                                          </p:val>
                                        </p:tav>
                                        <p:tav tm="100000">
                                          <p:val>
                                            <p:strVal val="#ppt_w"/>
                                          </p:val>
                                        </p:tav>
                                      </p:tavLst>
                                    </p:anim>
                                    <p:anim calcmode="lin" valueType="num">
                                      <p:cBhvr>
                                        <p:cTn id="75" dur="500" fill="hold"/>
                                        <p:tgtEl>
                                          <p:spTgt spid="41"/>
                                        </p:tgtEl>
                                        <p:attrNameLst>
                                          <p:attrName>ppt_h</p:attrName>
                                        </p:attrNameLst>
                                      </p:cBhvr>
                                      <p:tavLst>
                                        <p:tav tm="0">
                                          <p:val>
                                            <p:fltVal val="0"/>
                                          </p:val>
                                        </p:tav>
                                        <p:tav tm="100000">
                                          <p:val>
                                            <p:strVal val="#ppt_h"/>
                                          </p:val>
                                        </p:tav>
                                      </p:tavLst>
                                    </p:anim>
                                    <p:animEffect transition="in" filter="fade">
                                      <p:cBhvr>
                                        <p:cTn id="76" dur="500"/>
                                        <p:tgtEl>
                                          <p:spTgt spid="41"/>
                                        </p:tgtEl>
                                      </p:cBhvr>
                                    </p:animEffect>
                                  </p:childTnLst>
                                </p:cTn>
                              </p:par>
                            </p:childTnLst>
                          </p:cTn>
                        </p:par>
                        <p:par>
                          <p:cTn id="77" fill="hold">
                            <p:stCondLst>
                              <p:cond delay="5500"/>
                            </p:stCondLst>
                            <p:childTnLst>
                              <p:par>
                                <p:cTn id="78" presetID="53" presetClass="entr" presetSubtype="16"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 calcmode="lin" valueType="num">
                                      <p:cBhvr>
                                        <p:cTn id="80" dur="500" fill="hold"/>
                                        <p:tgtEl>
                                          <p:spTgt spid="70"/>
                                        </p:tgtEl>
                                        <p:attrNameLst>
                                          <p:attrName>ppt_w</p:attrName>
                                        </p:attrNameLst>
                                      </p:cBhvr>
                                      <p:tavLst>
                                        <p:tav tm="0">
                                          <p:val>
                                            <p:fltVal val="0"/>
                                          </p:val>
                                        </p:tav>
                                        <p:tav tm="100000">
                                          <p:val>
                                            <p:strVal val="#ppt_w"/>
                                          </p:val>
                                        </p:tav>
                                      </p:tavLst>
                                    </p:anim>
                                    <p:anim calcmode="lin" valueType="num">
                                      <p:cBhvr>
                                        <p:cTn id="81" dur="500" fill="hold"/>
                                        <p:tgtEl>
                                          <p:spTgt spid="70"/>
                                        </p:tgtEl>
                                        <p:attrNameLst>
                                          <p:attrName>ppt_h</p:attrName>
                                        </p:attrNameLst>
                                      </p:cBhvr>
                                      <p:tavLst>
                                        <p:tav tm="0">
                                          <p:val>
                                            <p:fltVal val="0"/>
                                          </p:val>
                                        </p:tav>
                                        <p:tav tm="100000">
                                          <p:val>
                                            <p:strVal val="#ppt_h"/>
                                          </p:val>
                                        </p:tav>
                                      </p:tavLst>
                                    </p:anim>
                                    <p:animEffect transition="in" filter="fade">
                                      <p:cBhvr>
                                        <p:cTn id="82" dur="500"/>
                                        <p:tgtEl>
                                          <p:spTgt spid="70"/>
                                        </p:tgtEl>
                                      </p:cBhvr>
                                    </p:animEffect>
                                  </p:childTnLst>
                                </p:cTn>
                              </p:par>
                            </p:childTnLst>
                          </p:cTn>
                        </p:par>
                        <p:par>
                          <p:cTn id="83" fill="hold">
                            <p:stCondLst>
                              <p:cond delay="6000"/>
                            </p:stCondLst>
                            <p:childTnLst>
                              <p:par>
                                <p:cTn id="84" presetID="2" presetClass="entr" presetSubtype="2" accel="50000" decel="5000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par>
                          <p:cTn id="88" fill="hold">
                            <p:stCondLst>
                              <p:cond delay="6500"/>
                            </p:stCondLst>
                            <p:childTnLst>
                              <p:par>
                                <p:cTn id="89" presetID="2" presetClass="entr" presetSubtype="4" accel="50000" decel="50000" fill="hold" nodeType="afterEffect">
                                  <p:stCondLst>
                                    <p:cond delay="0"/>
                                  </p:stCondLst>
                                  <p:childTnLst>
                                    <p:set>
                                      <p:cBhvr>
                                        <p:cTn id="90" dur="1" fill="hold">
                                          <p:stCondLst>
                                            <p:cond delay="0"/>
                                          </p:stCondLst>
                                        </p:cTn>
                                        <p:tgtEl>
                                          <p:spTgt spid="1035"/>
                                        </p:tgtEl>
                                        <p:attrNameLst>
                                          <p:attrName>style.visibility</p:attrName>
                                        </p:attrNameLst>
                                      </p:cBhvr>
                                      <p:to>
                                        <p:strVal val="visible"/>
                                      </p:to>
                                    </p:set>
                                    <p:anim calcmode="lin" valueType="num">
                                      <p:cBhvr additive="base">
                                        <p:cTn id="91" dur="500" fill="hold"/>
                                        <p:tgtEl>
                                          <p:spTgt spid="1035"/>
                                        </p:tgtEl>
                                        <p:attrNameLst>
                                          <p:attrName>ppt_x</p:attrName>
                                        </p:attrNameLst>
                                      </p:cBhvr>
                                      <p:tavLst>
                                        <p:tav tm="0">
                                          <p:val>
                                            <p:strVal val="#ppt_x"/>
                                          </p:val>
                                        </p:tav>
                                        <p:tav tm="100000">
                                          <p:val>
                                            <p:strVal val="#ppt_x"/>
                                          </p:val>
                                        </p:tav>
                                      </p:tavLst>
                                    </p:anim>
                                    <p:anim calcmode="lin" valueType="num">
                                      <p:cBhvr additive="base">
                                        <p:cTn id="92" dur="500" fill="hold"/>
                                        <p:tgtEl>
                                          <p:spTgt spid="1035"/>
                                        </p:tgtEl>
                                        <p:attrNameLst>
                                          <p:attrName>ppt_y</p:attrName>
                                        </p:attrNameLst>
                                      </p:cBhvr>
                                      <p:tavLst>
                                        <p:tav tm="0">
                                          <p:val>
                                            <p:strVal val="1+#ppt_h/2"/>
                                          </p:val>
                                        </p:tav>
                                        <p:tav tm="100000">
                                          <p:val>
                                            <p:strVal val="#ppt_y"/>
                                          </p:val>
                                        </p:tav>
                                      </p:tavLst>
                                    </p:anim>
                                  </p:childTnLst>
                                </p:cTn>
                              </p:par>
                              <p:par>
                                <p:cTn id="93" presetID="2" presetClass="entr" presetSubtype="8" accel="50000" decel="50000" fill="hold" nodeType="withEffect">
                                  <p:stCondLst>
                                    <p:cond delay="0"/>
                                  </p:stCondLst>
                                  <p:childTnLst>
                                    <p:set>
                                      <p:cBhvr>
                                        <p:cTn id="94" dur="1" fill="hold">
                                          <p:stCondLst>
                                            <p:cond delay="0"/>
                                          </p:stCondLst>
                                        </p:cTn>
                                        <p:tgtEl>
                                          <p:spTgt spid="7"/>
                                        </p:tgtEl>
                                        <p:attrNameLst>
                                          <p:attrName>style.visibility</p:attrName>
                                        </p:attrNameLst>
                                      </p:cBhvr>
                                      <p:to>
                                        <p:strVal val="visible"/>
                                      </p:to>
                                    </p:set>
                                    <p:anim calcmode="lin" valueType="num">
                                      <p:cBhvr additive="base">
                                        <p:cTn id="95" dur="500" fill="hold"/>
                                        <p:tgtEl>
                                          <p:spTgt spid="7"/>
                                        </p:tgtEl>
                                        <p:attrNameLst>
                                          <p:attrName>ppt_x</p:attrName>
                                        </p:attrNameLst>
                                      </p:cBhvr>
                                      <p:tavLst>
                                        <p:tav tm="0">
                                          <p:val>
                                            <p:strVal val="0-#ppt_w/2"/>
                                          </p:val>
                                        </p:tav>
                                        <p:tav tm="100000">
                                          <p:val>
                                            <p:strVal val="#ppt_x"/>
                                          </p:val>
                                        </p:tav>
                                      </p:tavLst>
                                    </p:anim>
                                    <p:anim calcmode="lin" valueType="num">
                                      <p:cBhvr additive="base">
                                        <p:cTn id="96" dur="500" fill="hold"/>
                                        <p:tgtEl>
                                          <p:spTgt spid="7"/>
                                        </p:tgtEl>
                                        <p:attrNameLst>
                                          <p:attrName>ppt_y</p:attrName>
                                        </p:attrNameLst>
                                      </p:cBhvr>
                                      <p:tavLst>
                                        <p:tav tm="0">
                                          <p:val>
                                            <p:strVal val="#ppt_y"/>
                                          </p:val>
                                        </p:tav>
                                        <p:tav tm="100000">
                                          <p:val>
                                            <p:strVal val="#ppt_y"/>
                                          </p:val>
                                        </p:tav>
                                      </p:tavLst>
                                    </p:anim>
                                  </p:childTnLst>
                                </p:cTn>
                              </p:par>
                            </p:childTnLst>
                          </p:cTn>
                        </p:par>
                        <p:par>
                          <p:cTn id="97" fill="hold">
                            <p:stCondLst>
                              <p:cond delay="7000"/>
                            </p:stCondLst>
                            <p:childTnLst>
                              <p:par>
                                <p:cTn id="98" presetID="53" presetClass="entr" presetSubtype="16"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 calcmode="lin" valueType="num">
                                      <p:cBhvr>
                                        <p:cTn id="100" dur="500" fill="hold"/>
                                        <p:tgtEl>
                                          <p:spTgt spid="38"/>
                                        </p:tgtEl>
                                        <p:attrNameLst>
                                          <p:attrName>ppt_w</p:attrName>
                                        </p:attrNameLst>
                                      </p:cBhvr>
                                      <p:tavLst>
                                        <p:tav tm="0">
                                          <p:val>
                                            <p:fltVal val="0"/>
                                          </p:val>
                                        </p:tav>
                                        <p:tav tm="100000">
                                          <p:val>
                                            <p:strVal val="#ppt_w"/>
                                          </p:val>
                                        </p:tav>
                                      </p:tavLst>
                                    </p:anim>
                                    <p:anim calcmode="lin" valueType="num">
                                      <p:cBhvr>
                                        <p:cTn id="101" dur="500" fill="hold"/>
                                        <p:tgtEl>
                                          <p:spTgt spid="38"/>
                                        </p:tgtEl>
                                        <p:attrNameLst>
                                          <p:attrName>ppt_h</p:attrName>
                                        </p:attrNameLst>
                                      </p:cBhvr>
                                      <p:tavLst>
                                        <p:tav tm="0">
                                          <p:val>
                                            <p:fltVal val="0"/>
                                          </p:val>
                                        </p:tav>
                                        <p:tav tm="100000">
                                          <p:val>
                                            <p:strVal val="#ppt_h"/>
                                          </p:val>
                                        </p:tav>
                                      </p:tavLst>
                                    </p:anim>
                                    <p:animEffect transition="in" filter="fade">
                                      <p:cBhvr>
                                        <p:cTn id="102" dur="500"/>
                                        <p:tgtEl>
                                          <p:spTgt spid="38"/>
                                        </p:tgtEl>
                                      </p:cBhvr>
                                    </p:animEffect>
                                  </p:childTnLst>
                                </p:cTn>
                              </p:par>
                            </p:childTnLst>
                          </p:cTn>
                        </p:par>
                        <p:par>
                          <p:cTn id="103" fill="hold">
                            <p:stCondLst>
                              <p:cond delay="7500"/>
                            </p:stCondLst>
                            <p:childTnLst>
                              <p:par>
                                <p:cTn id="104" presetID="53" presetClass="entr" presetSubtype="16" fill="hold" grpId="0" nodeType="afterEffect">
                                  <p:stCondLst>
                                    <p:cond delay="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500" fill="hold"/>
                                        <p:tgtEl>
                                          <p:spTgt spid="69"/>
                                        </p:tgtEl>
                                        <p:attrNameLst>
                                          <p:attrName>ppt_w</p:attrName>
                                        </p:attrNameLst>
                                      </p:cBhvr>
                                      <p:tavLst>
                                        <p:tav tm="0">
                                          <p:val>
                                            <p:fltVal val="0"/>
                                          </p:val>
                                        </p:tav>
                                        <p:tav tm="100000">
                                          <p:val>
                                            <p:strVal val="#ppt_w"/>
                                          </p:val>
                                        </p:tav>
                                      </p:tavLst>
                                    </p:anim>
                                    <p:anim calcmode="lin" valueType="num">
                                      <p:cBhvr>
                                        <p:cTn id="107" dur="500" fill="hold"/>
                                        <p:tgtEl>
                                          <p:spTgt spid="69"/>
                                        </p:tgtEl>
                                        <p:attrNameLst>
                                          <p:attrName>ppt_h</p:attrName>
                                        </p:attrNameLst>
                                      </p:cBhvr>
                                      <p:tavLst>
                                        <p:tav tm="0">
                                          <p:val>
                                            <p:fltVal val="0"/>
                                          </p:val>
                                        </p:tav>
                                        <p:tav tm="100000">
                                          <p:val>
                                            <p:strVal val="#ppt_h"/>
                                          </p:val>
                                        </p:tav>
                                      </p:tavLst>
                                    </p:anim>
                                    <p:animEffect transition="in" filter="fade">
                                      <p:cBhvr>
                                        <p:cTn id="108" dur="500"/>
                                        <p:tgtEl>
                                          <p:spTgt spid="69"/>
                                        </p:tgtEl>
                                      </p:cBhvr>
                                    </p:animEffect>
                                  </p:childTnLst>
                                </p:cTn>
                              </p:par>
                            </p:childTnLst>
                          </p:cTn>
                        </p:par>
                        <p:par>
                          <p:cTn id="109" fill="hold">
                            <p:stCondLst>
                              <p:cond delay="8000"/>
                            </p:stCondLst>
                            <p:childTnLst>
                              <p:par>
                                <p:cTn id="110" presetID="2" presetClass="entr" presetSubtype="4" accel="50000" decel="50000" fill="hold" grpId="0" nodeType="afterEffect">
                                  <p:stCondLst>
                                    <p:cond delay="0"/>
                                  </p:stCondLst>
                                  <p:childTnLst>
                                    <p:set>
                                      <p:cBhvr>
                                        <p:cTn id="111" dur="1" fill="hold">
                                          <p:stCondLst>
                                            <p:cond delay="0"/>
                                          </p:stCondLst>
                                        </p:cTn>
                                        <p:tgtEl>
                                          <p:spTgt spid="73"/>
                                        </p:tgtEl>
                                        <p:attrNameLst>
                                          <p:attrName>style.visibility</p:attrName>
                                        </p:attrNameLst>
                                      </p:cBhvr>
                                      <p:to>
                                        <p:strVal val="visible"/>
                                      </p:to>
                                    </p:set>
                                    <p:anim calcmode="lin" valueType="num">
                                      <p:cBhvr additive="base">
                                        <p:cTn id="112" dur="500" fill="hold"/>
                                        <p:tgtEl>
                                          <p:spTgt spid="73"/>
                                        </p:tgtEl>
                                        <p:attrNameLst>
                                          <p:attrName>ppt_x</p:attrName>
                                        </p:attrNameLst>
                                      </p:cBhvr>
                                      <p:tavLst>
                                        <p:tav tm="0">
                                          <p:val>
                                            <p:strVal val="#ppt_x"/>
                                          </p:val>
                                        </p:tav>
                                        <p:tav tm="100000">
                                          <p:val>
                                            <p:strVal val="#ppt_x"/>
                                          </p:val>
                                        </p:tav>
                                      </p:tavLst>
                                    </p:anim>
                                    <p:anim calcmode="lin" valueType="num">
                                      <p:cBhvr additive="base">
                                        <p:cTn id="1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30" grpId="0"/>
      <p:bldP spid="67" grpId="0"/>
      <p:bldP spid="68" grpId="0"/>
      <p:bldP spid="69" grpId="0"/>
      <p:bldP spid="70" grpId="0"/>
      <p:bldP spid="71" grpId="0"/>
      <p:bldP spid="72" grpId="0"/>
      <p:bldP spid="73" grpId="0"/>
      <p:bldP spid="37" grpId="0" animBg="1"/>
      <p:bldP spid="38" grpId="0" animBg="1"/>
      <p:bldP spid="39" grpId="0" animBg="1"/>
      <p:bldP spid="40" grpId="0" animBg="1"/>
      <p:bldP spid="4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52935" y="6379399"/>
            <a:ext cx="434380" cy="387433"/>
          </a:xfrm>
        </p:spPr>
        <p:txBody>
          <a:bodyPr/>
          <a:lstStyle/>
          <a:p>
            <a:fld id="{70C262CF-5CC9-4929-99CD-9F101191856B}" type="slidenum">
              <a:rPr lang="en-GB" sz="1200">
                <a:solidFill>
                  <a:srgbClr val="3F3F3F">
                    <a:lumMod val="60000"/>
                    <a:lumOff val="40000"/>
                  </a:srgbClr>
                </a:solidFill>
                <a:cs typeface="+mn-ea"/>
                <a:sym typeface="+mn-lt"/>
              </a:rPr>
            </a:fld>
            <a:endParaRPr lang="en-GB">
              <a:solidFill>
                <a:srgbClr val="3F3F3F">
                  <a:lumMod val="60000"/>
                  <a:lumOff val="40000"/>
                </a:srgbClr>
              </a:solidFill>
              <a:cs typeface="+mn-ea"/>
              <a:sym typeface="+mn-lt"/>
            </a:endParaRPr>
          </a:p>
        </p:txBody>
      </p:sp>
      <p:grpSp>
        <p:nvGrpSpPr>
          <p:cNvPr id="13" name="Group 12"/>
          <p:cNvGrpSpPr/>
          <p:nvPr/>
        </p:nvGrpSpPr>
        <p:grpSpPr>
          <a:xfrm>
            <a:off x="4566404" y="1377460"/>
            <a:ext cx="3751039" cy="4786158"/>
            <a:chOff x="4566005" y="1376925"/>
            <a:chExt cx="3752016" cy="4787404"/>
          </a:xfrm>
        </p:grpSpPr>
        <p:grpSp>
          <p:nvGrpSpPr>
            <p:cNvPr id="28" name="Group 27"/>
            <p:cNvGrpSpPr/>
            <p:nvPr/>
          </p:nvGrpSpPr>
          <p:grpSpPr>
            <a:xfrm>
              <a:off x="4566005" y="1376925"/>
              <a:ext cx="3752016" cy="4787404"/>
              <a:chOff x="4267567" y="971303"/>
              <a:chExt cx="4127218" cy="5266144"/>
            </a:xfrm>
          </p:grpSpPr>
          <p:sp>
            <p:nvSpPr>
              <p:cNvPr id="4" name="椭圆 12"/>
              <p:cNvSpPr/>
              <p:nvPr/>
            </p:nvSpPr>
            <p:spPr>
              <a:xfrm flipH="1">
                <a:off x="6598302" y="1672372"/>
                <a:ext cx="1545224" cy="3068998"/>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2"/>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5" name="椭圆 12"/>
              <p:cNvSpPr/>
              <p:nvPr/>
            </p:nvSpPr>
            <p:spPr>
              <a:xfrm>
                <a:off x="4561186" y="3834482"/>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4"/>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6" name="椭圆 28"/>
              <p:cNvSpPr/>
              <p:nvPr/>
            </p:nvSpPr>
            <p:spPr>
              <a:xfrm>
                <a:off x="4764682" y="3990124"/>
                <a:ext cx="1977892" cy="1977892"/>
              </a:xfrm>
              <a:prstGeom prst="ellipse">
                <a:avLst/>
              </a:prstGeom>
              <a:pattFill prst="dkDnDiag">
                <a:fgClr>
                  <a:schemeClr val="accent4"/>
                </a:fgClr>
                <a:bgClr>
                  <a:schemeClr val="accent4">
                    <a:lumMod val="75000"/>
                  </a:schemeClr>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7" name="椭圆 29"/>
              <p:cNvSpPr/>
              <p:nvPr/>
            </p:nvSpPr>
            <p:spPr>
              <a:xfrm>
                <a:off x="4978628" y="4204070"/>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8" name="椭圆 30"/>
              <p:cNvSpPr/>
              <p:nvPr/>
            </p:nvSpPr>
            <p:spPr>
              <a:xfrm>
                <a:off x="5228548" y="1917640"/>
                <a:ext cx="2663720" cy="2663720"/>
              </a:xfrm>
              <a:prstGeom prst="ellipse">
                <a:avLst/>
              </a:prstGeom>
              <a:pattFill prst="dkDnDiag">
                <a:fgClr>
                  <a:schemeClr val="accent2"/>
                </a:fgClr>
                <a:bgClr>
                  <a:schemeClr val="accent2">
                    <a:lumMod val="75000"/>
                  </a:schemeClr>
                </a:bgClr>
              </a:patt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9" name="椭圆 31"/>
              <p:cNvSpPr/>
              <p:nvPr/>
            </p:nvSpPr>
            <p:spPr>
              <a:xfrm>
                <a:off x="5451917" y="2141009"/>
                <a:ext cx="2216981" cy="221698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10" name="任意多边形 32"/>
              <p:cNvSpPr/>
              <p:nvPr/>
            </p:nvSpPr>
            <p:spPr>
              <a:xfrm>
                <a:off x="4267567" y="2409948"/>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1"/>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sp>
            <p:nvSpPr>
              <p:cNvPr id="11" name="椭圆 33"/>
              <p:cNvSpPr/>
              <p:nvPr/>
            </p:nvSpPr>
            <p:spPr>
              <a:xfrm>
                <a:off x="4580476" y="1169189"/>
                <a:ext cx="1877542" cy="1877542"/>
              </a:xfrm>
              <a:prstGeom prst="ellipse">
                <a:avLst/>
              </a:prstGeom>
              <a:pattFill prst="dkDnDiag">
                <a:fgClr>
                  <a:schemeClr val="accent1"/>
                </a:fgClr>
                <a:bgClr>
                  <a:schemeClr val="accent1">
                    <a:lumMod val="75000"/>
                  </a:schemeClr>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cxnSp>
            <p:nvCxnSpPr>
              <p:cNvPr id="12" name="直接连接符 34"/>
              <p:cNvCxnSpPr/>
              <p:nvPr/>
            </p:nvCxnSpPr>
            <p:spPr>
              <a:xfrm>
                <a:off x="4279385" y="2409948"/>
                <a:ext cx="0" cy="1063497"/>
              </a:xfrm>
              <a:prstGeom prst="line">
                <a:avLst/>
              </a:prstGeom>
              <a:noFill/>
              <a:ln w="28575" cap="flat" cmpd="sng" algn="ctr">
                <a:solidFill>
                  <a:schemeClr val="accent1"/>
                </a:solidFill>
                <a:prstDash val="solid"/>
              </a:ln>
              <a:effectLst/>
            </p:spPr>
          </p:cxnSp>
          <p:sp>
            <p:nvSpPr>
              <p:cNvPr id="15" name="椭圆 37"/>
              <p:cNvSpPr/>
              <p:nvPr/>
            </p:nvSpPr>
            <p:spPr>
              <a:xfrm>
                <a:off x="4744247" y="1332960"/>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19" name="任意多边形 41"/>
              <p:cNvSpPr/>
              <p:nvPr/>
            </p:nvSpPr>
            <p:spPr>
              <a:xfrm>
                <a:off x="4392547" y="5173950"/>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4"/>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cxnSp>
            <p:nvCxnSpPr>
              <p:cNvPr id="20" name="直接连接符 42"/>
              <p:cNvCxnSpPr/>
              <p:nvPr/>
            </p:nvCxnSpPr>
            <p:spPr>
              <a:xfrm>
                <a:off x="4404365" y="5173950"/>
                <a:ext cx="0" cy="1063497"/>
              </a:xfrm>
              <a:prstGeom prst="line">
                <a:avLst/>
              </a:prstGeom>
              <a:noFill/>
              <a:ln w="28575" cap="flat" cmpd="sng" algn="ctr">
                <a:solidFill>
                  <a:schemeClr val="accent4"/>
                </a:solidFill>
                <a:prstDash val="solid"/>
              </a:ln>
              <a:effectLst/>
            </p:spPr>
          </p:cxnSp>
          <p:sp>
            <p:nvSpPr>
              <p:cNvPr id="23" name="任意多边形 45"/>
              <p:cNvSpPr/>
              <p:nvPr/>
            </p:nvSpPr>
            <p:spPr>
              <a:xfrm flipH="1">
                <a:off x="7892268" y="3634444"/>
                <a:ext cx="502517"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2"/>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cxnSp>
            <p:nvCxnSpPr>
              <p:cNvPr id="24" name="直接连接符 46"/>
              <p:cNvCxnSpPr/>
              <p:nvPr/>
            </p:nvCxnSpPr>
            <p:spPr>
              <a:xfrm>
                <a:off x="8394785" y="3634444"/>
                <a:ext cx="0" cy="1063497"/>
              </a:xfrm>
              <a:prstGeom prst="line">
                <a:avLst/>
              </a:prstGeom>
              <a:noFill/>
              <a:ln w="28575" cap="flat" cmpd="sng" algn="ctr">
                <a:solidFill>
                  <a:schemeClr val="accent2"/>
                </a:solidFill>
                <a:prstDash val="solid"/>
              </a:ln>
              <a:effectLst/>
            </p:spPr>
          </p:cxnSp>
          <p:sp>
            <p:nvSpPr>
              <p:cNvPr id="27" name="椭圆 12"/>
              <p:cNvSpPr/>
              <p:nvPr/>
            </p:nvSpPr>
            <p:spPr>
              <a:xfrm>
                <a:off x="4419355" y="971303"/>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1"/>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grpSp>
        <p:grpSp>
          <p:nvGrpSpPr>
            <p:cNvPr id="31" name="Group 30"/>
            <p:cNvGrpSpPr/>
            <p:nvPr/>
          </p:nvGrpSpPr>
          <p:grpSpPr>
            <a:xfrm>
              <a:off x="6417836" y="3268762"/>
              <a:ext cx="465138" cy="435769"/>
              <a:chOff x="5368132" y="3540125"/>
              <a:chExt cx="465138" cy="435769"/>
            </a:xfrm>
            <a:solidFill>
              <a:schemeClr val="accent2"/>
            </a:solidFill>
          </p:grpSpPr>
          <p:sp>
            <p:nvSpPr>
              <p:cNvPr id="3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34" name="Group 33"/>
            <p:cNvGrpSpPr/>
            <p:nvPr/>
          </p:nvGrpSpPr>
          <p:grpSpPr>
            <a:xfrm>
              <a:off x="5719491" y="4824689"/>
              <a:ext cx="465138" cy="391319"/>
              <a:chOff x="5368132" y="2625725"/>
              <a:chExt cx="465138" cy="391319"/>
            </a:xfrm>
            <a:solidFill>
              <a:schemeClr val="accent4"/>
            </a:solidFill>
          </p:grpSpPr>
          <p:sp>
            <p:nvSpPr>
              <p:cNvPr id="35"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6"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7"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38" name="Group 37"/>
            <p:cNvGrpSpPr/>
            <p:nvPr/>
          </p:nvGrpSpPr>
          <p:grpSpPr>
            <a:xfrm>
              <a:off x="5467255" y="2178077"/>
              <a:ext cx="464344" cy="464344"/>
              <a:chOff x="4439444" y="2582069"/>
              <a:chExt cx="464344" cy="464344"/>
            </a:xfrm>
            <a:solidFill>
              <a:schemeClr val="accent1"/>
            </a:solidFill>
          </p:grpSpPr>
          <p:sp>
            <p:nvSpPr>
              <p:cNvPr id="39"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sp>
            <p:nvSpPr>
              <p:cNvPr id="40"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sp>
            <p:nvSpPr>
              <p:cNvPr id="41"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grpSp>
      </p:grpSp>
      <p:grpSp>
        <p:nvGrpSpPr>
          <p:cNvPr id="44" name="Group 43"/>
          <p:cNvGrpSpPr/>
          <p:nvPr/>
        </p:nvGrpSpPr>
        <p:grpSpPr>
          <a:xfrm>
            <a:off x="733512" y="2632766"/>
            <a:ext cx="3645837" cy="1054959"/>
            <a:chOff x="296347" y="2707900"/>
            <a:chExt cx="3646786" cy="1055233"/>
          </a:xfrm>
        </p:grpSpPr>
        <p:sp>
          <p:nvSpPr>
            <p:cNvPr id="42" name="TextBox 41"/>
            <p:cNvSpPr txBox="1"/>
            <p:nvPr/>
          </p:nvSpPr>
          <p:spPr>
            <a:xfrm>
              <a:off x="2937467" y="270790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sz="1600" b="1" dirty="0">
                <a:solidFill>
                  <a:srgbClr val="3F3F3F"/>
                </a:solidFill>
                <a:cs typeface="+mn-ea"/>
                <a:sym typeface="+mn-lt"/>
              </a:endParaRPr>
            </a:p>
          </p:txBody>
        </p:sp>
        <p:sp>
          <p:nvSpPr>
            <p:cNvPr id="43" name="Rectangle 42"/>
            <p:cNvSpPr/>
            <p:nvPr/>
          </p:nvSpPr>
          <p:spPr>
            <a:xfrm>
              <a:off x="296347" y="3040504"/>
              <a:ext cx="3640747" cy="722629"/>
            </a:xfrm>
            <a:prstGeom prst="rect">
              <a:avLst/>
            </a:prstGeom>
          </p:spPr>
          <p:txBody>
            <a:bodyPr wrap="square">
              <a:spAutoFit/>
            </a:bodyPr>
            <a:lstStyle/>
            <a:p>
              <a:pPr algn="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grpSp>
        <p:nvGrpSpPr>
          <p:cNvPr id="45" name="Group 44"/>
          <p:cNvGrpSpPr/>
          <p:nvPr/>
        </p:nvGrpSpPr>
        <p:grpSpPr>
          <a:xfrm>
            <a:off x="891630" y="5144840"/>
            <a:ext cx="3645837" cy="1054959"/>
            <a:chOff x="296347" y="2707900"/>
            <a:chExt cx="3646786" cy="1055233"/>
          </a:xfrm>
        </p:grpSpPr>
        <p:sp>
          <p:nvSpPr>
            <p:cNvPr id="46" name="TextBox 45"/>
            <p:cNvSpPr txBox="1"/>
            <p:nvPr/>
          </p:nvSpPr>
          <p:spPr>
            <a:xfrm>
              <a:off x="2937467" y="270790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sz="1600" b="1" dirty="0">
                <a:solidFill>
                  <a:srgbClr val="3F3F3F"/>
                </a:solidFill>
                <a:cs typeface="+mn-ea"/>
                <a:sym typeface="+mn-lt"/>
              </a:endParaRPr>
            </a:p>
          </p:txBody>
        </p:sp>
        <p:sp>
          <p:nvSpPr>
            <p:cNvPr id="47" name="Rectangle 46"/>
            <p:cNvSpPr/>
            <p:nvPr/>
          </p:nvSpPr>
          <p:spPr>
            <a:xfrm>
              <a:off x="296347" y="3040504"/>
              <a:ext cx="3640747" cy="722629"/>
            </a:xfrm>
            <a:prstGeom prst="rect">
              <a:avLst/>
            </a:prstGeom>
          </p:spPr>
          <p:txBody>
            <a:bodyPr wrap="square">
              <a:spAutoFit/>
            </a:bodyPr>
            <a:lstStyle/>
            <a:p>
              <a:pPr algn="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grpSp>
        <p:nvGrpSpPr>
          <p:cNvPr id="48" name="Group 47"/>
          <p:cNvGrpSpPr/>
          <p:nvPr/>
        </p:nvGrpSpPr>
        <p:grpSpPr>
          <a:xfrm>
            <a:off x="8449467" y="3725085"/>
            <a:ext cx="3640063" cy="1062787"/>
            <a:chOff x="296083" y="2700070"/>
            <a:chExt cx="3641011" cy="1063063"/>
          </a:xfrm>
        </p:grpSpPr>
        <p:sp>
          <p:nvSpPr>
            <p:cNvPr id="49" name="TextBox 48"/>
            <p:cNvSpPr txBox="1"/>
            <p:nvPr/>
          </p:nvSpPr>
          <p:spPr>
            <a:xfrm>
              <a:off x="296083" y="270007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altLang="zh-CN" sz="1600" b="1" dirty="0">
                <a:solidFill>
                  <a:srgbClr val="3F3F3F"/>
                </a:solidFill>
                <a:cs typeface="+mn-ea"/>
                <a:sym typeface="+mn-lt"/>
              </a:endParaRPr>
            </a:p>
          </p:txBody>
        </p:sp>
        <p:sp>
          <p:nvSpPr>
            <p:cNvPr id="50" name="Rectangle 49"/>
            <p:cNvSpPr/>
            <p:nvPr/>
          </p:nvSpPr>
          <p:spPr>
            <a:xfrm>
              <a:off x="296347" y="3040504"/>
              <a:ext cx="3640747" cy="722629"/>
            </a:xfrm>
            <a:prstGeom prst="rect">
              <a:avLst/>
            </a:prstGeom>
          </p:spPr>
          <p:txBody>
            <a:bodyPr wrap="square">
              <a:spAutoFit/>
            </a:bodyPr>
            <a:lstStyle/>
            <a:p>
              <a:pP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sp>
        <p:nvSpPr>
          <p:cNvPr id="51"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2"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3"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p:tgtEl>
                                          <p:spTgt spid="48"/>
                                        </p:tgtEl>
                                        <p:attrNameLst>
                                          <p:attrName>ppt_x</p:attrName>
                                        </p:attrNameLst>
                                      </p:cBhvr>
                                      <p:tavLst>
                                        <p:tav tm="0">
                                          <p:val>
                                            <p:strVal val="#ppt_x-#ppt_w*1.125000"/>
                                          </p:val>
                                        </p:tav>
                                        <p:tav tm="100000">
                                          <p:val>
                                            <p:strVal val="#ppt_x"/>
                                          </p:val>
                                        </p:tav>
                                      </p:tavLst>
                                    </p:anim>
                                    <p:animEffect transition="in" filter="wipe(right)">
                                      <p:cBhvr>
                                        <p:cTn id="13" dur="500"/>
                                        <p:tgtEl>
                                          <p:spTgt spid="48"/>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p:tgtEl>
                                          <p:spTgt spid="44"/>
                                        </p:tgtEl>
                                        <p:attrNameLst>
                                          <p:attrName>ppt_x</p:attrName>
                                        </p:attrNameLst>
                                      </p:cBhvr>
                                      <p:tavLst>
                                        <p:tav tm="0">
                                          <p:val>
                                            <p:strVal val="#ppt_x+#ppt_w*1.125000"/>
                                          </p:val>
                                        </p:tav>
                                        <p:tav tm="100000">
                                          <p:val>
                                            <p:strVal val="#ppt_x"/>
                                          </p:val>
                                        </p:tav>
                                      </p:tavLst>
                                    </p:anim>
                                    <p:animEffect transition="in" filter="wipe(left)">
                                      <p:cBhvr>
                                        <p:cTn id="18" dur="500"/>
                                        <p:tgtEl>
                                          <p:spTgt spid="44"/>
                                        </p:tgtEl>
                                      </p:cBhvr>
                                    </p:animEffect>
                                  </p:childTnLst>
                                </p:cTn>
                              </p:par>
                            </p:childTnLst>
                          </p:cTn>
                        </p:par>
                        <p:par>
                          <p:cTn id="19" fill="hold">
                            <p:stCondLst>
                              <p:cond delay="1500"/>
                            </p:stCondLst>
                            <p:childTnLst>
                              <p:par>
                                <p:cTn id="20" presetID="12" presetClass="entr" presetSubtype="2"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p:tgtEl>
                                          <p:spTgt spid="45"/>
                                        </p:tgtEl>
                                        <p:attrNameLst>
                                          <p:attrName>ppt_x</p:attrName>
                                        </p:attrNameLst>
                                      </p:cBhvr>
                                      <p:tavLst>
                                        <p:tav tm="0">
                                          <p:val>
                                            <p:strVal val="#ppt_x+#ppt_w*1.125000"/>
                                          </p:val>
                                        </p:tav>
                                        <p:tav tm="100000">
                                          <p:val>
                                            <p:strVal val="#ppt_x"/>
                                          </p:val>
                                        </p:tav>
                                      </p:tavLst>
                                    </p:anim>
                                    <p:animEffect transition="in" filter="wipe(left)">
                                      <p:cBhvr>
                                        <p:cTn id="2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1154816" y="1913362"/>
            <a:ext cx="2183918" cy="2717689"/>
            <a:chOff x="1363349" y="2002862"/>
            <a:chExt cx="2183918" cy="2717689"/>
          </a:xfrm>
        </p:grpSpPr>
        <p:sp>
          <p:nvSpPr>
            <p:cNvPr id="54" name="Freeform 14"/>
            <p:cNvSpPr/>
            <p:nvPr/>
          </p:nvSpPr>
          <p:spPr bwMode="auto">
            <a:xfrm>
              <a:off x="1727336"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5" name="Freeform 15"/>
            <p:cNvSpPr/>
            <p:nvPr/>
          </p:nvSpPr>
          <p:spPr bwMode="auto">
            <a:xfrm>
              <a:off x="1727336"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6" name="Freeform 16"/>
            <p:cNvSpPr/>
            <p:nvPr/>
          </p:nvSpPr>
          <p:spPr bwMode="auto">
            <a:xfrm>
              <a:off x="1727336"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7" name="Freeform 17"/>
            <p:cNvSpPr/>
            <p:nvPr/>
          </p:nvSpPr>
          <p:spPr bwMode="auto">
            <a:xfrm>
              <a:off x="1727336"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8" name="Freeform 18"/>
            <p:cNvSpPr/>
            <p:nvPr/>
          </p:nvSpPr>
          <p:spPr bwMode="auto">
            <a:xfrm>
              <a:off x="1363349"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59" name="Freeform 19"/>
            <p:cNvSpPr/>
            <p:nvPr/>
          </p:nvSpPr>
          <p:spPr bwMode="auto">
            <a:xfrm>
              <a:off x="2456567"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0" name="Freeform 20"/>
            <p:cNvSpPr/>
            <p:nvPr/>
          </p:nvSpPr>
          <p:spPr bwMode="auto">
            <a:xfrm>
              <a:off x="1363349"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1" name="Freeform 21"/>
            <p:cNvSpPr/>
            <p:nvPr/>
          </p:nvSpPr>
          <p:spPr bwMode="auto">
            <a:xfrm>
              <a:off x="2456567"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cxnSp>
          <p:nvCxnSpPr>
            <p:cNvPr id="71" name="Straight Connector 30"/>
            <p:cNvCxnSpPr/>
            <p:nvPr/>
          </p:nvCxnSpPr>
          <p:spPr>
            <a:xfrm>
              <a:off x="2454048" y="2641916"/>
              <a:ext cx="0" cy="987696"/>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5" name="Freeform 10"/>
            <p:cNvSpPr>
              <a:spLocks noEditPoints="1"/>
            </p:cNvSpPr>
            <p:nvPr/>
          </p:nvSpPr>
          <p:spPr bwMode="auto">
            <a:xfrm>
              <a:off x="2213131" y="2002862"/>
              <a:ext cx="507563" cy="507563"/>
            </a:xfrm>
            <a:custGeom>
              <a:avLst/>
              <a:gdLst>
                <a:gd name="T0" fmla="*/ 904 w 1808"/>
                <a:gd name="T1" fmla="*/ 1808 h 1808"/>
                <a:gd name="T2" fmla="*/ 723 w 1808"/>
                <a:gd name="T3" fmla="*/ 1627 h 1808"/>
                <a:gd name="T4" fmla="*/ 723 w 1808"/>
                <a:gd name="T5" fmla="*/ 1604 h 1808"/>
                <a:gd name="T6" fmla="*/ 204 w 1808"/>
                <a:gd name="T7" fmla="*/ 1085 h 1808"/>
                <a:gd name="T8" fmla="*/ 181 w 1808"/>
                <a:gd name="T9" fmla="*/ 1085 h 1808"/>
                <a:gd name="T10" fmla="*/ 0 w 1808"/>
                <a:gd name="T11" fmla="*/ 904 h 1808"/>
                <a:gd name="T12" fmla="*/ 181 w 1808"/>
                <a:gd name="T13" fmla="*/ 723 h 1808"/>
                <a:gd name="T14" fmla="*/ 204 w 1808"/>
                <a:gd name="T15" fmla="*/ 723 h 1808"/>
                <a:gd name="T16" fmla="*/ 723 w 1808"/>
                <a:gd name="T17" fmla="*/ 204 h 1808"/>
                <a:gd name="T18" fmla="*/ 723 w 1808"/>
                <a:gd name="T19" fmla="*/ 181 h 1808"/>
                <a:gd name="T20" fmla="*/ 904 w 1808"/>
                <a:gd name="T21" fmla="*/ 0 h 1808"/>
                <a:gd name="T22" fmla="*/ 1085 w 1808"/>
                <a:gd name="T23" fmla="*/ 181 h 1808"/>
                <a:gd name="T24" fmla="*/ 1085 w 1808"/>
                <a:gd name="T25" fmla="*/ 204 h 1808"/>
                <a:gd name="T26" fmla="*/ 1604 w 1808"/>
                <a:gd name="T27" fmla="*/ 723 h 1808"/>
                <a:gd name="T28" fmla="*/ 1627 w 1808"/>
                <a:gd name="T29" fmla="*/ 723 h 1808"/>
                <a:gd name="T30" fmla="*/ 1808 w 1808"/>
                <a:gd name="T31" fmla="*/ 904 h 1808"/>
                <a:gd name="T32" fmla="*/ 1627 w 1808"/>
                <a:gd name="T33" fmla="*/ 1085 h 1808"/>
                <a:gd name="T34" fmla="*/ 1604 w 1808"/>
                <a:gd name="T35" fmla="*/ 1085 h 1808"/>
                <a:gd name="T36" fmla="*/ 1085 w 1808"/>
                <a:gd name="T37" fmla="*/ 1604 h 1808"/>
                <a:gd name="T38" fmla="*/ 1085 w 1808"/>
                <a:gd name="T39" fmla="*/ 1627 h 1808"/>
                <a:gd name="T40" fmla="*/ 904 w 1808"/>
                <a:gd name="T41" fmla="*/ 1808 h 1808"/>
                <a:gd name="T42" fmla="*/ 181 w 1808"/>
                <a:gd name="T43" fmla="*/ 844 h 1808"/>
                <a:gd name="T44" fmla="*/ 121 w 1808"/>
                <a:gd name="T45" fmla="*/ 904 h 1808"/>
                <a:gd name="T46" fmla="*/ 181 w 1808"/>
                <a:gd name="T47" fmla="*/ 964 h 1808"/>
                <a:gd name="T48" fmla="*/ 252 w 1808"/>
                <a:gd name="T49" fmla="*/ 964 h 1808"/>
                <a:gd name="T50" fmla="*/ 312 w 1808"/>
                <a:gd name="T51" fmla="*/ 1014 h 1808"/>
                <a:gd name="T52" fmla="*/ 794 w 1808"/>
                <a:gd name="T53" fmla="*/ 1496 h 1808"/>
                <a:gd name="T54" fmla="*/ 844 w 1808"/>
                <a:gd name="T55" fmla="*/ 1555 h 1808"/>
                <a:gd name="T56" fmla="*/ 844 w 1808"/>
                <a:gd name="T57" fmla="*/ 1627 h 1808"/>
                <a:gd name="T58" fmla="*/ 904 w 1808"/>
                <a:gd name="T59" fmla="*/ 1687 h 1808"/>
                <a:gd name="T60" fmla="*/ 964 w 1808"/>
                <a:gd name="T61" fmla="*/ 1627 h 1808"/>
                <a:gd name="T62" fmla="*/ 964 w 1808"/>
                <a:gd name="T63" fmla="*/ 1555 h 1808"/>
                <a:gd name="T64" fmla="*/ 1014 w 1808"/>
                <a:gd name="T65" fmla="*/ 1496 h 1808"/>
                <a:gd name="T66" fmla="*/ 1496 w 1808"/>
                <a:gd name="T67" fmla="*/ 1014 h 1808"/>
                <a:gd name="T68" fmla="*/ 1555 w 1808"/>
                <a:gd name="T69" fmla="*/ 964 h 1808"/>
                <a:gd name="T70" fmla="*/ 1627 w 1808"/>
                <a:gd name="T71" fmla="*/ 964 h 1808"/>
                <a:gd name="T72" fmla="*/ 1687 w 1808"/>
                <a:gd name="T73" fmla="*/ 904 h 1808"/>
                <a:gd name="T74" fmla="*/ 1627 w 1808"/>
                <a:gd name="T75" fmla="*/ 844 h 1808"/>
                <a:gd name="T76" fmla="*/ 1555 w 1808"/>
                <a:gd name="T77" fmla="*/ 844 h 1808"/>
                <a:gd name="T78" fmla="*/ 1496 w 1808"/>
                <a:gd name="T79" fmla="*/ 794 h 1808"/>
                <a:gd name="T80" fmla="*/ 1014 w 1808"/>
                <a:gd name="T81" fmla="*/ 312 h 1808"/>
                <a:gd name="T82" fmla="*/ 964 w 1808"/>
                <a:gd name="T83" fmla="*/ 253 h 1808"/>
                <a:gd name="T84" fmla="*/ 964 w 1808"/>
                <a:gd name="T85" fmla="*/ 181 h 1808"/>
                <a:gd name="T86" fmla="*/ 904 w 1808"/>
                <a:gd name="T87" fmla="*/ 121 h 1808"/>
                <a:gd name="T88" fmla="*/ 844 w 1808"/>
                <a:gd name="T89" fmla="*/ 181 h 1808"/>
                <a:gd name="T90" fmla="*/ 844 w 1808"/>
                <a:gd name="T91" fmla="*/ 253 h 1808"/>
                <a:gd name="T92" fmla="*/ 794 w 1808"/>
                <a:gd name="T93" fmla="*/ 312 h 1808"/>
                <a:gd name="T94" fmla="*/ 312 w 1808"/>
                <a:gd name="T95" fmla="*/ 794 h 1808"/>
                <a:gd name="T96" fmla="*/ 252 w 1808"/>
                <a:gd name="T97" fmla="*/ 844 h 1808"/>
                <a:gd name="T98" fmla="*/ 181 w 1808"/>
                <a:gd name="T99" fmla="*/ 844 h 1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8" h="1808">
                  <a:moveTo>
                    <a:pt x="904" y="1808"/>
                  </a:moveTo>
                  <a:cubicBezTo>
                    <a:pt x="804" y="1808"/>
                    <a:pt x="723" y="1727"/>
                    <a:pt x="723" y="1627"/>
                  </a:cubicBezTo>
                  <a:cubicBezTo>
                    <a:pt x="723" y="1604"/>
                    <a:pt x="723" y="1604"/>
                    <a:pt x="723" y="1604"/>
                  </a:cubicBezTo>
                  <a:cubicBezTo>
                    <a:pt x="470" y="1538"/>
                    <a:pt x="270" y="1338"/>
                    <a:pt x="204" y="1085"/>
                  </a:cubicBezTo>
                  <a:cubicBezTo>
                    <a:pt x="181" y="1085"/>
                    <a:pt x="181" y="1085"/>
                    <a:pt x="181" y="1085"/>
                  </a:cubicBezTo>
                  <a:cubicBezTo>
                    <a:pt x="81" y="1085"/>
                    <a:pt x="0" y="1004"/>
                    <a:pt x="0" y="904"/>
                  </a:cubicBezTo>
                  <a:cubicBezTo>
                    <a:pt x="0" y="804"/>
                    <a:pt x="81" y="723"/>
                    <a:pt x="181" y="723"/>
                  </a:cubicBezTo>
                  <a:cubicBezTo>
                    <a:pt x="204" y="723"/>
                    <a:pt x="204" y="723"/>
                    <a:pt x="204" y="723"/>
                  </a:cubicBezTo>
                  <a:cubicBezTo>
                    <a:pt x="270" y="470"/>
                    <a:pt x="470" y="270"/>
                    <a:pt x="723" y="204"/>
                  </a:cubicBezTo>
                  <a:cubicBezTo>
                    <a:pt x="723" y="181"/>
                    <a:pt x="723" y="181"/>
                    <a:pt x="723" y="181"/>
                  </a:cubicBezTo>
                  <a:cubicBezTo>
                    <a:pt x="723" y="81"/>
                    <a:pt x="804" y="0"/>
                    <a:pt x="904" y="0"/>
                  </a:cubicBezTo>
                  <a:cubicBezTo>
                    <a:pt x="1004" y="0"/>
                    <a:pt x="1085" y="81"/>
                    <a:pt x="1085" y="181"/>
                  </a:cubicBezTo>
                  <a:cubicBezTo>
                    <a:pt x="1085" y="204"/>
                    <a:pt x="1085" y="204"/>
                    <a:pt x="1085" y="204"/>
                  </a:cubicBezTo>
                  <a:cubicBezTo>
                    <a:pt x="1338" y="270"/>
                    <a:pt x="1538" y="470"/>
                    <a:pt x="1604" y="723"/>
                  </a:cubicBezTo>
                  <a:cubicBezTo>
                    <a:pt x="1627" y="723"/>
                    <a:pt x="1627" y="723"/>
                    <a:pt x="1627" y="723"/>
                  </a:cubicBezTo>
                  <a:cubicBezTo>
                    <a:pt x="1727" y="723"/>
                    <a:pt x="1808" y="804"/>
                    <a:pt x="1808" y="904"/>
                  </a:cubicBezTo>
                  <a:cubicBezTo>
                    <a:pt x="1808" y="1004"/>
                    <a:pt x="1727" y="1085"/>
                    <a:pt x="1627" y="1085"/>
                  </a:cubicBezTo>
                  <a:cubicBezTo>
                    <a:pt x="1604" y="1085"/>
                    <a:pt x="1604" y="1085"/>
                    <a:pt x="1604" y="1085"/>
                  </a:cubicBezTo>
                  <a:cubicBezTo>
                    <a:pt x="1538" y="1338"/>
                    <a:pt x="1338" y="1538"/>
                    <a:pt x="1085" y="1604"/>
                  </a:cubicBezTo>
                  <a:cubicBezTo>
                    <a:pt x="1085" y="1627"/>
                    <a:pt x="1085" y="1627"/>
                    <a:pt x="1085" y="1627"/>
                  </a:cubicBezTo>
                  <a:cubicBezTo>
                    <a:pt x="1085" y="1727"/>
                    <a:pt x="1004" y="1808"/>
                    <a:pt x="904" y="1808"/>
                  </a:cubicBezTo>
                  <a:close/>
                  <a:moveTo>
                    <a:pt x="181" y="844"/>
                  </a:moveTo>
                  <a:cubicBezTo>
                    <a:pt x="148" y="844"/>
                    <a:pt x="121" y="871"/>
                    <a:pt x="121" y="904"/>
                  </a:cubicBezTo>
                  <a:cubicBezTo>
                    <a:pt x="121" y="937"/>
                    <a:pt x="148" y="964"/>
                    <a:pt x="181" y="964"/>
                  </a:cubicBezTo>
                  <a:cubicBezTo>
                    <a:pt x="252" y="964"/>
                    <a:pt x="252" y="964"/>
                    <a:pt x="252" y="964"/>
                  </a:cubicBezTo>
                  <a:cubicBezTo>
                    <a:pt x="282" y="964"/>
                    <a:pt x="307" y="985"/>
                    <a:pt x="312" y="1014"/>
                  </a:cubicBezTo>
                  <a:cubicBezTo>
                    <a:pt x="357" y="1257"/>
                    <a:pt x="551" y="1451"/>
                    <a:pt x="794" y="1496"/>
                  </a:cubicBezTo>
                  <a:cubicBezTo>
                    <a:pt x="823" y="1501"/>
                    <a:pt x="844" y="1526"/>
                    <a:pt x="844" y="1555"/>
                  </a:cubicBezTo>
                  <a:cubicBezTo>
                    <a:pt x="844" y="1627"/>
                    <a:pt x="844" y="1627"/>
                    <a:pt x="844" y="1627"/>
                  </a:cubicBezTo>
                  <a:cubicBezTo>
                    <a:pt x="844" y="1660"/>
                    <a:pt x="871" y="1687"/>
                    <a:pt x="904" y="1687"/>
                  </a:cubicBezTo>
                  <a:cubicBezTo>
                    <a:pt x="937" y="1687"/>
                    <a:pt x="964" y="1660"/>
                    <a:pt x="964" y="1627"/>
                  </a:cubicBezTo>
                  <a:cubicBezTo>
                    <a:pt x="964" y="1555"/>
                    <a:pt x="964" y="1555"/>
                    <a:pt x="964" y="1555"/>
                  </a:cubicBezTo>
                  <a:cubicBezTo>
                    <a:pt x="964" y="1526"/>
                    <a:pt x="985" y="1501"/>
                    <a:pt x="1014" y="1496"/>
                  </a:cubicBezTo>
                  <a:cubicBezTo>
                    <a:pt x="1257" y="1451"/>
                    <a:pt x="1451" y="1257"/>
                    <a:pt x="1496" y="1014"/>
                  </a:cubicBezTo>
                  <a:cubicBezTo>
                    <a:pt x="1501" y="985"/>
                    <a:pt x="1526" y="964"/>
                    <a:pt x="1555" y="964"/>
                  </a:cubicBezTo>
                  <a:cubicBezTo>
                    <a:pt x="1627" y="964"/>
                    <a:pt x="1627" y="964"/>
                    <a:pt x="1627" y="964"/>
                  </a:cubicBezTo>
                  <a:cubicBezTo>
                    <a:pt x="1660" y="964"/>
                    <a:pt x="1687" y="937"/>
                    <a:pt x="1687" y="904"/>
                  </a:cubicBezTo>
                  <a:cubicBezTo>
                    <a:pt x="1687" y="871"/>
                    <a:pt x="1660" y="844"/>
                    <a:pt x="1627" y="844"/>
                  </a:cubicBezTo>
                  <a:cubicBezTo>
                    <a:pt x="1555" y="844"/>
                    <a:pt x="1555" y="844"/>
                    <a:pt x="1555" y="844"/>
                  </a:cubicBezTo>
                  <a:cubicBezTo>
                    <a:pt x="1526" y="844"/>
                    <a:pt x="1501" y="823"/>
                    <a:pt x="1496" y="794"/>
                  </a:cubicBezTo>
                  <a:cubicBezTo>
                    <a:pt x="1451" y="551"/>
                    <a:pt x="1257" y="357"/>
                    <a:pt x="1014" y="312"/>
                  </a:cubicBezTo>
                  <a:cubicBezTo>
                    <a:pt x="985" y="307"/>
                    <a:pt x="964" y="282"/>
                    <a:pt x="964" y="253"/>
                  </a:cubicBezTo>
                  <a:cubicBezTo>
                    <a:pt x="964" y="181"/>
                    <a:pt x="964" y="181"/>
                    <a:pt x="964" y="181"/>
                  </a:cubicBezTo>
                  <a:cubicBezTo>
                    <a:pt x="964" y="148"/>
                    <a:pt x="937" y="121"/>
                    <a:pt x="904" y="121"/>
                  </a:cubicBezTo>
                  <a:cubicBezTo>
                    <a:pt x="871" y="121"/>
                    <a:pt x="844" y="148"/>
                    <a:pt x="844" y="181"/>
                  </a:cubicBezTo>
                  <a:cubicBezTo>
                    <a:pt x="844" y="253"/>
                    <a:pt x="844" y="253"/>
                    <a:pt x="844" y="253"/>
                  </a:cubicBezTo>
                  <a:cubicBezTo>
                    <a:pt x="844" y="282"/>
                    <a:pt x="823" y="307"/>
                    <a:pt x="794" y="312"/>
                  </a:cubicBezTo>
                  <a:cubicBezTo>
                    <a:pt x="551" y="357"/>
                    <a:pt x="357" y="551"/>
                    <a:pt x="312" y="794"/>
                  </a:cubicBezTo>
                  <a:cubicBezTo>
                    <a:pt x="307" y="823"/>
                    <a:pt x="282" y="844"/>
                    <a:pt x="252" y="844"/>
                  </a:cubicBezTo>
                  <a:lnTo>
                    <a:pt x="181" y="844"/>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96" name="Freeform 11"/>
            <p:cNvSpPr>
              <a:spLocks noEditPoints="1"/>
            </p:cNvSpPr>
            <p:nvPr/>
          </p:nvSpPr>
          <p:spPr bwMode="auto">
            <a:xfrm>
              <a:off x="2373976" y="2163707"/>
              <a:ext cx="185873" cy="185873"/>
            </a:xfrm>
            <a:custGeom>
              <a:avLst/>
              <a:gdLst>
                <a:gd name="T0" fmla="*/ 331 w 662"/>
                <a:gd name="T1" fmla="*/ 662 h 662"/>
                <a:gd name="T2" fmla="*/ 0 w 662"/>
                <a:gd name="T3" fmla="*/ 331 h 662"/>
                <a:gd name="T4" fmla="*/ 331 w 662"/>
                <a:gd name="T5" fmla="*/ 0 h 662"/>
                <a:gd name="T6" fmla="*/ 662 w 662"/>
                <a:gd name="T7" fmla="*/ 331 h 662"/>
                <a:gd name="T8" fmla="*/ 331 w 662"/>
                <a:gd name="T9" fmla="*/ 662 h 662"/>
                <a:gd name="T10" fmla="*/ 331 w 662"/>
                <a:gd name="T11" fmla="*/ 60 h 662"/>
                <a:gd name="T12" fmla="*/ 60 w 662"/>
                <a:gd name="T13" fmla="*/ 331 h 662"/>
                <a:gd name="T14" fmla="*/ 331 w 662"/>
                <a:gd name="T15" fmla="*/ 602 h 662"/>
                <a:gd name="T16" fmla="*/ 602 w 662"/>
                <a:gd name="T17" fmla="*/ 331 h 662"/>
                <a:gd name="T18" fmla="*/ 331 w 662"/>
                <a:gd name="T19" fmla="*/ 6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2" h="662">
                  <a:moveTo>
                    <a:pt x="331" y="662"/>
                  </a:moveTo>
                  <a:cubicBezTo>
                    <a:pt x="148" y="662"/>
                    <a:pt x="0" y="514"/>
                    <a:pt x="0" y="331"/>
                  </a:cubicBezTo>
                  <a:cubicBezTo>
                    <a:pt x="0" y="148"/>
                    <a:pt x="148" y="0"/>
                    <a:pt x="331" y="0"/>
                  </a:cubicBezTo>
                  <a:cubicBezTo>
                    <a:pt x="514" y="0"/>
                    <a:pt x="662" y="148"/>
                    <a:pt x="662" y="331"/>
                  </a:cubicBezTo>
                  <a:cubicBezTo>
                    <a:pt x="662" y="514"/>
                    <a:pt x="514" y="662"/>
                    <a:pt x="331" y="662"/>
                  </a:cubicBezTo>
                  <a:close/>
                  <a:moveTo>
                    <a:pt x="331" y="60"/>
                  </a:moveTo>
                  <a:cubicBezTo>
                    <a:pt x="182" y="60"/>
                    <a:pt x="60" y="182"/>
                    <a:pt x="60" y="331"/>
                  </a:cubicBezTo>
                  <a:cubicBezTo>
                    <a:pt x="60" y="480"/>
                    <a:pt x="182" y="602"/>
                    <a:pt x="331" y="602"/>
                  </a:cubicBezTo>
                  <a:cubicBezTo>
                    <a:pt x="480" y="602"/>
                    <a:pt x="602" y="480"/>
                    <a:pt x="602" y="331"/>
                  </a:cubicBezTo>
                  <a:cubicBezTo>
                    <a:pt x="602" y="182"/>
                    <a:pt x="480" y="60"/>
                    <a:pt x="331" y="60"/>
                  </a:cubicBezTo>
                  <a:close/>
                </a:path>
              </a:pathLst>
            </a:custGeom>
            <a:solidFill>
              <a:schemeClr val="accent3"/>
            </a:solidFill>
            <a:ln>
              <a:noFill/>
            </a:ln>
          </p:spPr>
          <p:txBody>
            <a:bodyPr vert="horz" wrap="square" lIns="91440" tIns="45720" rIns="91440" bIns="45720" numCol="1" anchor="t" anchorCtr="0" compatLnSpc="1"/>
            <a:lstStyle/>
            <a:p>
              <a:endParaRPr lang="id-ID"/>
            </a:p>
          </p:txBody>
        </p:sp>
      </p:grpSp>
      <p:grpSp>
        <p:nvGrpSpPr>
          <p:cNvPr id="108" name="组合 107"/>
          <p:cNvGrpSpPr/>
          <p:nvPr/>
        </p:nvGrpSpPr>
        <p:grpSpPr>
          <a:xfrm>
            <a:off x="3720966" y="1919795"/>
            <a:ext cx="2183918" cy="2704823"/>
            <a:chOff x="3791317" y="2015728"/>
            <a:chExt cx="2183918" cy="2704823"/>
          </a:xfrm>
        </p:grpSpPr>
        <p:sp>
          <p:nvSpPr>
            <p:cNvPr id="63" name="Freeform 14"/>
            <p:cNvSpPr/>
            <p:nvPr/>
          </p:nvSpPr>
          <p:spPr bwMode="auto">
            <a:xfrm>
              <a:off x="4155304"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4" name="Freeform 15"/>
            <p:cNvSpPr/>
            <p:nvPr/>
          </p:nvSpPr>
          <p:spPr bwMode="auto">
            <a:xfrm>
              <a:off x="4155304"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5" name="Freeform 16"/>
            <p:cNvSpPr/>
            <p:nvPr/>
          </p:nvSpPr>
          <p:spPr bwMode="auto">
            <a:xfrm>
              <a:off x="4155304"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6" name="Freeform 17"/>
            <p:cNvSpPr/>
            <p:nvPr/>
          </p:nvSpPr>
          <p:spPr bwMode="auto">
            <a:xfrm>
              <a:off x="4155304"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7" name="Freeform 18"/>
            <p:cNvSpPr/>
            <p:nvPr/>
          </p:nvSpPr>
          <p:spPr bwMode="auto">
            <a:xfrm>
              <a:off x="3791317"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8" name="Freeform 19"/>
            <p:cNvSpPr/>
            <p:nvPr/>
          </p:nvSpPr>
          <p:spPr bwMode="auto">
            <a:xfrm>
              <a:off x="4884535"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9" name="Freeform 20"/>
            <p:cNvSpPr/>
            <p:nvPr/>
          </p:nvSpPr>
          <p:spPr bwMode="auto">
            <a:xfrm>
              <a:off x="3791317"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70" name="Freeform 21"/>
            <p:cNvSpPr/>
            <p:nvPr/>
          </p:nvSpPr>
          <p:spPr bwMode="auto">
            <a:xfrm>
              <a:off x="4884535"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cxnSp>
          <p:nvCxnSpPr>
            <p:cNvPr id="72" name="Straight Connector 31"/>
            <p:cNvCxnSpPr/>
            <p:nvPr/>
          </p:nvCxnSpPr>
          <p:spPr>
            <a:xfrm>
              <a:off x="4882016"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9" name="Freeform 15"/>
            <p:cNvSpPr>
              <a:spLocks noEditPoints="1"/>
            </p:cNvSpPr>
            <p:nvPr/>
          </p:nvSpPr>
          <p:spPr bwMode="auto">
            <a:xfrm>
              <a:off x="4544692" y="2015728"/>
              <a:ext cx="663214" cy="507564"/>
            </a:xfrm>
            <a:custGeom>
              <a:avLst/>
              <a:gdLst>
                <a:gd name="T0" fmla="*/ 2181 w 2472"/>
                <a:gd name="T1" fmla="*/ 0 h 1891"/>
                <a:gd name="T2" fmla="*/ 1891 w 2472"/>
                <a:gd name="T3" fmla="*/ 291 h 1891"/>
                <a:gd name="T4" fmla="*/ 1992 w 2472"/>
                <a:gd name="T5" fmla="*/ 509 h 1891"/>
                <a:gd name="T6" fmla="*/ 1638 w 2472"/>
                <a:gd name="T7" fmla="*/ 1040 h 1891"/>
                <a:gd name="T8" fmla="*/ 1527 w 2472"/>
                <a:gd name="T9" fmla="*/ 1018 h 1891"/>
                <a:gd name="T10" fmla="*/ 1271 w 2472"/>
                <a:gd name="T11" fmla="*/ 1172 h 1891"/>
                <a:gd name="T12" fmla="*/ 1070 w 2472"/>
                <a:gd name="T13" fmla="*/ 1051 h 1891"/>
                <a:gd name="T14" fmla="*/ 1090 w 2472"/>
                <a:gd name="T15" fmla="*/ 946 h 1891"/>
                <a:gd name="T16" fmla="*/ 799 w 2472"/>
                <a:gd name="T17" fmla="*/ 656 h 1891"/>
                <a:gd name="T18" fmla="*/ 508 w 2472"/>
                <a:gd name="T19" fmla="*/ 946 h 1891"/>
                <a:gd name="T20" fmla="*/ 608 w 2472"/>
                <a:gd name="T21" fmla="*/ 1163 h 1891"/>
                <a:gd name="T22" fmla="*/ 457 w 2472"/>
                <a:gd name="T23" fmla="*/ 1364 h 1891"/>
                <a:gd name="T24" fmla="*/ 290 w 2472"/>
                <a:gd name="T25" fmla="*/ 1309 h 1891"/>
                <a:gd name="T26" fmla="*/ 0 w 2472"/>
                <a:gd name="T27" fmla="*/ 1600 h 1891"/>
                <a:gd name="T28" fmla="*/ 290 w 2472"/>
                <a:gd name="T29" fmla="*/ 1891 h 1891"/>
                <a:gd name="T30" fmla="*/ 579 w 2472"/>
                <a:gd name="T31" fmla="*/ 1600 h 1891"/>
                <a:gd name="T32" fmla="*/ 511 w 2472"/>
                <a:gd name="T33" fmla="*/ 1415 h 1891"/>
                <a:gd name="T34" fmla="*/ 669 w 2472"/>
                <a:gd name="T35" fmla="*/ 1204 h 1891"/>
                <a:gd name="T36" fmla="*/ 799 w 2472"/>
                <a:gd name="T37" fmla="*/ 1236 h 1891"/>
                <a:gd name="T38" fmla="*/ 1035 w 2472"/>
                <a:gd name="T39" fmla="*/ 1115 h 1891"/>
                <a:gd name="T40" fmla="*/ 1244 w 2472"/>
                <a:gd name="T41" fmla="*/ 1241 h 1891"/>
                <a:gd name="T42" fmla="*/ 1235 w 2472"/>
                <a:gd name="T43" fmla="*/ 1309 h 1891"/>
                <a:gd name="T44" fmla="*/ 1527 w 2472"/>
                <a:gd name="T45" fmla="*/ 1600 h 1891"/>
                <a:gd name="T46" fmla="*/ 1818 w 2472"/>
                <a:gd name="T47" fmla="*/ 1309 h 1891"/>
                <a:gd name="T48" fmla="*/ 1700 w 2472"/>
                <a:gd name="T49" fmla="*/ 1077 h 1891"/>
                <a:gd name="T50" fmla="*/ 2052 w 2472"/>
                <a:gd name="T51" fmla="*/ 550 h 1891"/>
                <a:gd name="T52" fmla="*/ 2181 w 2472"/>
                <a:gd name="T53" fmla="*/ 582 h 1891"/>
                <a:gd name="T54" fmla="*/ 2472 w 2472"/>
                <a:gd name="T55" fmla="*/ 291 h 1891"/>
                <a:gd name="T56" fmla="*/ 2181 w 2472"/>
                <a:gd name="T57" fmla="*/ 0 h 1891"/>
                <a:gd name="T58" fmla="*/ 290 w 2472"/>
                <a:gd name="T59" fmla="*/ 1746 h 1891"/>
                <a:gd name="T60" fmla="*/ 145 w 2472"/>
                <a:gd name="T61" fmla="*/ 1600 h 1891"/>
                <a:gd name="T62" fmla="*/ 290 w 2472"/>
                <a:gd name="T63" fmla="*/ 1455 h 1891"/>
                <a:gd name="T64" fmla="*/ 434 w 2472"/>
                <a:gd name="T65" fmla="*/ 1600 h 1891"/>
                <a:gd name="T66" fmla="*/ 290 w 2472"/>
                <a:gd name="T67" fmla="*/ 1746 h 1891"/>
                <a:gd name="T68" fmla="*/ 799 w 2472"/>
                <a:gd name="T69" fmla="*/ 1091 h 1891"/>
                <a:gd name="T70" fmla="*/ 653 w 2472"/>
                <a:gd name="T71" fmla="*/ 946 h 1891"/>
                <a:gd name="T72" fmla="*/ 799 w 2472"/>
                <a:gd name="T73" fmla="*/ 801 h 1891"/>
                <a:gd name="T74" fmla="*/ 945 w 2472"/>
                <a:gd name="T75" fmla="*/ 946 h 1891"/>
                <a:gd name="T76" fmla="*/ 799 w 2472"/>
                <a:gd name="T77" fmla="*/ 1091 h 1891"/>
                <a:gd name="T78" fmla="*/ 1527 w 2472"/>
                <a:gd name="T79" fmla="*/ 1454 h 1891"/>
                <a:gd name="T80" fmla="*/ 1381 w 2472"/>
                <a:gd name="T81" fmla="*/ 1309 h 1891"/>
                <a:gd name="T82" fmla="*/ 1527 w 2472"/>
                <a:gd name="T83" fmla="*/ 1164 h 1891"/>
                <a:gd name="T84" fmla="*/ 1672 w 2472"/>
                <a:gd name="T85" fmla="*/ 1309 h 1891"/>
                <a:gd name="T86" fmla="*/ 1527 w 2472"/>
                <a:gd name="T87" fmla="*/ 1454 h 1891"/>
                <a:gd name="T88" fmla="*/ 2181 w 2472"/>
                <a:gd name="T89" fmla="*/ 436 h 1891"/>
                <a:gd name="T90" fmla="*/ 2037 w 2472"/>
                <a:gd name="T91" fmla="*/ 291 h 1891"/>
                <a:gd name="T92" fmla="*/ 2181 w 2472"/>
                <a:gd name="T93" fmla="*/ 145 h 1891"/>
                <a:gd name="T94" fmla="*/ 2326 w 2472"/>
                <a:gd name="T95" fmla="*/ 291 h 1891"/>
                <a:gd name="T96" fmla="*/ 2181 w 2472"/>
                <a:gd name="T97" fmla="*/ 43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1891">
                  <a:moveTo>
                    <a:pt x="2181" y="0"/>
                  </a:moveTo>
                  <a:cubicBezTo>
                    <a:pt x="2021" y="0"/>
                    <a:pt x="1891" y="130"/>
                    <a:pt x="1891" y="291"/>
                  </a:cubicBezTo>
                  <a:cubicBezTo>
                    <a:pt x="1891" y="378"/>
                    <a:pt x="1931" y="456"/>
                    <a:pt x="1992" y="509"/>
                  </a:cubicBezTo>
                  <a:cubicBezTo>
                    <a:pt x="1638" y="1040"/>
                    <a:pt x="1638" y="1040"/>
                    <a:pt x="1638" y="1040"/>
                  </a:cubicBezTo>
                  <a:cubicBezTo>
                    <a:pt x="1603" y="1026"/>
                    <a:pt x="1566" y="1018"/>
                    <a:pt x="1527" y="1018"/>
                  </a:cubicBezTo>
                  <a:cubicBezTo>
                    <a:pt x="1416" y="1018"/>
                    <a:pt x="1321" y="1081"/>
                    <a:pt x="1271" y="1172"/>
                  </a:cubicBezTo>
                  <a:cubicBezTo>
                    <a:pt x="1070" y="1051"/>
                    <a:pt x="1070" y="1051"/>
                    <a:pt x="1070" y="1051"/>
                  </a:cubicBezTo>
                  <a:cubicBezTo>
                    <a:pt x="1082" y="1018"/>
                    <a:pt x="1090" y="983"/>
                    <a:pt x="1090" y="946"/>
                  </a:cubicBezTo>
                  <a:cubicBezTo>
                    <a:pt x="1090" y="786"/>
                    <a:pt x="959" y="656"/>
                    <a:pt x="799" y="656"/>
                  </a:cubicBezTo>
                  <a:cubicBezTo>
                    <a:pt x="638" y="656"/>
                    <a:pt x="508" y="786"/>
                    <a:pt x="508" y="946"/>
                  </a:cubicBezTo>
                  <a:cubicBezTo>
                    <a:pt x="508" y="1033"/>
                    <a:pt x="547" y="1110"/>
                    <a:pt x="608" y="1163"/>
                  </a:cubicBezTo>
                  <a:cubicBezTo>
                    <a:pt x="457" y="1364"/>
                    <a:pt x="457" y="1364"/>
                    <a:pt x="457" y="1364"/>
                  </a:cubicBezTo>
                  <a:cubicBezTo>
                    <a:pt x="410" y="1330"/>
                    <a:pt x="352" y="1309"/>
                    <a:pt x="290" y="1309"/>
                  </a:cubicBezTo>
                  <a:cubicBezTo>
                    <a:pt x="130" y="1309"/>
                    <a:pt x="0" y="1440"/>
                    <a:pt x="0" y="1600"/>
                  </a:cubicBezTo>
                  <a:cubicBezTo>
                    <a:pt x="0" y="1761"/>
                    <a:pt x="130" y="1891"/>
                    <a:pt x="290" y="1891"/>
                  </a:cubicBezTo>
                  <a:cubicBezTo>
                    <a:pt x="449" y="1891"/>
                    <a:pt x="579" y="1761"/>
                    <a:pt x="579" y="1600"/>
                  </a:cubicBezTo>
                  <a:cubicBezTo>
                    <a:pt x="579" y="1529"/>
                    <a:pt x="553" y="1465"/>
                    <a:pt x="511" y="1415"/>
                  </a:cubicBezTo>
                  <a:cubicBezTo>
                    <a:pt x="669" y="1204"/>
                    <a:pt x="669" y="1204"/>
                    <a:pt x="669" y="1204"/>
                  </a:cubicBezTo>
                  <a:cubicBezTo>
                    <a:pt x="708" y="1224"/>
                    <a:pt x="752" y="1236"/>
                    <a:pt x="799" y="1236"/>
                  </a:cubicBezTo>
                  <a:cubicBezTo>
                    <a:pt x="896" y="1236"/>
                    <a:pt x="982" y="1188"/>
                    <a:pt x="1035" y="1115"/>
                  </a:cubicBezTo>
                  <a:cubicBezTo>
                    <a:pt x="1244" y="1241"/>
                    <a:pt x="1244" y="1241"/>
                    <a:pt x="1244" y="1241"/>
                  </a:cubicBezTo>
                  <a:cubicBezTo>
                    <a:pt x="1239" y="1263"/>
                    <a:pt x="1235" y="1285"/>
                    <a:pt x="1235" y="1309"/>
                  </a:cubicBezTo>
                  <a:cubicBezTo>
                    <a:pt x="1235" y="1469"/>
                    <a:pt x="1366" y="1600"/>
                    <a:pt x="1527" y="1600"/>
                  </a:cubicBezTo>
                  <a:cubicBezTo>
                    <a:pt x="1687" y="1600"/>
                    <a:pt x="1818" y="1469"/>
                    <a:pt x="1818" y="1309"/>
                  </a:cubicBezTo>
                  <a:cubicBezTo>
                    <a:pt x="1818" y="1214"/>
                    <a:pt x="1771" y="1130"/>
                    <a:pt x="1700" y="1077"/>
                  </a:cubicBezTo>
                  <a:cubicBezTo>
                    <a:pt x="2052" y="550"/>
                    <a:pt x="2052" y="550"/>
                    <a:pt x="2052" y="550"/>
                  </a:cubicBezTo>
                  <a:cubicBezTo>
                    <a:pt x="2091" y="570"/>
                    <a:pt x="2135" y="582"/>
                    <a:pt x="2181" y="582"/>
                  </a:cubicBezTo>
                  <a:cubicBezTo>
                    <a:pt x="2341" y="582"/>
                    <a:pt x="2472" y="451"/>
                    <a:pt x="2472" y="291"/>
                  </a:cubicBezTo>
                  <a:cubicBezTo>
                    <a:pt x="2472" y="130"/>
                    <a:pt x="2341" y="0"/>
                    <a:pt x="2181" y="0"/>
                  </a:cubicBezTo>
                  <a:close/>
                  <a:moveTo>
                    <a:pt x="290" y="1746"/>
                  </a:moveTo>
                  <a:cubicBezTo>
                    <a:pt x="210" y="1746"/>
                    <a:pt x="145" y="1681"/>
                    <a:pt x="145" y="1600"/>
                  </a:cubicBezTo>
                  <a:cubicBezTo>
                    <a:pt x="145" y="1520"/>
                    <a:pt x="210" y="1455"/>
                    <a:pt x="290" y="1455"/>
                  </a:cubicBezTo>
                  <a:cubicBezTo>
                    <a:pt x="369" y="1455"/>
                    <a:pt x="434" y="1520"/>
                    <a:pt x="434" y="1600"/>
                  </a:cubicBezTo>
                  <a:cubicBezTo>
                    <a:pt x="434" y="1681"/>
                    <a:pt x="369" y="1746"/>
                    <a:pt x="290" y="1746"/>
                  </a:cubicBezTo>
                  <a:close/>
                  <a:moveTo>
                    <a:pt x="799" y="1091"/>
                  </a:moveTo>
                  <a:cubicBezTo>
                    <a:pt x="719" y="1091"/>
                    <a:pt x="653" y="1026"/>
                    <a:pt x="653" y="946"/>
                  </a:cubicBezTo>
                  <a:cubicBezTo>
                    <a:pt x="653" y="866"/>
                    <a:pt x="719" y="801"/>
                    <a:pt x="799" y="801"/>
                  </a:cubicBezTo>
                  <a:cubicBezTo>
                    <a:pt x="879" y="801"/>
                    <a:pt x="945" y="866"/>
                    <a:pt x="945" y="946"/>
                  </a:cubicBezTo>
                  <a:cubicBezTo>
                    <a:pt x="945" y="1026"/>
                    <a:pt x="879" y="1091"/>
                    <a:pt x="799" y="1091"/>
                  </a:cubicBezTo>
                  <a:close/>
                  <a:moveTo>
                    <a:pt x="1527" y="1454"/>
                  </a:moveTo>
                  <a:cubicBezTo>
                    <a:pt x="1446" y="1454"/>
                    <a:pt x="1381" y="1389"/>
                    <a:pt x="1381" y="1309"/>
                  </a:cubicBezTo>
                  <a:cubicBezTo>
                    <a:pt x="1381" y="1229"/>
                    <a:pt x="1446" y="1164"/>
                    <a:pt x="1527" y="1164"/>
                  </a:cubicBezTo>
                  <a:cubicBezTo>
                    <a:pt x="1607" y="1164"/>
                    <a:pt x="1672" y="1229"/>
                    <a:pt x="1672" y="1309"/>
                  </a:cubicBezTo>
                  <a:cubicBezTo>
                    <a:pt x="1672" y="1389"/>
                    <a:pt x="1607" y="1454"/>
                    <a:pt x="1527" y="1454"/>
                  </a:cubicBezTo>
                  <a:close/>
                  <a:moveTo>
                    <a:pt x="2181" y="436"/>
                  </a:moveTo>
                  <a:cubicBezTo>
                    <a:pt x="2101" y="436"/>
                    <a:pt x="2037" y="371"/>
                    <a:pt x="2037" y="291"/>
                  </a:cubicBezTo>
                  <a:cubicBezTo>
                    <a:pt x="2037" y="210"/>
                    <a:pt x="2101" y="145"/>
                    <a:pt x="2181" y="145"/>
                  </a:cubicBezTo>
                  <a:cubicBezTo>
                    <a:pt x="2261" y="145"/>
                    <a:pt x="2326" y="210"/>
                    <a:pt x="2326" y="291"/>
                  </a:cubicBezTo>
                  <a:cubicBezTo>
                    <a:pt x="2326" y="371"/>
                    <a:pt x="2261" y="436"/>
                    <a:pt x="2181" y="436"/>
                  </a:cubicBezTo>
                  <a:close/>
                </a:path>
              </a:pathLst>
            </a:custGeom>
            <a:solidFill>
              <a:schemeClr val="accent4"/>
            </a:solidFill>
            <a:ln>
              <a:noFill/>
            </a:ln>
          </p:spPr>
          <p:txBody>
            <a:bodyPr vert="horz" wrap="square" lIns="91440" tIns="45720" rIns="91440" bIns="45720" numCol="1" anchor="t" anchorCtr="0" compatLnSpc="1"/>
            <a:lstStyle/>
            <a:p>
              <a:endParaRPr lang="id-ID"/>
            </a:p>
          </p:txBody>
        </p:sp>
      </p:grpSp>
      <p:grpSp>
        <p:nvGrpSpPr>
          <p:cNvPr id="109" name="组合 108"/>
          <p:cNvGrpSpPr/>
          <p:nvPr/>
        </p:nvGrpSpPr>
        <p:grpSpPr>
          <a:xfrm>
            <a:off x="6287116" y="1916970"/>
            <a:ext cx="2183918" cy="2710473"/>
            <a:chOff x="6216765" y="2010078"/>
            <a:chExt cx="2183918" cy="2710473"/>
          </a:xfrm>
        </p:grpSpPr>
        <p:sp>
          <p:nvSpPr>
            <p:cNvPr id="75" name="Freeform 14"/>
            <p:cNvSpPr/>
            <p:nvPr/>
          </p:nvSpPr>
          <p:spPr bwMode="auto">
            <a:xfrm>
              <a:off x="6580752"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5">
                  <a:lumMod val="75000"/>
                </a:schemeClr>
              </a:fgClr>
              <a:bgClr>
                <a:schemeClr val="accent5"/>
              </a:bgClr>
            </a:pattFill>
            <a:ln>
              <a:noFill/>
            </a:ln>
          </p:spPr>
          <p:txBody>
            <a:bodyPr vert="horz" wrap="square" lIns="91440" tIns="45720" rIns="91440" bIns="45720" numCol="1" anchor="t" anchorCtr="0" compatLnSpc="1"/>
            <a:lstStyle/>
            <a:p>
              <a:endParaRPr lang="id-ID"/>
            </a:p>
          </p:txBody>
        </p:sp>
        <p:sp>
          <p:nvSpPr>
            <p:cNvPr id="76" name="Freeform 15"/>
            <p:cNvSpPr/>
            <p:nvPr/>
          </p:nvSpPr>
          <p:spPr bwMode="auto">
            <a:xfrm>
              <a:off x="6580752"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77" name="Freeform 16"/>
            <p:cNvSpPr/>
            <p:nvPr/>
          </p:nvSpPr>
          <p:spPr bwMode="auto">
            <a:xfrm>
              <a:off x="6580752"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78" name="Freeform 17"/>
            <p:cNvSpPr/>
            <p:nvPr/>
          </p:nvSpPr>
          <p:spPr bwMode="auto">
            <a:xfrm>
              <a:off x="6580752"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5">
                  <a:lumMod val="75000"/>
                </a:schemeClr>
              </a:fgClr>
              <a:bgClr>
                <a:schemeClr val="accent5"/>
              </a:bgClr>
            </a:pattFill>
            <a:ln>
              <a:noFill/>
            </a:ln>
          </p:spPr>
          <p:txBody>
            <a:bodyPr vert="horz" wrap="square" lIns="91440" tIns="45720" rIns="91440" bIns="45720" numCol="1" anchor="t" anchorCtr="0" compatLnSpc="1"/>
            <a:lstStyle/>
            <a:p>
              <a:endParaRPr lang="id-ID"/>
            </a:p>
          </p:txBody>
        </p:sp>
        <p:sp>
          <p:nvSpPr>
            <p:cNvPr id="79" name="Freeform 18"/>
            <p:cNvSpPr/>
            <p:nvPr/>
          </p:nvSpPr>
          <p:spPr bwMode="auto">
            <a:xfrm>
              <a:off x="6216765"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0" name="Freeform 19"/>
            <p:cNvSpPr/>
            <p:nvPr/>
          </p:nvSpPr>
          <p:spPr bwMode="auto">
            <a:xfrm>
              <a:off x="7309983"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1" name="Freeform 20"/>
            <p:cNvSpPr/>
            <p:nvPr/>
          </p:nvSpPr>
          <p:spPr bwMode="auto">
            <a:xfrm>
              <a:off x="6216765"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2" name="Freeform 21"/>
            <p:cNvSpPr/>
            <p:nvPr/>
          </p:nvSpPr>
          <p:spPr bwMode="auto">
            <a:xfrm>
              <a:off x="7309983"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cxnSp>
          <p:nvCxnSpPr>
            <p:cNvPr id="92" name="Straight Connector 55"/>
            <p:cNvCxnSpPr/>
            <p:nvPr/>
          </p:nvCxnSpPr>
          <p:spPr>
            <a:xfrm>
              <a:off x="7307464" y="2641916"/>
              <a:ext cx="0" cy="987696"/>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1" name="Freeform 19"/>
            <p:cNvSpPr>
              <a:spLocks noEditPoints="1"/>
            </p:cNvSpPr>
            <p:nvPr/>
          </p:nvSpPr>
          <p:spPr bwMode="auto">
            <a:xfrm>
              <a:off x="7103385" y="2010078"/>
              <a:ext cx="422958" cy="500348"/>
            </a:xfrm>
            <a:custGeom>
              <a:avLst/>
              <a:gdLst>
                <a:gd name="T0" fmla="*/ 502 w 564"/>
                <a:gd name="T1" fmla="*/ 0 h 667"/>
                <a:gd name="T2" fmla="*/ 166 w 564"/>
                <a:gd name="T3" fmla="*/ 0 h 667"/>
                <a:gd name="T4" fmla="*/ 104 w 564"/>
                <a:gd name="T5" fmla="*/ 61 h 667"/>
                <a:gd name="T6" fmla="*/ 104 w 564"/>
                <a:gd name="T7" fmla="*/ 104 h 667"/>
                <a:gd name="T8" fmla="*/ 62 w 564"/>
                <a:gd name="T9" fmla="*/ 104 h 667"/>
                <a:gd name="T10" fmla="*/ 0 w 564"/>
                <a:gd name="T11" fmla="*/ 165 h 667"/>
                <a:gd name="T12" fmla="*/ 0 w 564"/>
                <a:gd name="T13" fmla="*/ 606 h 667"/>
                <a:gd name="T14" fmla="*/ 62 w 564"/>
                <a:gd name="T15" fmla="*/ 667 h 667"/>
                <a:gd name="T16" fmla="*/ 398 w 564"/>
                <a:gd name="T17" fmla="*/ 667 h 667"/>
                <a:gd name="T18" fmla="*/ 460 w 564"/>
                <a:gd name="T19" fmla="*/ 606 h 667"/>
                <a:gd name="T20" fmla="*/ 460 w 564"/>
                <a:gd name="T21" fmla="*/ 564 h 667"/>
                <a:gd name="T22" fmla="*/ 502 w 564"/>
                <a:gd name="T23" fmla="*/ 564 h 667"/>
                <a:gd name="T24" fmla="*/ 564 w 564"/>
                <a:gd name="T25" fmla="*/ 502 h 667"/>
                <a:gd name="T26" fmla="*/ 564 w 564"/>
                <a:gd name="T27" fmla="*/ 61 h 667"/>
                <a:gd name="T28" fmla="*/ 502 w 564"/>
                <a:gd name="T29" fmla="*/ 0 h 667"/>
                <a:gd name="T30" fmla="*/ 418 w 564"/>
                <a:gd name="T31" fmla="*/ 606 h 667"/>
                <a:gd name="T32" fmla="*/ 398 w 564"/>
                <a:gd name="T33" fmla="*/ 626 h 667"/>
                <a:gd name="T34" fmla="*/ 62 w 564"/>
                <a:gd name="T35" fmla="*/ 626 h 667"/>
                <a:gd name="T36" fmla="*/ 42 w 564"/>
                <a:gd name="T37" fmla="*/ 606 h 667"/>
                <a:gd name="T38" fmla="*/ 42 w 564"/>
                <a:gd name="T39" fmla="*/ 165 h 667"/>
                <a:gd name="T40" fmla="*/ 62 w 564"/>
                <a:gd name="T41" fmla="*/ 145 h 667"/>
                <a:gd name="T42" fmla="*/ 398 w 564"/>
                <a:gd name="T43" fmla="*/ 145 h 667"/>
                <a:gd name="T44" fmla="*/ 418 w 564"/>
                <a:gd name="T45" fmla="*/ 165 h 667"/>
                <a:gd name="T46" fmla="*/ 418 w 564"/>
                <a:gd name="T47" fmla="*/ 606 h 667"/>
                <a:gd name="T48" fmla="*/ 522 w 564"/>
                <a:gd name="T49" fmla="*/ 502 h 667"/>
                <a:gd name="T50" fmla="*/ 502 w 564"/>
                <a:gd name="T51" fmla="*/ 522 h 667"/>
                <a:gd name="T52" fmla="*/ 460 w 564"/>
                <a:gd name="T53" fmla="*/ 522 h 667"/>
                <a:gd name="T54" fmla="*/ 460 w 564"/>
                <a:gd name="T55" fmla="*/ 165 h 667"/>
                <a:gd name="T56" fmla="*/ 398 w 564"/>
                <a:gd name="T57" fmla="*/ 104 h 667"/>
                <a:gd name="T58" fmla="*/ 146 w 564"/>
                <a:gd name="T59" fmla="*/ 104 h 667"/>
                <a:gd name="T60" fmla="*/ 146 w 564"/>
                <a:gd name="T61" fmla="*/ 61 h 667"/>
                <a:gd name="T62" fmla="*/ 166 w 564"/>
                <a:gd name="T63" fmla="*/ 41 h 667"/>
                <a:gd name="T64" fmla="*/ 502 w 564"/>
                <a:gd name="T65" fmla="*/ 41 h 667"/>
                <a:gd name="T66" fmla="*/ 522 w 564"/>
                <a:gd name="T67" fmla="*/ 61 h 667"/>
                <a:gd name="T68" fmla="*/ 522 w 564"/>
                <a:gd name="T69" fmla="*/ 50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667">
                  <a:moveTo>
                    <a:pt x="502" y="0"/>
                  </a:moveTo>
                  <a:cubicBezTo>
                    <a:pt x="166" y="0"/>
                    <a:pt x="166" y="0"/>
                    <a:pt x="166" y="0"/>
                  </a:cubicBezTo>
                  <a:cubicBezTo>
                    <a:pt x="132" y="0"/>
                    <a:pt x="104" y="27"/>
                    <a:pt x="104" y="61"/>
                  </a:cubicBezTo>
                  <a:cubicBezTo>
                    <a:pt x="104" y="104"/>
                    <a:pt x="104" y="104"/>
                    <a:pt x="104" y="104"/>
                  </a:cubicBezTo>
                  <a:cubicBezTo>
                    <a:pt x="62" y="104"/>
                    <a:pt x="62" y="104"/>
                    <a:pt x="62" y="104"/>
                  </a:cubicBezTo>
                  <a:cubicBezTo>
                    <a:pt x="28" y="104"/>
                    <a:pt x="0" y="131"/>
                    <a:pt x="0" y="165"/>
                  </a:cubicBezTo>
                  <a:cubicBezTo>
                    <a:pt x="0" y="606"/>
                    <a:pt x="0" y="606"/>
                    <a:pt x="0" y="606"/>
                  </a:cubicBezTo>
                  <a:cubicBezTo>
                    <a:pt x="0" y="640"/>
                    <a:pt x="28" y="667"/>
                    <a:pt x="62" y="667"/>
                  </a:cubicBezTo>
                  <a:cubicBezTo>
                    <a:pt x="398" y="667"/>
                    <a:pt x="398" y="667"/>
                    <a:pt x="398" y="667"/>
                  </a:cubicBezTo>
                  <a:cubicBezTo>
                    <a:pt x="432" y="667"/>
                    <a:pt x="460" y="640"/>
                    <a:pt x="460" y="606"/>
                  </a:cubicBezTo>
                  <a:cubicBezTo>
                    <a:pt x="460" y="564"/>
                    <a:pt x="460" y="564"/>
                    <a:pt x="460" y="564"/>
                  </a:cubicBezTo>
                  <a:cubicBezTo>
                    <a:pt x="502" y="564"/>
                    <a:pt x="502" y="564"/>
                    <a:pt x="502" y="564"/>
                  </a:cubicBezTo>
                  <a:cubicBezTo>
                    <a:pt x="536" y="564"/>
                    <a:pt x="564" y="536"/>
                    <a:pt x="564" y="502"/>
                  </a:cubicBezTo>
                  <a:cubicBezTo>
                    <a:pt x="564" y="61"/>
                    <a:pt x="564" y="61"/>
                    <a:pt x="564" y="61"/>
                  </a:cubicBezTo>
                  <a:cubicBezTo>
                    <a:pt x="564" y="27"/>
                    <a:pt x="536" y="0"/>
                    <a:pt x="502" y="0"/>
                  </a:cubicBezTo>
                  <a:close/>
                  <a:moveTo>
                    <a:pt x="418" y="606"/>
                  </a:moveTo>
                  <a:cubicBezTo>
                    <a:pt x="418" y="617"/>
                    <a:pt x="409" y="626"/>
                    <a:pt x="398" y="626"/>
                  </a:cubicBezTo>
                  <a:cubicBezTo>
                    <a:pt x="62" y="626"/>
                    <a:pt x="62" y="626"/>
                    <a:pt x="62" y="626"/>
                  </a:cubicBezTo>
                  <a:cubicBezTo>
                    <a:pt x="51" y="626"/>
                    <a:pt x="42" y="617"/>
                    <a:pt x="42" y="606"/>
                  </a:cubicBezTo>
                  <a:cubicBezTo>
                    <a:pt x="42" y="165"/>
                    <a:pt x="42" y="165"/>
                    <a:pt x="42" y="165"/>
                  </a:cubicBezTo>
                  <a:cubicBezTo>
                    <a:pt x="42" y="154"/>
                    <a:pt x="51" y="145"/>
                    <a:pt x="62" y="145"/>
                  </a:cubicBezTo>
                  <a:cubicBezTo>
                    <a:pt x="398" y="145"/>
                    <a:pt x="398" y="145"/>
                    <a:pt x="398" y="145"/>
                  </a:cubicBezTo>
                  <a:cubicBezTo>
                    <a:pt x="409" y="145"/>
                    <a:pt x="418" y="154"/>
                    <a:pt x="418" y="165"/>
                  </a:cubicBezTo>
                  <a:lnTo>
                    <a:pt x="418" y="606"/>
                  </a:lnTo>
                  <a:close/>
                  <a:moveTo>
                    <a:pt x="522" y="502"/>
                  </a:moveTo>
                  <a:cubicBezTo>
                    <a:pt x="522" y="513"/>
                    <a:pt x="513" y="522"/>
                    <a:pt x="502" y="522"/>
                  </a:cubicBezTo>
                  <a:cubicBezTo>
                    <a:pt x="460" y="522"/>
                    <a:pt x="460" y="522"/>
                    <a:pt x="460" y="522"/>
                  </a:cubicBezTo>
                  <a:cubicBezTo>
                    <a:pt x="460" y="165"/>
                    <a:pt x="460" y="165"/>
                    <a:pt x="460" y="165"/>
                  </a:cubicBezTo>
                  <a:cubicBezTo>
                    <a:pt x="460" y="131"/>
                    <a:pt x="432" y="104"/>
                    <a:pt x="398" y="104"/>
                  </a:cubicBezTo>
                  <a:cubicBezTo>
                    <a:pt x="146" y="104"/>
                    <a:pt x="146" y="104"/>
                    <a:pt x="146" y="104"/>
                  </a:cubicBezTo>
                  <a:cubicBezTo>
                    <a:pt x="146" y="61"/>
                    <a:pt x="146" y="61"/>
                    <a:pt x="146" y="61"/>
                  </a:cubicBezTo>
                  <a:cubicBezTo>
                    <a:pt x="146" y="50"/>
                    <a:pt x="155" y="41"/>
                    <a:pt x="166" y="41"/>
                  </a:cubicBezTo>
                  <a:cubicBezTo>
                    <a:pt x="502" y="41"/>
                    <a:pt x="502" y="41"/>
                    <a:pt x="502" y="41"/>
                  </a:cubicBezTo>
                  <a:cubicBezTo>
                    <a:pt x="513" y="41"/>
                    <a:pt x="522" y="50"/>
                    <a:pt x="522" y="61"/>
                  </a:cubicBezTo>
                  <a:lnTo>
                    <a:pt x="522" y="502"/>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102" name="Freeform 20"/>
            <p:cNvSpPr/>
            <p:nvPr/>
          </p:nvSpPr>
          <p:spPr bwMode="auto">
            <a:xfrm>
              <a:off x="7212994" y="2228980"/>
              <a:ext cx="125087" cy="125403"/>
            </a:xfrm>
            <a:custGeom>
              <a:avLst/>
              <a:gdLst>
                <a:gd name="T0" fmla="*/ 146 w 167"/>
                <a:gd name="T1" fmla="*/ 62 h 167"/>
                <a:gd name="T2" fmla="*/ 105 w 167"/>
                <a:gd name="T3" fmla="*/ 62 h 167"/>
                <a:gd name="T4" fmla="*/ 105 w 167"/>
                <a:gd name="T5" fmla="*/ 21 h 167"/>
                <a:gd name="T6" fmla="*/ 84 w 167"/>
                <a:gd name="T7" fmla="*/ 0 h 167"/>
                <a:gd name="T8" fmla="*/ 63 w 167"/>
                <a:gd name="T9" fmla="*/ 21 h 167"/>
                <a:gd name="T10" fmla="*/ 63 w 167"/>
                <a:gd name="T11" fmla="*/ 62 h 167"/>
                <a:gd name="T12" fmla="*/ 21 w 167"/>
                <a:gd name="T13" fmla="*/ 62 h 167"/>
                <a:gd name="T14" fmla="*/ 0 w 167"/>
                <a:gd name="T15" fmla="*/ 83 h 167"/>
                <a:gd name="T16" fmla="*/ 21 w 167"/>
                <a:gd name="T17" fmla="*/ 104 h 167"/>
                <a:gd name="T18" fmla="*/ 63 w 167"/>
                <a:gd name="T19" fmla="*/ 104 h 167"/>
                <a:gd name="T20" fmla="*/ 63 w 167"/>
                <a:gd name="T21" fmla="*/ 146 h 167"/>
                <a:gd name="T22" fmla="*/ 84 w 167"/>
                <a:gd name="T23" fmla="*/ 167 h 167"/>
                <a:gd name="T24" fmla="*/ 105 w 167"/>
                <a:gd name="T25" fmla="*/ 146 h 167"/>
                <a:gd name="T26" fmla="*/ 105 w 167"/>
                <a:gd name="T27" fmla="*/ 104 h 167"/>
                <a:gd name="T28" fmla="*/ 146 w 167"/>
                <a:gd name="T29" fmla="*/ 104 h 167"/>
                <a:gd name="T30" fmla="*/ 167 w 167"/>
                <a:gd name="T31" fmla="*/ 83 h 167"/>
                <a:gd name="T32" fmla="*/ 146 w 167"/>
                <a:gd name="T33" fmla="*/ 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46" y="62"/>
                  </a:moveTo>
                  <a:cubicBezTo>
                    <a:pt x="105" y="62"/>
                    <a:pt x="105" y="62"/>
                    <a:pt x="105" y="62"/>
                  </a:cubicBezTo>
                  <a:cubicBezTo>
                    <a:pt x="105" y="21"/>
                    <a:pt x="105" y="21"/>
                    <a:pt x="105" y="21"/>
                  </a:cubicBezTo>
                  <a:cubicBezTo>
                    <a:pt x="105" y="9"/>
                    <a:pt x="95" y="0"/>
                    <a:pt x="84" y="0"/>
                  </a:cubicBezTo>
                  <a:cubicBezTo>
                    <a:pt x="72" y="0"/>
                    <a:pt x="63" y="9"/>
                    <a:pt x="63" y="21"/>
                  </a:cubicBezTo>
                  <a:cubicBezTo>
                    <a:pt x="63" y="62"/>
                    <a:pt x="63" y="62"/>
                    <a:pt x="63" y="62"/>
                  </a:cubicBezTo>
                  <a:cubicBezTo>
                    <a:pt x="21" y="62"/>
                    <a:pt x="21" y="62"/>
                    <a:pt x="21" y="62"/>
                  </a:cubicBezTo>
                  <a:cubicBezTo>
                    <a:pt x="9" y="62"/>
                    <a:pt x="0" y="72"/>
                    <a:pt x="0" y="83"/>
                  </a:cubicBezTo>
                  <a:cubicBezTo>
                    <a:pt x="0" y="95"/>
                    <a:pt x="9" y="104"/>
                    <a:pt x="21" y="104"/>
                  </a:cubicBezTo>
                  <a:cubicBezTo>
                    <a:pt x="63" y="104"/>
                    <a:pt x="63" y="104"/>
                    <a:pt x="63" y="104"/>
                  </a:cubicBezTo>
                  <a:cubicBezTo>
                    <a:pt x="63" y="146"/>
                    <a:pt x="63" y="146"/>
                    <a:pt x="63" y="146"/>
                  </a:cubicBezTo>
                  <a:cubicBezTo>
                    <a:pt x="63" y="158"/>
                    <a:pt x="72" y="167"/>
                    <a:pt x="84" y="167"/>
                  </a:cubicBezTo>
                  <a:cubicBezTo>
                    <a:pt x="95" y="167"/>
                    <a:pt x="105" y="158"/>
                    <a:pt x="105" y="146"/>
                  </a:cubicBezTo>
                  <a:cubicBezTo>
                    <a:pt x="105" y="104"/>
                    <a:pt x="105" y="104"/>
                    <a:pt x="105" y="104"/>
                  </a:cubicBezTo>
                  <a:cubicBezTo>
                    <a:pt x="146" y="104"/>
                    <a:pt x="146" y="104"/>
                    <a:pt x="146" y="104"/>
                  </a:cubicBezTo>
                  <a:cubicBezTo>
                    <a:pt x="158" y="104"/>
                    <a:pt x="167" y="95"/>
                    <a:pt x="167" y="83"/>
                  </a:cubicBezTo>
                  <a:cubicBezTo>
                    <a:pt x="167" y="72"/>
                    <a:pt x="158" y="62"/>
                    <a:pt x="146" y="62"/>
                  </a:cubicBezTo>
                  <a:close/>
                </a:path>
              </a:pathLst>
            </a:custGeom>
            <a:solidFill>
              <a:schemeClr val="accent5"/>
            </a:solidFill>
            <a:ln>
              <a:noFill/>
            </a:ln>
          </p:spPr>
          <p:txBody>
            <a:bodyPr vert="horz" wrap="square" lIns="91440" tIns="45720" rIns="91440" bIns="45720" numCol="1" anchor="t" anchorCtr="0" compatLnSpc="1"/>
            <a:lstStyle/>
            <a:p>
              <a:endParaRPr lang="id-ID"/>
            </a:p>
          </p:txBody>
        </p:sp>
      </p:grpSp>
      <p:grpSp>
        <p:nvGrpSpPr>
          <p:cNvPr id="110" name="组合 109"/>
          <p:cNvGrpSpPr/>
          <p:nvPr/>
        </p:nvGrpSpPr>
        <p:grpSpPr>
          <a:xfrm>
            <a:off x="8853266" y="1916970"/>
            <a:ext cx="2183918" cy="2710473"/>
            <a:chOff x="8644733" y="2010078"/>
            <a:chExt cx="2183918" cy="2710473"/>
          </a:xfrm>
        </p:grpSpPr>
        <p:sp>
          <p:nvSpPr>
            <p:cNvPr id="84" name="Freeform 14"/>
            <p:cNvSpPr/>
            <p:nvPr/>
          </p:nvSpPr>
          <p:spPr bwMode="auto">
            <a:xfrm>
              <a:off x="9008720"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5" name="Freeform 15"/>
            <p:cNvSpPr/>
            <p:nvPr/>
          </p:nvSpPr>
          <p:spPr bwMode="auto">
            <a:xfrm>
              <a:off x="9008720"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6" name="Freeform 16"/>
            <p:cNvSpPr/>
            <p:nvPr/>
          </p:nvSpPr>
          <p:spPr bwMode="auto">
            <a:xfrm>
              <a:off x="9008720"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7" name="Freeform 17"/>
            <p:cNvSpPr/>
            <p:nvPr/>
          </p:nvSpPr>
          <p:spPr bwMode="auto">
            <a:xfrm>
              <a:off x="9008720"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8" name="Freeform 18"/>
            <p:cNvSpPr/>
            <p:nvPr/>
          </p:nvSpPr>
          <p:spPr bwMode="auto">
            <a:xfrm>
              <a:off x="8644733"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89" name="Freeform 19"/>
            <p:cNvSpPr/>
            <p:nvPr/>
          </p:nvSpPr>
          <p:spPr bwMode="auto">
            <a:xfrm>
              <a:off x="9737951"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0" name="Freeform 20"/>
            <p:cNvSpPr/>
            <p:nvPr/>
          </p:nvSpPr>
          <p:spPr bwMode="auto">
            <a:xfrm>
              <a:off x="8644733"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1" name="Freeform 21"/>
            <p:cNvSpPr/>
            <p:nvPr/>
          </p:nvSpPr>
          <p:spPr bwMode="auto">
            <a:xfrm>
              <a:off x="9737951"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cxnSp>
          <p:nvCxnSpPr>
            <p:cNvPr id="93" name="Straight Connector 56"/>
            <p:cNvCxnSpPr/>
            <p:nvPr/>
          </p:nvCxnSpPr>
          <p:spPr>
            <a:xfrm>
              <a:off x="9735433"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5" name="Freeform 28"/>
            <p:cNvSpPr>
              <a:spLocks noEditPoints="1"/>
            </p:cNvSpPr>
            <p:nvPr/>
          </p:nvSpPr>
          <p:spPr bwMode="auto">
            <a:xfrm>
              <a:off x="9502265" y="2010078"/>
              <a:ext cx="482978" cy="500348"/>
            </a:xfrm>
            <a:custGeom>
              <a:avLst/>
              <a:gdLst>
                <a:gd name="T0" fmla="*/ 1468 w 1504"/>
                <a:gd name="T1" fmla="*/ 510 h 1558"/>
                <a:gd name="T2" fmla="*/ 1053 w 1504"/>
                <a:gd name="T3" fmla="*/ 418 h 1558"/>
                <a:gd name="T4" fmla="*/ 1044 w 1504"/>
                <a:gd name="T5" fmla="*/ 292 h 1558"/>
                <a:gd name="T6" fmla="*/ 460 w 1504"/>
                <a:gd name="T7" fmla="*/ 292 h 1558"/>
                <a:gd name="T8" fmla="*/ 451 w 1504"/>
                <a:gd name="T9" fmla="*/ 418 h 1558"/>
                <a:gd name="T10" fmla="*/ 36 w 1504"/>
                <a:gd name="T11" fmla="*/ 510 h 1558"/>
                <a:gd name="T12" fmla="*/ 0 w 1504"/>
                <a:gd name="T13" fmla="*/ 691 h 1558"/>
                <a:gd name="T14" fmla="*/ 73 w 1504"/>
                <a:gd name="T15" fmla="*/ 1108 h 1558"/>
                <a:gd name="T16" fmla="*/ 182 w 1504"/>
                <a:gd name="T17" fmla="*/ 1454 h 1558"/>
                <a:gd name="T18" fmla="*/ 327 w 1504"/>
                <a:gd name="T19" fmla="*/ 1454 h 1558"/>
                <a:gd name="T20" fmla="*/ 436 w 1504"/>
                <a:gd name="T21" fmla="*/ 1108 h 1558"/>
                <a:gd name="T22" fmla="*/ 508 w 1504"/>
                <a:gd name="T23" fmla="*/ 1094 h 1558"/>
                <a:gd name="T24" fmla="*/ 655 w 1504"/>
                <a:gd name="T25" fmla="*/ 1558 h 1558"/>
                <a:gd name="T26" fmla="*/ 849 w 1504"/>
                <a:gd name="T27" fmla="*/ 1558 h 1558"/>
                <a:gd name="T28" fmla="*/ 996 w 1504"/>
                <a:gd name="T29" fmla="*/ 1094 h 1558"/>
                <a:gd name="T30" fmla="*/ 1068 w 1504"/>
                <a:gd name="T31" fmla="*/ 1108 h 1558"/>
                <a:gd name="T32" fmla="*/ 1177 w 1504"/>
                <a:gd name="T33" fmla="*/ 1454 h 1558"/>
                <a:gd name="T34" fmla="*/ 1322 w 1504"/>
                <a:gd name="T35" fmla="*/ 1454 h 1558"/>
                <a:gd name="T36" fmla="*/ 1431 w 1504"/>
                <a:gd name="T37" fmla="*/ 1108 h 1558"/>
                <a:gd name="T38" fmla="*/ 1504 w 1504"/>
                <a:gd name="T39" fmla="*/ 691 h 1558"/>
                <a:gd name="T40" fmla="*/ 218 w 1504"/>
                <a:gd name="T41" fmla="*/ 1048 h 1558"/>
                <a:gd name="T42" fmla="*/ 182 w 1504"/>
                <a:gd name="T43" fmla="*/ 1381 h 1558"/>
                <a:gd name="T44" fmla="*/ 145 w 1504"/>
                <a:gd name="T45" fmla="*/ 1054 h 1558"/>
                <a:gd name="T46" fmla="*/ 73 w 1504"/>
                <a:gd name="T47" fmla="*/ 691 h 1558"/>
                <a:gd name="T48" fmla="*/ 109 w 1504"/>
                <a:gd name="T49" fmla="*/ 510 h 1558"/>
                <a:gd name="T50" fmla="*/ 400 w 1504"/>
                <a:gd name="T51" fmla="*/ 510 h 1558"/>
                <a:gd name="T52" fmla="*/ 411 w 1504"/>
                <a:gd name="T53" fmla="*/ 637 h 1558"/>
                <a:gd name="T54" fmla="*/ 430 w 1504"/>
                <a:gd name="T55" fmla="*/ 1009 h 1558"/>
                <a:gd name="T56" fmla="*/ 363 w 1504"/>
                <a:gd name="T57" fmla="*/ 1345 h 1558"/>
                <a:gd name="T58" fmla="*/ 291 w 1504"/>
                <a:gd name="T59" fmla="*/ 1345 h 1558"/>
                <a:gd name="T60" fmla="*/ 703 w 1504"/>
                <a:gd name="T61" fmla="*/ 1014 h 1558"/>
                <a:gd name="T62" fmla="*/ 655 w 1504"/>
                <a:gd name="T63" fmla="*/ 1461 h 1558"/>
                <a:gd name="T64" fmla="*/ 606 w 1504"/>
                <a:gd name="T65" fmla="*/ 1023 h 1558"/>
                <a:gd name="T66" fmla="*/ 508 w 1504"/>
                <a:gd name="T67" fmla="*/ 691 h 1558"/>
                <a:gd name="T68" fmla="*/ 508 w 1504"/>
                <a:gd name="T69" fmla="*/ 535 h 1558"/>
                <a:gd name="T70" fmla="*/ 557 w 1504"/>
                <a:gd name="T71" fmla="*/ 292 h 1558"/>
                <a:gd name="T72" fmla="*/ 947 w 1504"/>
                <a:gd name="T73" fmla="*/ 292 h 1558"/>
                <a:gd name="T74" fmla="*/ 996 w 1504"/>
                <a:gd name="T75" fmla="*/ 535 h 1558"/>
                <a:gd name="T76" fmla="*/ 996 w 1504"/>
                <a:gd name="T77" fmla="*/ 925 h 1558"/>
                <a:gd name="T78" fmla="*/ 898 w 1504"/>
                <a:gd name="T79" fmla="*/ 1412 h 1558"/>
                <a:gd name="T80" fmla="*/ 801 w 1504"/>
                <a:gd name="T81" fmla="*/ 1412 h 1558"/>
                <a:gd name="T82" fmla="*/ 703 w 1504"/>
                <a:gd name="T83" fmla="*/ 1014 h 1558"/>
                <a:gd name="T84" fmla="*/ 1213 w 1504"/>
                <a:gd name="T85" fmla="*/ 1345 h 1558"/>
                <a:gd name="T86" fmla="*/ 1141 w 1504"/>
                <a:gd name="T87" fmla="*/ 1345 h 1558"/>
                <a:gd name="T88" fmla="*/ 1073 w 1504"/>
                <a:gd name="T89" fmla="*/ 1009 h 1558"/>
                <a:gd name="T90" fmla="*/ 1093 w 1504"/>
                <a:gd name="T91" fmla="*/ 637 h 1558"/>
                <a:gd name="T92" fmla="*/ 1104 w 1504"/>
                <a:gd name="T93" fmla="*/ 510 h 1558"/>
                <a:gd name="T94" fmla="*/ 1395 w 1504"/>
                <a:gd name="T95" fmla="*/ 510 h 1558"/>
                <a:gd name="T96" fmla="*/ 1431 w 1504"/>
                <a:gd name="T97" fmla="*/ 691 h 1558"/>
                <a:gd name="T98" fmla="*/ 1359 w 1504"/>
                <a:gd name="T99" fmla="*/ 1054 h 1558"/>
                <a:gd name="T100" fmla="*/ 1322 w 1504"/>
                <a:gd name="T101" fmla="*/ 1381 h 1558"/>
                <a:gd name="T102" fmla="*/ 1286 w 1504"/>
                <a:gd name="T103" fmla="*/ 1048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4" h="1558">
                  <a:moveTo>
                    <a:pt x="1455" y="583"/>
                  </a:moveTo>
                  <a:cubicBezTo>
                    <a:pt x="1463" y="559"/>
                    <a:pt x="1468" y="535"/>
                    <a:pt x="1468" y="510"/>
                  </a:cubicBezTo>
                  <a:cubicBezTo>
                    <a:pt x="1468" y="390"/>
                    <a:pt x="1370" y="292"/>
                    <a:pt x="1250" y="292"/>
                  </a:cubicBezTo>
                  <a:cubicBezTo>
                    <a:pt x="1163" y="292"/>
                    <a:pt x="1088" y="344"/>
                    <a:pt x="1053" y="418"/>
                  </a:cubicBezTo>
                  <a:cubicBezTo>
                    <a:pt x="1045" y="408"/>
                    <a:pt x="1037" y="398"/>
                    <a:pt x="1027" y="390"/>
                  </a:cubicBezTo>
                  <a:cubicBezTo>
                    <a:pt x="1038" y="358"/>
                    <a:pt x="1044" y="325"/>
                    <a:pt x="1044" y="292"/>
                  </a:cubicBezTo>
                  <a:cubicBezTo>
                    <a:pt x="1044" y="131"/>
                    <a:pt x="913" y="0"/>
                    <a:pt x="752" y="0"/>
                  </a:cubicBezTo>
                  <a:cubicBezTo>
                    <a:pt x="591" y="0"/>
                    <a:pt x="460" y="131"/>
                    <a:pt x="460" y="292"/>
                  </a:cubicBezTo>
                  <a:cubicBezTo>
                    <a:pt x="460" y="325"/>
                    <a:pt x="466" y="358"/>
                    <a:pt x="477" y="390"/>
                  </a:cubicBezTo>
                  <a:cubicBezTo>
                    <a:pt x="467" y="398"/>
                    <a:pt x="459" y="408"/>
                    <a:pt x="451" y="418"/>
                  </a:cubicBezTo>
                  <a:cubicBezTo>
                    <a:pt x="416" y="344"/>
                    <a:pt x="341" y="292"/>
                    <a:pt x="254" y="292"/>
                  </a:cubicBezTo>
                  <a:cubicBezTo>
                    <a:pt x="134" y="292"/>
                    <a:pt x="36" y="390"/>
                    <a:pt x="36" y="510"/>
                  </a:cubicBezTo>
                  <a:cubicBezTo>
                    <a:pt x="36" y="535"/>
                    <a:pt x="41" y="559"/>
                    <a:pt x="49" y="583"/>
                  </a:cubicBezTo>
                  <a:cubicBezTo>
                    <a:pt x="19" y="609"/>
                    <a:pt x="0" y="648"/>
                    <a:pt x="0" y="691"/>
                  </a:cubicBezTo>
                  <a:cubicBezTo>
                    <a:pt x="0" y="982"/>
                    <a:pt x="0" y="982"/>
                    <a:pt x="0" y="982"/>
                  </a:cubicBezTo>
                  <a:cubicBezTo>
                    <a:pt x="0" y="1036"/>
                    <a:pt x="29" y="1082"/>
                    <a:pt x="73" y="1108"/>
                  </a:cubicBezTo>
                  <a:cubicBezTo>
                    <a:pt x="73" y="1345"/>
                    <a:pt x="73" y="1345"/>
                    <a:pt x="73" y="1345"/>
                  </a:cubicBezTo>
                  <a:cubicBezTo>
                    <a:pt x="73" y="1405"/>
                    <a:pt x="122" y="1454"/>
                    <a:pt x="182" y="1454"/>
                  </a:cubicBezTo>
                  <a:cubicBezTo>
                    <a:pt x="209" y="1454"/>
                    <a:pt x="235" y="1443"/>
                    <a:pt x="254" y="1426"/>
                  </a:cubicBezTo>
                  <a:cubicBezTo>
                    <a:pt x="273" y="1443"/>
                    <a:pt x="299" y="1454"/>
                    <a:pt x="327" y="1454"/>
                  </a:cubicBezTo>
                  <a:cubicBezTo>
                    <a:pt x="387" y="1454"/>
                    <a:pt x="436" y="1405"/>
                    <a:pt x="436" y="1345"/>
                  </a:cubicBezTo>
                  <a:cubicBezTo>
                    <a:pt x="436" y="1108"/>
                    <a:pt x="436" y="1108"/>
                    <a:pt x="436" y="1108"/>
                  </a:cubicBezTo>
                  <a:cubicBezTo>
                    <a:pt x="452" y="1098"/>
                    <a:pt x="465" y="1085"/>
                    <a:pt x="477" y="1070"/>
                  </a:cubicBezTo>
                  <a:cubicBezTo>
                    <a:pt x="487" y="1079"/>
                    <a:pt x="497" y="1087"/>
                    <a:pt x="508" y="1094"/>
                  </a:cubicBezTo>
                  <a:cubicBezTo>
                    <a:pt x="508" y="1412"/>
                    <a:pt x="508" y="1412"/>
                    <a:pt x="508" y="1412"/>
                  </a:cubicBezTo>
                  <a:cubicBezTo>
                    <a:pt x="508" y="1493"/>
                    <a:pt x="574" y="1558"/>
                    <a:pt x="655" y="1558"/>
                  </a:cubicBezTo>
                  <a:cubicBezTo>
                    <a:pt x="692" y="1558"/>
                    <a:pt x="726" y="1544"/>
                    <a:pt x="752" y="1521"/>
                  </a:cubicBezTo>
                  <a:cubicBezTo>
                    <a:pt x="778" y="1544"/>
                    <a:pt x="812" y="1558"/>
                    <a:pt x="849" y="1558"/>
                  </a:cubicBezTo>
                  <a:cubicBezTo>
                    <a:pt x="930" y="1558"/>
                    <a:pt x="996" y="1493"/>
                    <a:pt x="996" y="1412"/>
                  </a:cubicBezTo>
                  <a:cubicBezTo>
                    <a:pt x="996" y="1094"/>
                    <a:pt x="996" y="1094"/>
                    <a:pt x="996" y="1094"/>
                  </a:cubicBezTo>
                  <a:cubicBezTo>
                    <a:pt x="1007" y="1087"/>
                    <a:pt x="1017" y="1079"/>
                    <a:pt x="1027" y="1070"/>
                  </a:cubicBezTo>
                  <a:cubicBezTo>
                    <a:pt x="1039" y="1085"/>
                    <a:pt x="1052" y="1098"/>
                    <a:pt x="1068" y="1108"/>
                  </a:cubicBezTo>
                  <a:cubicBezTo>
                    <a:pt x="1068" y="1345"/>
                    <a:pt x="1068" y="1345"/>
                    <a:pt x="1068" y="1345"/>
                  </a:cubicBezTo>
                  <a:cubicBezTo>
                    <a:pt x="1068" y="1405"/>
                    <a:pt x="1117" y="1454"/>
                    <a:pt x="1177" y="1454"/>
                  </a:cubicBezTo>
                  <a:cubicBezTo>
                    <a:pt x="1205" y="1454"/>
                    <a:pt x="1230" y="1443"/>
                    <a:pt x="1250" y="1426"/>
                  </a:cubicBezTo>
                  <a:cubicBezTo>
                    <a:pt x="1269" y="1443"/>
                    <a:pt x="1295" y="1454"/>
                    <a:pt x="1322" y="1454"/>
                  </a:cubicBezTo>
                  <a:cubicBezTo>
                    <a:pt x="1382" y="1454"/>
                    <a:pt x="1431" y="1405"/>
                    <a:pt x="1431" y="1345"/>
                  </a:cubicBezTo>
                  <a:cubicBezTo>
                    <a:pt x="1431" y="1108"/>
                    <a:pt x="1431" y="1108"/>
                    <a:pt x="1431" y="1108"/>
                  </a:cubicBezTo>
                  <a:cubicBezTo>
                    <a:pt x="1475" y="1082"/>
                    <a:pt x="1504" y="1036"/>
                    <a:pt x="1504" y="982"/>
                  </a:cubicBezTo>
                  <a:cubicBezTo>
                    <a:pt x="1504" y="691"/>
                    <a:pt x="1504" y="691"/>
                    <a:pt x="1504" y="691"/>
                  </a:cubicBezTo>
                  <a:cubicBezTo>
                    <a:pt x="1504" y="648"/>
                    <a:pt x="1485" y="609"/>
                    <a:pt x="1455" y="583"/>
                  </a:cubicBezTo>
                  <a:close/>
                  <a:moveTo>
                    <a:pt x="218" y="1048"/>
                  </a:moveTo>
                  <a:cubicBezTo>
                    <a:pt x="218" y="1345"/>
                    <a:pt x="218" y="1345"/>
                    <a:pt x="218" y="1345"/>
                  </a:cubicBezTo>
                  <a:cubicBezTo>
                    <a:pt x="218" y="1365"/>
                    <a:pt x="202" y="1381"/>
                    <a:pt x="182" y="1381"/>
                  </a:cubicBezTo>
                  <a:cubicBezTo>
                    <a:pt x="162" y="1381"/>
                    <a:pt x="145" y="1365"/>
                    <a:pt x="145" y="1345"/>
                  </a:cubicBezTo>
                  <a:cubicBezTo>
                    <a:pt x="145" y="1054"/>
                    <a:pt x="145" y="1054"/>
                    <a:pt x="145" y="1054"/>
                  </a:cubicBezTo>
                  <a:cubicBezTo>
                    <a:pt x="105" y="1054"/>
                    <a:pt x="73" y="1022"/>
                    <a:pt x="73" y="982"/>
                  </a:cubicBezTo>
                  <a:cubicBezTo>
                    <a:pt x="73" y="691"/>
                    <a:pt x="73" y="691"/>
                    <a:pt x="73" y="691"/>
                  </a:cubicBezTo>
                  <a:cubicBezTo>
                    <a:pt x="73" y="651"/>
                    <a:pt x="105" y="619"/>
                    <a:pt x="145" y="619"/>
                  </a:cubicBezTo>
                  <a:cubicBezTo>
                    <a:pt x="145" y="619"/>
                    <a:pt x="109" y="590"/>
                    <a:pt x="109" y="510"/>
                  </a:cubicBezTo>
                  <a:cubicBezTo>
                    <a:pt x="109" y="430"/>
                    <a:pt x="174" y="365"/>
                    <a:pt x="254" y="365"/>
                  </a:cubicBezTo>
                  <a:cubicBezTo>
                    <a:pt x="334" y="365"/>
                    <a:pt x="400" y="432"/>
                    <a:pt x="400" y="510"/>
                  </a:cubicBezTo>
                  <a:cubicBezTo>
                    <a:pt x="400" y="588"/>
                    <a:pt x="363" y="619"/>
                    <a:pt x="363" y="619"/>
                  </a:cubicBezTo>
                  <a:cubicBezTo>
                    <a:pt x="382" y="619"/>
                    <a:pt x="398" y="626"/>
                    <a:pt x="411" y="637"/>
                  </a:cubicBezTo>
                  <a:cubicBezTo>
                    <a:pt x="411" y="925"/>
                    <a:pt x="411" y="925"/>
                    <a:pt x="411" y="925"/>
                  </a:cubicBezTo>
                  <a:cubicBezTo>
                    <a:pt x="411" y="955"/>
                    <a:pt x="418" y="984"/>
                    <a:pt x="430" y="1009"/>
                  </a:cubicBezTo>
                  <a:cubicBezTo>
                    <a:pt x="420" y="1036"/>
                    <a:pt x="394" y="1054"/>
                    <a:pt x="363" y="1054"/>
                  </a:cubicBezTo>
                  <a:cubicBezTo>
                    <a:pt x="363" y="1345"/>
                    <a:pt x="363" y="1345"/>
                    <a:pt x="363" y="1345"/>
                  </a:cubicBezTo>
                  <a:cubicBezTo>
                    <a:pt x="363" y="1365"/>
                    <a:pt x="347" y="1381"/>
                    <a:pt x="327" y="1381"/>
                  </a:cubicBezTo>
                  <a:cubicBezTo>
                    <a:pt x="307" y="1381"/>
                    <a:pt x="291" y="1365"/>
                    <a:pt x="291" y="1345"/>
                  </a:cubicBezTo>
                  <a:cubicBezTo>
                    <a:pt x="291" y="1048"/>
                    <a:pt x="291" y="1048"/>
                    <a:pt x="291" y="1048"/>
                  </a:cubicBezTo>
                  <a:moveTo>
                    <a:pt x="703" y="1014"/>
                  </a:moveTo>
                  <a:cubicBezTo>
                    <a:pt x="703" y="1412"/>
                    <a:pt x="703" y="1412"/>
                    <a:pt x="703" y="1412"/>
                  </a:cubicBezTo>
                  <a:cubicBezTo>
                    <a:pt x="703" y="1439"/>
                    <a:pt x="682" y="1461"/>
                    <a:pt x="655" y="1461"/>
                  </a:cubicBezTo>
                  <a:cubicBezTo>
                    <a:pt x="628" y="1461"/>
                    <a:pt x="606" y="1439"/>
                    <a:pt x="606" y="1412"/>
                  </a:cubicBezTo>
                  <a:cubicBezTo>
                    <a:pt x="606" y="1023"/>
                    <a:pt x="606" y="1023"/>
                    <a:pt x="606" y="1023"/>
                  </a:cubicBezTo>
                  <a:cubicBezTo>
                    <a:pt x="552" y="1023"/>
                    <a:pt x="509" y="979"/>
                    <a:pt x="508" y="926"/>
                  </a:cubicBezTo>
                  <a:cubicBezTo>
                    <a:pt x="508" y="691"/>
                    <a:pt x="508" y="691"/>
                    <a:pt x="508" y="691"/>
                  </a:cubicBezTo>
                  <a:cubicBezTo>
                    <a:pt x="508" y="691"/>
                    <a:pt x="508" y="691"/>
                    <a:pt x="508" y="690"/>
                  </a:cubicBezTo>
                  <a:cubicBezTo>
                    <a:pt x="508" y="535"/>
                    <a:pt x="508" y="535"/>
                    <a:pt x="508" y="535"/>
                  </a:cubicBezTo>
                  <a:cubicBezTo>
                    <a:pt x="508" y="482"/>
                    <a:pt x="552" y="438"/>
                    <a:pt x="606" y="438"/>
                  </a:cubicBezTo>
                  <a:cubicBezTo>
                    <a:pt x="606" y="438"/>
                    <a:pt x="557" y="400"/>
                    <a:pt x="557" y="292"/>
                  </a:cubicBezTo>
                  <a:cubicBezTo>
                    <a:pt x="557" y="184"/>
                    <a:pt x="644" y="97"/>
                    <a:pt x="752" y="97"/>
                  </a:cubicBezTo>
                  <a:cubicBezTo>
                    <a:pt x="860" y="97"/>
                    <a:pt x="947" y="187"/>
                    <a:pt x="947" y="292"/>
                  </a:cubicBezTo>
                  <a:cubicBezTo>
                    <a:pt x="947" y="397"/>
                    <a:pt x="898" y="438"/>
                    <a:pt x="898" y="438"/>
                  </a:cubicBezTo>
                  <a:cubicBezTo>
                    <a:pt x="952" y="438"/>
                    <a:pt x="996" y="482"/>
                    <a:pt x="996" y="535"/>
                  </a:cubicBezTo>
                  <a:cubicBezTo>
                    <a:pt x="996" y="691"/>
                    <a:pt x="996" y="691"/>
                    <a:pt x="996" y="691"/>
                  </a:cubicBezTo>
                  <a:cubicBezTo>
                    <a:pt x="996" y="925"/>
                    <a:pt x="996" y="925"/>
                    <a:pt x="996" y="925"/>
                  </a:cubicBezTo>
                  <a:cubicBezTo>
                    <a:pt x="996" y="979"/>
                    <a:pt x="952" y="1023"/>
                    <a:pt x="898" y="1023"/>
                  </a:cubicBezTo>
                  <a:cubicBezTo>
                    <a:pt x="898" y="1412"/>
                    <a:pt x="898" y="1412"/>
                    <a:pt x="898" y="1412"/>
                  </a:cubicBezTo>
                  <a:cubicBezTo>
                    <a:pt x="898" y="1439"/>
                    <a:pt x="876" y="1461"/>
                    <a:pt x="849" y="1461"/>
                  </a:cubicBezTo>
                  <a:cubicBezTo>
                    <a:pt x="822" y="1461"/>
                    <a:pt x="801" y="1439"/>
                    <a:pt x="801" y="1412"/>
                  </a:cubicBezTo>
                  <a:cubicBezTo>
                    <a:pt x="801" y="1014"/>
                    <a:pt x="801" y="1014"/>
                    <a:pt x="801" y="1014"/>
                  </a:cubicBezTo>
                  <a:lnTo>
                    <a:pt x="703" y="1014"/>
                  </a:lnTo>
                  <a:close/>
                  <a:moveTo>
                    <a:pt x="1213" y="1048"/>
                  </a:moveTo>
                  <a:cubicBezTo>
                    <a:pt x="1213" y="1345"/>
                    <a:pt x="1213" y="1345"/>
                    <a:pt x="1213" y="1345"/>
                  </a:cubicBezTo>
                  <a:cubicBezTo>
                    <a:pt x="1213" y="1365"/>
                    <a:pt x="1197" y="1381"/>
                    <a:pt x="1177" y="1381"/>
                  </a:cubicBezTo>
                  <a:cubicBezTo>
                    <a:pt x="1157" y="1381"/>
                    <a:pt x="1141" y="1365"/>
                    <a:pt x="1141" y="1345"/>
                  </a:cubicBezTo>
                  <a:cubicBezTo>
                    <a:pt x="1141" y="1054"/>
                    <a:pt x="1141" y="1054"/>
                    <a:pt x="1141" y="1054"/>
                  </a:cubicBezTo>
                  <a:cubicBezTo>
                    <a:pt x="1110" y="1054"/>
                    <a:pt x="1084" y="1036"/>
                    <a:pt x="1073" y="1009"/>
                  </a:cubicBezTo>
                  <a:cubicBezTo>
                    <a:pt x="1086" y="984"/>
                    <a:pt x="1093" y="955"/>
                    <a:pt x="1093" y="925"/>
                  </a:cubicBezTo>
                  <a:cubicBezTo>
                    <a:pt x="1093" y="637"/>
                    <a:pt x="1093" y="637"/>
                    <a:pt x="1093" y="637"/>
                  </a:cubicBezTo>
                  <a:cubicBezTo>
                    <a:pt x="1106" y="626"/>
                    <a:pt x="1122" y="619"/>
                    <a:pt x="1141" y="619"/>
                  </a:cubicBezTo>
                  <a:cubicBezTo>
                    <a:pt x="1141" y="619"/>
                    <a:pt x="1104" y="590"/>
                    <a:pt x="1104" y="510"/>
                  </a:cubicBezTo>
                  <a:cubicBezTo>
                    <a:pt x="1104" y="430"/>
                    <a:pt x="1170" y="365"/>
                    <a:pt x="1250" y="365"/>
                  </a:cubicBezTo>
                  <a:cubicBezTo>
                    <a:pt x="1330" y="365"/>
                    <a:pt x="1395" y="431"/>
                    <a:pt x="1395" y="510"/>
                  </a:cubicBezTo>
                  <a:cubicBezTo>
                    <a:pt x="1395" y="589"/>
                    <a:pt x="1359" y="619"/>
                    <a:pt x="1359" y="619"/>
                  </a:cubicBezTo>
                  <a:cubicBezTo>
                    <a:pt x="1399" y="619"/>
                    <a:pt x="1431" y="651"/>
                    <a:pt x="1431" y="691"/>
                  </a:cubicBezTo>
                  <a:cubicBezTo>
                    <a:pt x="1431" y="982"/>
                    <a:pt x="1431" y="982"/>
                    <a:pt x="1431" y="982"/>
                  </a:cubicBezTo>
                  <a:cubicBezTo>
                    <a:pt x="1431" y="1022"/>
                    <a:pt x="1399" y="1054"/>
                    <a:pt x="1359" y="1054"/>
                  </a:cubicBezTo>
                  <a:cubicBezTo>
                    <a:pt x="1359" y="1345"/>
                    <a:pt x="1359" y="1345"/>
                    <a:pt x="1359" y="1345"/>
                  </a:cubicBezTo>
                  <a:cubicBezTo>
                    <a:pt x="1359" y="1365"/>
                    <a:pt x="1342" y="1381"/>
                    <a:pt x="1322" y="1381"/>
                  </a:cubicBezTo>
                  <a:cubicBezTo>
                    <a:pt x="1302" y="1381"/>
                    <a:pt x="1286" y="1365"/>
                    <a:pt x="1286" y="1345"/>
                  </a:cubicBezTo>
                  <a:cubicBezTo>
                    <a:pt x="1286" y="1048"/>
                    <a:pt x="1286" y="1048"/>
                    <a:pt x="1286" y="1048"/>
                  </a:cubicBezTo>
                  <a:lnTo>
                    <a:pt x="1213" y="1048"/>
                  </a:lnTo>
                  <a:close/>
                </a:path>
              </a:pathLst>
            </a:custGeom>
            <a:solidFill>
              <a:schemeClr val="accent6"/>
            </a:solidFill>
            <a:ln>
              <a:noFill/>
            </a:ln>
          </p:spPr>
          <p:txBody>
            <a:bodyPr vert="horz" wrap="square" lIns="91440" tIns="45720" rIns="91440" bIns="45720" numCol="1" anchor="t" anchorCtr="0" compatLnSpc="1"/>
            <a:lstStyle/>
            <a:p>
              <a:endParaRPr lang="id-ID"/>
            </a:p>
          </p:txBody>
        </p:sp>
      </p:grpSp>
      <p:grpSp>
        <p:nvGrpSpPr>
          <p:cNvPr id="122" name="组合 121"/>
          <p:cNvGrpSpPr/>
          <p:nvPr/>
        </p:nvGrpSpPr>
        <p:grpSpPr>
          <a:xfrm>
            <a:off x="8890077" y="5028335"/>
            <a:ext cx="2107778" cy="729103"/>
            <a:chOff x="9031306" y="5006455"/>
            <a:chExt cx="2338080" cy="729103"/>
          </a:xfrm>
        </p:grpSpPr>
        <p:sp>
          <p:nvSpPr>
            <p:cNvPr id="117"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18"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3" name="组合 122"/>
          <p:cNvGrpSpPr/>
          <p:nvPr/>
        </p:nvGrpSpPr>
        <p:grpSpPr>
          <a:xfrm>
            <a:off x="3757683" y="5028335"/>
            <a:ext cx="2107778" cy="729103"/>
            <a:chOff x="9031306" y="5006455"/>
            <a:chExt cx="2338080" cy="729103"/>
          </a:xfrm>
        </p:grpSpPr>
        <p:sp>
          <p:nvSpPr>
            <p:cNvPr id="124"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5"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6" name="组合 125"/>
          <p:cNvGrpSpPr/>
          <p:nvPr/>
        </p:nvGrpSpPr>
        <p:grpSpPr>
          <a:xfrm>
            <a:off x="1191486" y="5028335"/>
            <a:ext cx="2107778" cy="729103"/>
            <a:chOff x="9031306" y="5006455"/>
            <a:chExt cx="2338080" cy="729103"/>
          </a:xfrm>
        </p:grpSpPr>
        <p:sp>
          <p:nvSpPr>
            <p:cNvPr id="127"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8"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9" name="组合 128"/>
          <p:cNvGrpSpPr/>
          <p:nvPr/>
        </p:nvGrpSpPr>
        <p:grpSpPr>
          <a:xfrm>
            <a:off x="6323880" y="5028335"/>
            <a:ext cx="2107778" cy="729103"/>
            <a:chOff x="9031306" y="5006455"/>
            <a:chExt cx="2338080" cy="729103"/>
          </a:xfrm>
        </p:grpSpPr>
        <p:sp>
          <p:nvSpPr>
            <p:cNvPr id="130"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31"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6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4"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182993" y="4040371"/>
            <a:ext cx="5453282" cy="209724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8" name="图片占位符 7"/>
          <p:cNvPicPr>
            <a:picLocks noGrp="1" noChangeAspect="1"/>
          </p:cNvPicPr>
          <p:nvPr>
            <p:ph type="pic" sz="quarter" idx="10"/>
          </p:nvPr>
        </p:nvPicPr>
        <p:blipFill>
          <a:blip r:embed="rId1" cstate="screen"/>
          <a:srcRect/>
          <a:stretch>
            <a:fillRect/>
          </a:stretch>
        </p:blipFill>
        <p:spPr>
          <a:xfrm>
            <a:off x="1596213" y="1588992"/>
            <a:ext cx="3466362" cy="4548620"/>
          </a:xfrm>
        </p:spPr>
      </p:pic>
      <p:pic>
        <p:nvPicPr>
          <p:cNvPr id="9" name="图片占位符 8"/>
          <p:cNvPicPr>
            <a:picLocks noGrp="1" noChangeAspect="1"/>
          </p:cNvPicPr>
          <p:nvPr>
            <p:ph type="pic" sz="quarter" idx="11"/>
          </p:nvPr>
        </p:nvPicPr>
        <p:blipFill>
          <a:blip r:embed="rId2" cstate="screen"/>
          <a:srcRect/>
          <a:stretch>
            <a:fillRect/>
          </a:stretch>
        </p:blipFill>
        <p:spPr>
          <a:xfrm>
            <a:off x="5182992" y="1588991"/>
            <a:ext cx="1866503" cy="2331822"/>
          </a:xfrm>
        </p:spPr>
      </p:pic>
      <p:pic>
        <p:nvPicPr>
          <p:cNvPr id="10" name="图片占位符 9"/>
          <p:cNvPicPr>
            <a:picLocks noGrp="1" noChangeAspect="1"/>
          </p:cNvPicPr>
          <p:nvPr>
            <p:ph type="pic" sz="quarter" idx="14"/>
          </p:nvPr>
        </p:nvPicPr>
        <p:blipFill>
          <a:blip r:embed="rId3" cstate="screen"/>
          <a:srcRect/>
          <a:stretch>
            <a:fillRect/>
          </a:stretch>
        </p:blipFill>
        <p:spPr>
          <a:xfrm>
            <a:off x="7169912" y="1588992"/>
            <a:ext cx="3466362" cy="2331821"/>
          </a:xfrm>
        </p:spPr>
      </p:pic>
      <p:grpSp>
        <p:nvGrpSpPr>
          <p:cNvPr id="12" name="组合 11"/>
          <p:cNvGrpSpPr/>
          <p:nvPr/>
        </p:nvGrpSpPr>
        <p:grpSpPr>
          <a:xfrm>
            <a:off x="5496150" y="4305166"/>
            <a:ext cx="4987552" cy="1156961"/>
            <a:chOff x="8852967" y="3187701"/>
            <a:chExt cx="2843733" cy="1156961"/>
          </a:xfrm>
        </p:grpSpPr>
        <p:sp>
          <p:nvSpPr>
            <p:cNvPr id="13" name="矩形 12"/>
            <p:cNvSpPr/>
            <p:nvPr/>
          </p:nvSpPr>
          <p:spPr>
            <a:xfrm>
              <a:off x="8852967" y="3569065"/>
              <a:ext cx="2843733"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单击此处编辑您要的内容，建议您在展示时采用微软雅黑字体，本模版所有图形线条及其相应素材均可自由编辑、改色、替换。酱紫鱼</a:t>
              </a:r>
              <a:r>
                <a:rPr lang="en-US" altLang="zh-CN" sz="1400" dirty="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为您打造高逼格精品模板，为您的演示锦上添花。更多精品模板请搜索：酱紫鱼</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4" name="TextBox 13"/>
            <p:cNvSpPr txBox="1"/>
            <p:nvPr/>
          </p:nvSpPr>
          <p:spPr>
            <a:xfrm>
              <a:off x="8852967" y="3187701"/>
              <a:ext cx="1294333"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15" name="出自【趣你的PPT】(微信:qunideppt)：最优质的PPT资源库"/>
          <p:cNvSpPr/>
          <p:nvPr>
            <p:custDataLst>
              <p:tags r:id="rId4"/>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出自【趣你的PPT】(微信:qunideppt)：最优质的PPT资源库"/>
          <p:cNvSpPr/>
          <p:nvPr>
            <p:custDataLst>
              <p:tags r:id="rId5"/>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出自【趣你的PPT】(微信:qunideppt)：最优质的PPT资源库"/>
          <p:cNvSpPr txBox="1">
            <a:spLocks noChangeArrowheads="1"/>
          </p:cNvSpPr>
          <p:nvPr>
            <p:custDataLst>
              <p:tags r:id="rId6"/>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a:xfrm>
            <a:off x="4955685" y="1401782"/>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6968" tIns="1257127" rIns="686968" bIns="487553" numCol="1" spcCol="1270" anchor="ctr" anchorCtr="0">
            <a:noAutofit/>
          </a:bodyPr>
          <a:lstStyle/>
          <a:p>
            <a:pPr algn="ctr" defTabSz="1362710">
              <a:lnSpc>
                <a:spcPct val="90000"/>
              </a:lnSpc>
              <a:spcBef>
                <a:spcPct val="0"/>
              </a:spcBef>
              <a:spcAft>
                <a:spcPct val="35000"/>
              </a:spcAft>
            </a:pPr>
            <a:endParaRPr lang="en-US" sz="3065" dirty="0">
              <a:ea typeface="微软雅黑" panose="020B0503020204020204" charset="-122"/>
            </a:endParaRPr>
          </a:p>
        </p:txBody>
      </p:sp>
      <p:sp>
        <p:nvSpPr>
          <p:cNvPr id="26" name="Freeform 25"/>
          <p:cNvSpPr/>
          <p:nvPr/>
        </p:nvSpPr>
        <p:spPr>
          <a:xfrm>
            <a:off x="3815368" y="3682416"/>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6968" tIns="1257127" rIns="853218" bIns="116810" numCol="1" spcCol="1270" anchor="ctr" anchorCtr="0">
            <a:noAutofit/>
          </a:bodyPr>
          <a:lstStyle/>
          <a:p>
            <a:pPr algn="ctr" defTabSz="1362710">
              <a:lnSpc>
                <a:spcPct val="90000"/>
              </a:lnSpc>
              <a:spcBef>
                <a:spcPct val="0"/>
              </a:spcBef>
              <a:spcAft>
                <a:spcPct val="35000"/>
              </a:spcAft>
            </a:pPr>
            <a:endParaRPr lang="en-US" sz="3065" dirty="0">
              <a:ea typeface="微软雅黑" panose="020B0503020204020204" charset="-122"/>
            </a:endParaRPr>
          </a:p>
        </p:txBody>
      </p:sp>
      <p:sp>
        <p:nvSpPr>
          <p:cNvPr id="28" name="Freeform 27"/>
          <p:cNvSpPr/>
          <p:nvPr/>
        </p:nvSpPr>
        <p:spPr>
          <a:xfrm>
            <a:off x="6096004" y="3682416"/>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218" tIns="1257127" rIns="686968" bIns="116810" numCol="1" spcCol="1270" anchor="ctr" anchorCtr="0">
            <a:noAutofit/>
          </a:bodyPr>
          <a:lstStyle/>
          <a:p>
            <a:pPr algn="ctr" defTabSz="1362710">
              <a:lnSpc>
                <a:spcPct val="90000"/>
              </a:lnSpc>
              <a:spcBef>
                <a:spcPct val="0"/>
              </a:spcBef>
              <a:spcAft>
                <a:spcPct val="35000"/>
              </a:spcAft>
            </a:pPr>
            <a:endParaRPr lang="en-US" sz="5865" dirty="0">
              <a:ea typeface="微软雅黑" panose="020B0503020204020204" charset="-122"/>
            </a:endParaRPr>
          </a:p>
        </p:txBody>
      </p:sp>
      <p:grpSp>
        <p:nvGrpSpPr>
          <p:cNvPr id="3" name="Group 134"/>
          <p:cNvGrpSpPr>
            <a:grpSpLocks noChangeAspect="1"/>
          </p:cNvGrpSpPr>
          <p:nvPr/>
        </p:nvGrpSpPr>
        <p:grpSpPr>
          <a:xfrm>
            <a:off x="5577339" y="3343096"/>
            <a:ext cx="1037329" cy="1038196"/>
            <a:chOff x="3287425" y="1417883"/>
            <a:chExt cx="648499" cy="649042"/>
          </a:xfrm>
        </p:grpSpPr>
        <p:sp>
          <p:nvSpPr>
            <p:cNvPr id="24" name="Oval 23"/>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1" name="Oval 30"/>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01</a:t>
              </a:r>
              <a:endParaRPr lang="en-US" sz="2135" b="1" dirty="0">
                <a:solidFill>
                  <a:schemeClr val="bg1"/>
                </a:solidFill>
                <a:latin typeface="+mj-lt"/>
                <a:ea typeface="微软雅黑" panose="020B0503020204020204" charset="-122"/>
              </a:endParaRPr>
            </a:p>
          </p:txBody>
        </p:sp>
      </p:grpSp>
      <p:grpSp>
        <p:nvGrpSpPr>
          <p:cNvPr id="5" name="Group 129"/>
          <p:cNvGrpSpPr>
            <a:grpSpLocks noChangeAspect="1"/>
          </p:cNvGrpSpPr>
          <p:nvPr/>
        </p:nvGrpSpPr>
        <p:grpSpPr>
          <a:xfrm>
            <a:off x="5071372" y="4233748"/>
            <a:ext cx="1037329" cy="1038196"/>
            <a:chOff x="2779491" y="2517212"/>
            <a:chExt cx="648499" cy="649042"/>
          </a:xfrm>
        </p:grpSpPr>
        <p:sp>
          <p:nvSpPr>
            <p:cNvPr id="33" name="Oval 32"/>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4" name="Oval 33"/>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02</a:t>
              </a:r>
              <a:endParaRPr lang="en-US" sz="2135" b="1" dirty="0">
                <a:latin typeface="+mj-lt"/>
                <a:ea typeface="微软雅黑" panose="020B0503020204020204" charset="-122"/>
              </a:endParaRPr>
            </a:p>
          </p:txBody>
        </p:sp>
      </p:grpSp>
      <p:grpSp>
        <p:nvGrpSpPr>
          <p:cNvPr id="6" name="Group 130"/>
          <p:cNvGrpSpPr>
            <a:grpSpLocks noChangeAspect="1"/>
          </p:cNvGrpSpPr>
          <p:nvPr/>
        </p:nvGrpSpPr>
        <p:grpSpPr>
          <a:xfrm>
            <a:off x="6122895" y="4233748"/>
            <a:ext cx="1037329" cy="1038196"/>
            <a:chOff x="3287425" y="3613920"/>
            <a:chExt cx="648499" cy="649042"/>
          </a:xfrm>
        </p:grpSpPr>
        <p:sp>
          <p:nvSpPr>
            <p:cNvPr id="36" name="Oval 35"/>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7" name="Oval 36"/>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03</a:t>
              </a:r>
              <a:endParaRPr lang="en-US" sz="2135" b="1" dirty="0">
                <a:latin typeface="+mj-lt"/>
                <a:ea typeface="微软雅黑" panose="020B0503020204020204" charset="-122"/>
              </a:endParaRPr>
            </a:p>
          </p:txBody>
        </p:sp>
      </p:grpSp>
      <p:grpSp>
        <p:nvGrpSpPr>
          <p:cNvPr id="7" name="Group 38"/>
          <p:cNvGrpSpPr/>
          <p:nvPr/>
        </p:nvGrpSpPr>
        <p:grpSpPr>
          <a:xfrm>
            <a:off x="2124580" y="2471032"/>
            <a:ext cx="2767362" cy="650728"/>
            <a:chOff x="1430743" y="1438610"/>
            <a:chExt cx="2076062" cy="488173"/>
          </a:xfrm>
        </p:grpSpPr>
        <p:sp>
          <p:nvSpPr>
            <p:cNvPr id="39" name="TextBox 38"/>
            <p:cNvSpPr txBox="1"/>
            <p:nvPr/>
          </p:nvSpPr>
          <p:spPr>
            <a:xfrm>
              <a:off x="2431711" y="1438610"/>
              <a:ext cx="1075094" cy="215403"/>
            </a:xfrm>
            <a:prstGeom prst="rect">
              <a:avLst/>
            </a:prstGeom>
            <a:noFill/>
          </p:spPr>
          <p:txBody>
            <a:bodyPr wrap="none" lIns="0" tIns="0" rIns="0" bIns="0" rtlCol="0" anchor="ctr">
              <a:spAutoFit/>
            </a:bodyPr>
            <a:lstStyle/>
            <a:p>
              <a:pPr algn="r"/>
              <a:r>
                <a:rPr lang="zh-CN" altLang="en-US" sz="1865" b="1" dirty="0">
                  <a:solidFill>
                    <a:schemeClr val="accent1"/>
                  </a:solidFill>
                  <a:latin typeface="+mj-lt"/>
                  <a:ea typeface="微软雅黑" panose="020B0503020204020204" charset="-122"/>
                </a:rPr>
                <a:t>点此替换文本</a:t>
              </a:r>
              <a:endParaRPr lang="en-US" sz="1865" b="1" dirty="0">
                <a:solidFill>
                  <a:schemeClr val="accent1"/>
                </a:solidFill>
                <a:latin typeface="+mj-lt"/>
                <a:ea typeface="微软雅黑" panose="020B0503020204020204" charset="-122"/>
              </a:endParaRPr>
            </a:p>
          </p:txBody>
        </p:sp>
        <p:sp>
          <p:nvSpPr>
            <p:cNvPr id="40" name="TextBox 39"/>
            <p:cNvSpPr txBox="1"/>
            <p:nvPr/>
          </p:nvSpPr>
          <p:spPr>
            <a:xfrm>
              <a:off x="1430743" y="1649712"/>
              <a:ext cx="2076062"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grpSp>
        <p:nvGrpSpPr>
          <p:cNvPr id="8" name="Group 39"/>
          <p:cNvGrpSpPr/>
          <p:nvPr/>
        </p:nvGrpSpPr>
        <p:grpSpPr>
          <a:xfrm>
            <a:off x="806766" y="5076081"/>
            <a:ext cx="2767365" cy="640907"/>
            <a:chOff x="1430743" y="2455535"/>
            <a:chExt cx="2076064" cy="480805"/>
          </a:xfrm>
        </p:grpSpPr>
        <p:sp>
          <p:nvSpPr>
            <p:cNvPr id="42" name="TextBox 41"/>
            <p:cNvSpPr txBox="1"/>
            <p:nvPr/>
          </p:nvSpPr>
          <p:spPr>
            <a:xfrm>
              <a:off x="1711855" y="2455535"/>
              <a:ext cx="1794952" cy="215404"/>
            </a:xfrm>
            <a:prstGeom prst="rect">
              <a:avLst/>
            </a:prstGeom>
            <a:noFill/>
          </p:spPr>
          <p:txBody>
            <a:bodyPr wrap="square" lIns="0" tIns="0" rIns="0" bIns="0" rtlCol="0" anchor="ctr">
              <a:spAutoFit/>
            </a:bodyPr>
            <a:lstStyle/>
            <a:p>
              <a:pPr algn="r"/>
              <a:r>
                <a:rPr lang="zh-CN" altLang="en-US" sz="1865" b="1" dirty="0">
                  <a:solidFill>
                    <a:schemeClr val="accent2"/>
                  </a:solidFill>
                  <a:ea typeface="微软雅黑" panose="020B0503020204020204" charset="-122"/>
                </a:rPr>
                <a:t>点此替换文本</a:t>
              </a:r>
              <a:endParaRPr lang="en-US" sz="1865" b="1" dirty="0">
                <a:solidFill>
                  <a:schemeClr val="accent2"/>
                </a:solidFill>
                <a:ea typeface="微软雅黑" panose="020B0503020204020204" charset="-122"/>
              </a:endParaRPr>
            </a:p>
          </p:txBody>
        </p:sp>
        <p:sp>
          <p:nvSpPr>
            <p:cNvPr id="43" name="TextBox 42"/>
            <p:cNvSpPr txBox="1"/>
            <p:nvPr/>
          </p:nvSpPr>
          <p:spPr>
            <a:xfrm>
              <a:off x="1430743" y="2659269"/>
              <a:ext cx="2076063"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grpSp>
        <p:nvGrpSpPr>
          <p:cNvPr id="9" name="Group 32"/>
          <p:cNvGrpSpPr/>
          <p:nvPr/>
        </p:nvGrpSpPr>
        <p:grpSpPr>
          <a:xfrm>
            <a:off x="8605751" y="5076080"/>
            <a:ext cx="2750874" cy="640904"/>
            <a:chOff x="5638262" y="1447413"/>
            <a:chExt cx="2063693" cy="480803"/>
          </a:xfrm>
        </p:grpSpPr>
        <p:sp>
          <p:nvSpPr>
            <p:cNvPr id="45" name="TextBox 44"/>
            <p:cNvSpPr txBox="1"/>
            <p:nvPr/>
          </p:nvSpPr>
          <p:spPr>
            <a:xfrm>
              <a:off x="5638263" y="1447413"/>
              <a:ext cx="1075094" cy="215403"/>
            </a:xfrm>
            <a:prstGeom prst="rect">
              <a:avLst/>
            </a:prstGeom>
            <a:noFill/>
          </p:spPr>
          <p:txBody>
            <a:bodyPr wrap="none" lIns="0" tIns="0" rIns="0" bIns="0" rtlCol="0" anchor="ctr">
              <a:spAutoFit/>
            </a:bodyPr>
            <a:lstStyle/>
            <a:p>
              <a:r>
                <a:rPr lang="zh-CN" altLang="en-US" sz="1865" b="1" dirty="0">
                  <a:solidFill>
                    <a:schemeClr val="accent3"/>
                  </a:solidFill>
                  <a:latin typeface="+mj-lt"/>
                  <a:ea typeface="微软雅黑" panose="020B0503020204020204" charset="-122"/>
                </a:rPr>
                <a:t>点此替换文本</a:t>
              </a:r>
              <a:endParaRPr lang="en-US" sz="1865" b="1" dirty="0">
                <a:solidFill>
                  <a:schemeClr val="accent3"/>
                </a:solidFill>
                <a:latin typeface="+mj-lt"/>
                <a:ea typeface="微软雅黑" panose="020B0503020204020204" charset="-122"/>
              </a:endParaRPr>
            </a:p>
          </p:txBody>
        </p:sp>
        <p:sp>
          <p:nvSpPr>
            <p:cNvPr id="46" name="TextBox 45"/>
            <p:cNvSpPr txBox="1"/>
            <p:nvPr/>
          </p:nvSpPr>
          <p:spPr>
            <a:xfrm>
              <a:off x="5638262" y="1651145"/>
              <a:ext cx="2063693"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sp>
        <p:nvSpPr>
          <p:cNvPr id="47" name="Text Placeholder 3"/>
          <p:cNvSpPr txBox="1"/>
          <p:nvPr/>
        </p:nvSpPr>
        <p:spPr>
          <a:xfrm>
            <a:off x="3522910" y="1637632"/>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1"/>
                </a:solidFill>
                <a:ea typeface="微软雅黑" panose="020B0503020204020204" charset="-122"/>
              </a:rPr>
              <a:t>20%</a:t>
            </a:r>
            <a:endParaRPr lang="en-US" sz="5865" dirty="0">
              <a:solidFill>
                <a:schemeClr val="accent1"/>
              </a:solidFill>
              <a:ea typeface="微软雅黑" panose="020B0503020204020204" charset="-122"/>
            </a:endParaRPr>
          </a:p>
        </p:txBody>
      </p:sp>
      <p:sp>
        <p:nvSpPr>
          <p:cNvPr id="48" name="Text Placeholder 3"/>
          <p:cNvSpPr txBox="1"/>
          <p:nvPr/>
        </p:nvSpPr>
        <p:spPr>
          <a:xfrm>
            <a:off x="8764519" y="4249600"/>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3"/>
                </a:solidFill>
                <a:ea typeface="微软雅黑" panose="020B0503020204020204" charset="-122"/>
              </a:rPr>
              <a:t>70%</a:t>
            </a:r>
            <a:endParaRPr lang="en-US" sz="5865" dirty="0">
              <a:solidFill>
                <a:schemeClr val="accent3"/>
              </a:solidFill>
              <a:ea typeface="微软雅黑" panose="020B0503020204020204" charset="-122"/>
            </a:endParaRPr>
          </a:p>
        </p:txBody>
      </p:sp>
      <p:sp>
        <p:nvSpPr>
          <p:cNvPr id="49" name="Text Placeholder 3"/>
          <p:cNvSpPr txBox="1"/>
          <p:nvPr/>
        </p:nvSpPr>
        <p:spPr>
          <a:xfrm>
            <a:off x="2205097" y="4215812"/>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2"/>
                </a:solidFill>
                <a:ea typeface="微软雅黑" panose="020B0503020204020204" charset="-122"/>
              </a:rPr>
              <a:t>90%</a:t>
            </a:r>
            <a:endParaRPr lang="en-US" sz="5865" dirty="0">
              <a:solidFill>
                <a:schemeClr val="accent2"/>
              </a:solidFill>
              <a:ea typeface="微软雅黑" panose="020B0503020204020204" charset="-122"/>
            </a:endParaRPr>
          </a:p>
        </p:txBody>
      </p:sp>
      <p:sp>
        <p:nvSpPr>
          <p:cNvPr id="29" name="Freeform 69"/>
          <p:cNvSpPr/>
          <p:nvPr/>
        </p:nvSpPr>
        <p:spPr bwMode="auto">
          <a:xfrm>
            <a:off x="5897119" y="2353952"/>
            <a:ext cx="397766" cy="74715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0" name="Freeform 144"/>
          <p:cNvSpPr>
            <a:spLocks noEditPoints="1"/>
          </p:cNvSpPr>
          <p:nvPr/>
        </p:nvSpPr>
        <p:spPr bwMode="auto">
          <a:xfrm>
            <a:off x="4497121" y="5119836"/>
            <a:ext cx="602361" cy="522360"/>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2" name="Freeform 23"/>
          <p:cNvSpPr>
            <a:spLocks noEditPoints="1"/>
          </p:cNvSpPr>
          <p:nvPr/>
        </p:nvSpPr>
        <p:spPr bwMode="auto">
          <a:xfrm>
            <a:off x="7017474" y="5118367"/>
            <a:ext cx="528384" cy="499627"/>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1"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1000"/>
                            </p:stCondLst>
                            <p:childTnLst>
                              <p:par>
                                <p:cTn id="16" presetID="2" presetClass="entr" presetSubtype="4" accel="50000" decel="5000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2000"/>
                            </p:stCondLst>
                            <p:childTnLst>
                              <p:par>
                                <p:cTn id="27" presetID="2" presetClass="entr" presetSubtype="4" accel="50000" decel="5000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childTnLst>
                          </p:cTn>
                        </p:par>
                        <p:par>
                          <p:cTn id="55" fill="hold">
                            <p:stCondLst>
                              <p:cond delay="4500"/>
                            </p:stCondLst>
                            <p:childTnLst>
                              <p:par>
                                <p:cTn id="56" presetID="2" presetClass="entr" presetSubtype="8" accel="50000" decel="50000"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0-#ppt_w/2"/>
                                          </p:val>
                                        </p:tav>
                                        <p:tav tm="100000">
                                          <p:val>
                                            <p:strVal val="#ppt_x"/>
                                          </p:val>
                                        </p:tav>
                                      </p:tavLst>
                                    </p:anim>
                                    <p:anim calcmode="lin" valueType="num">
                                      <p:cBhvr additive="base">
                                        <p:cTn id="59" dur="500" fill="hold"/>
                                        <p:tgtEl>
                                          <p:spTgt spid="7"/>
                                        </p:tgtEl>
                                        <p:attrNameLst>
                                          <p:attrName>ppt_y</p:attrName>
                                        </p:attrNameLst>
                                      </p:cBhvr>
                                      <p:tavLst>
                                        <p:tav tm="0">
                                          <p:val>
                                            <p:strVal val="#ppt_y"/>
                                          </p:val>
                                        </p:tav>
                                        <p:tav tm="100000">
                                          <p:val>
                                            <p:strVal val="#ppt_y"/>
                                          </p:val>
                                        </p:tav>
                                      </p:tavLst>
                                    </p:anim>
                                  </p:childTnLst>
                                </p:cTn>
                              </p:par>
                              <p:par>
                                <p:cTn id="60" presetID="53" presetClass="entr" presetSubtype="16"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childTnLst>
                          </p:cTn>
                        </p:par>
                        <p:par>
                          <p:cTn id="65" fill="hold">
                            <p:stCondLst>
                              <p:cond delay="5000"/>
                            </p:stCondLst>
                            <p:childTnLst>
                              <p:par>
                                <p:cTn id="66" presetID="2" presetClass="entr" presetSubtype="8" accel="50000" decel="50000"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0-#ppt_w/2"/>
                                          </p:val>
                                        </p:tav>
                                        <p:tav tm="100000">
                                          <p:val>
                                            <p:strVal val="#ppt_x"/>
                                          </p:val>
                                        </p:tav>
                                      </p:tavLst>
                                    </p:anim>
                                    <p:anim calcmode="lin" valueType="num">
                                      <p:cBhvr additive="base">
                                        <p:cTn id="69" dur="500" fill="hold"/>
                                        <p:tgtEl>
                                          <p:spTgt spid="8"/>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 calcmode="lin" valueType="num">
                                      <p:cBhvr>
                                        <p:cTn id="72" dur="500" fill="hold"/>
                                        <p:tgtEl>
                                          <p:spTgt spid="49"/>
                                        </p:tgtEl>
                                        <p:attrNameLst>
                                          <p:attrName>ppt_w</p:attrName>
                                        </p:attrNameLst>
                                      </p:cBhvr>
                                      <p:tavLst>
                                        <p:tav tm="0">
                                          <p:val>
                                            <p:fltVal val="0"/>
                                          </p:val>
                                        </p:tav>
                                        <p:tav tm="100000">
                                          <p:val>
                                            <p:strVal val="#ppt_w"/>
                                          </p:val>
                                        </p:tav>
                                      </p:tavLst>
                                    </p:anim>
                                    <p:anim calcmode="lin" valueType="num">
                                      <p:cBhvr>
                                        <p:cTn id="73" dur="500" fill="hold"/>
                                        <p:tgtEl>
                                          <p:spTgt spid="49"/>
                                        </p:tgtEl>
                                        <p:attrNameLst>
                                          <p:attrName>ppt_h</p:attrName>
                                        </p:attrNameLst>
                                      </p:cBhvr>
                                      <p:tavLst>
                                        <p:tav tm="0">
                                          <p:val>
                                            <p:fltVal val="0"/>
                                          </p:val>
                                        </p:tav>
                                        <p:tav tm="100000">
                                          <p:val>
                                            <p:strVal val="#ppt_h"/>
                                          </p:val>
                                        </p:tav>
                                      </p:tavLst>
                                    </p:anim>
                                    <p:animEffect transition="in" filter="fade">
                                      <p:cBhvr>
                                        <p:cTn id="74" dur="500"/>
                                        <p:tgtEl>
                                          <p:spTgt spid="49"/>
                                        </p:tgtEl>
                                      </p:cBhvr>
                                    </p:animEffect>
                                  </p:childTnLst>
                                </p:cTn>
                              </p:par>
                            </p:childTnLst>
                          </p:cTn>
                        </p:par>
                        <p:par>
                          <p:cTn id="75" fill="hold">
                            <p:stCondLst>
                              <p:cond delay="5500"/>
                            </p:stCondLst>
                            <p:childTnLst>
                              <p:par>
                                <p:cTn id="76" presetID="2" presetClass="entr" presetSubtype="2" accel="50000" decel="50000"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1+#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par>
                                <p:cTn id="80" presetID="53" presetClass="entr" presetSubtype="16"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500" fill="hold"/>
                                        <p:tgtEl>
                                          <p:spTgt spid="48"/>
                                        </p:tgtEl>
                                        <p:attrNameLst>
                                          <p:attrName>ppt_w</p:attrName>
                                        </p:attrNameLst>
                                      </p:cBhvr>
                                      <p:tavLst>
                                        <p:tav tm="0">
                                          <p:val>
                                            <p:fltVal val="0"/>
                                          </p:val>
                                        </p:tav>
                                        <p:tav tm="100000">
                                          <p:val>
                                            <p:strVal val="#ppt_w"/>
                                          </p:val>
                                        </p:tav>
                                      </p:tavLst>
                                    </p:anim>
                                    <p:anim calcmode="lin" valueType="num">
                                      <p:cBhvr>
                                        <p:cTn id="83" dur="500" fill="hold"/>
                                        <p:tgtEl>
                                          <p:spTgt spid="48"/>
                                        </p:tgtEl>
                                        <p:attrNameLst>
                                          <p:attrName>ppt_h</p:attrName>
                                        </p:attrNameLst>
                                      </p:cBhvr>
                                      <p:tavLst>
                                        <p:tav tm="0">
                                          <p:val>
                                            <p:fltVal val="0"/>
                                          </p:val>
                                        </p:tav>
                                        <p:tav tm="100000">
                                          <p:val>
                                            <p:strVal val="#ppt_h"/>
                                          </p:val>
                                        </p:tav>
                                      </p:tavLst>
                                    </p:anim>
                                    <p:animEffect transition="in" filter="fade">
                                      <p:cBhvr>
                                        <p:cTn id="8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7" grpId="0"/>
      <p:bldP spid="48" grpId="0"/>
      <p:bldP spid="49" grpId="0"/>
      <p:bldP spid="29" grpId="0" animBg="1"/>
      <p:bldP spid="30" grpId="0" animBg="1"/>
      <p:bldP spid="3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19235" y="1844888"/>
          <a:ext cx="10115431" cy="4683695"/>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72"/>
          <p:cNvSpPr txBox="1"/>
          <p:nvPr/>
        </p:nvSpPr>
        <p:spPr>
          <a:xfrm flipH="1">
            <a:off x="2641599" y="1127098"/>
            <a:ext cx="6908800" cy="436723"/>
          </a:xfrm>
          <a:prstGeom prst="rect">
            <a:avLst/>
          </a:prstGeom>
          <a:noFill/>
        </p:spPr>
        <p:txBody>
          <a:bodyPr wrap="square" lIns="0" tIns="0" rIns="0" bIns="0" rtlCol="0">
            <a:spAutoFit/>
          </a:bodyPr>
          <a:lstStyle/>
          <a:p>
            <a:pPr algn="ctr">
              <a:lnSpc>
                <a:spcPct val="125000"/>
              </a:lnSpc>
            </a:pP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在此输入内容在此输入内容在此输入内容在此输入内容</a:t>
            </a:r>
            <a:r>
              <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a:t>
            </a:r>
            <a:r>
              <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a:t>
            </a:r>
            <a:r>
              <a:rPr lang="en-US" sz="120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输入内容在此输入内容在此输入内容在此输入内容</a:t>
            </a:r>
            <a:endPar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endParaRPr>
          </a:p>
        </p:txBody>
      </p:sp>
      <p:cxnSp>
        <p:nvCxnSpPr>
          <p:cNvPr id="5" name="Straight Connector 4"/>
          <p:cNvCxnSpPr/>
          <p:nvPr/>
        </p:nvCxnSpPr>
        <p:spPr>
          <a:xfrm>
            <a:off x="5682343" y="987088"/>
            <a:ext cx="82731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1.2</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的发展历程</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出自【趣你的PPT】(微信:qunideppt)：最优质的PPT资源库"/>
          <p:cNvPicPr>
            <a:picLocks noChangeAspect="1"/>
          </p:cNvPicPr>
          <p:nvPr/>
        </p:nvPicPr>
        <p:blipFill rotWithShape="1">
          <a:blip r:embed="rId1" cstate="screen"/>
          <a:srcRect/>
          <a:stretch>
            <a:fillRect/>
          </a:stretch>
        </p:blipFill>
        <p:spPr>
          <a:xfrm>
            <a:off x="1223072" y="1779512"/>
            <a:ext cx="3568003" cy="5352002"/>
          </a:xfrm>
          <a:prstGeom prst="rect">
            <a:avLst/>
          </a:prstGeom>
        </p:spPr>
      </p:pic>
      <p:sp>
        <p:nvSpPr>
          <p:cNvPr id="59" name="Oval 2"/>
          <p:cNvSpPr/>
          <p:nvPr/>
        </p:nvSpPr>
        <p:spPr>
          <a:xfrm>
            <a:off x="5667551" y="1696981"/>
            <a:ext cx="716973" cy="7169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4" name="Group 13"/>
          <p:cNvGrpSpPr/>
          <p:nvPr/>
        </p:nvGrpSpPr>
        <p:grpSpPr>
          <a:xfrm>
            <a:off x="5860423" y="1817446"/>
            <a:ext cx="331226" cy="476042"/>
            <a:chOff x="9132888" y="2062163"/>
            <a:chExt cx="341312" cy="490537"/>
          </a:xfrm>
          <a:solidFill>
            <a:schemeClr val="bg1"/>
          </a:solidFill>
        </p:grpSpPr>
        <p:sp>
          <p:nvSpPr>
            <p:cNvPr id="65"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6"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89" name="组合 88"/>
          <p:cNvGrpSpPr/>
          <p:nvPr/>
        </p:nvGrpSpPr>
        <p:grpSpPr>
          <a:xfrm>
            <a:off x="6675200" y="1729017"/>
            <a:ext cx="3271440" cy="652901"/>
            <a:chOff x="7392861" y="4666174"/>
            <a:chExt cx="2385913" cy="652901"/>
          </a:xfrm>
        </p:grpSpPr>
        <p:sp>
          <p:nvSpPr>
            <p:cNvPr id="90"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1"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0" name="Oval 3"/>
          <p:cNvSpPr/>
          <p:nvPr/>
        </p:nvSpPr>
        <p:spPr>
          <a:xfrm>
            <a:off x="5667551" y="2924772"/>
            <a:ext cx="716973" cy="7169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1" name="Group 21"/>
          <p:cNvGrpSpPr/>
          <p:nvPr/>
        </p:nvGrpSpPr>
        <p:grpSpPr>
          <a:xfrm>
            <a:off x="5878911" y="3049859"/>
            <a:ext cx="320443" cy="466799"/>
            <a:chOff x="7902575" y="3140075"/>
            <a:chExt cx="330200" cy="481013"/>
          </a:xfrm>
          <a:solidFill>
            <a:schemeClr val="bg1"/>
          </a:solidFill>
        </p:grpSpPr>
        <p:sp>
          <p:nvSpPr>
            <p:cNvPr id="72" name="Oval 339"/>
            <p:cNvSpPr>
              <a:spLocks noChangeArrowheads="1"/>
            </p:cNvSpPr>
            <p:nvPr/>
          </p:nvSpPr>
          <p:spPr bwMode="auto">
            <a:xfrm>
              <a:off x="8037513" y="32750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3" name="Oval 340"/>
            <p:cNvSpPr>
              <a:spLocks noChangeArrowheads="1"/>
            </p:cNvSpPr>
            <p:nvPr/>
          </p:nvSpPr>
          <p:spPr bwMode="auto">
            <a:xfrm>
              <a:off x="8037513" y="34544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4" name="Oval 341"/>
            <p:cNvSpPr>
              <a:spLocks noChangeArrowheads="1"/>
            </p:cNvSpPr>
            <p:nvPr/>
          </p:nvSpPr>
          <p:spPr bwMode="auto">
            <a:xfrm>
              <a:off x="7947025"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5" name="Oval 342"/>
            <p:cNvSpPr>
              <a:spLocks noChangeArrowheads="1"/>
            </p:cNvSpPr>
            <p:nvPr/>
          </p:nvSpPr>
          <p:spPr bwMode="auto">
            <a:xfrm>
              <a:off x="8128000"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6" name="Freeform 343"/>
            <p:cNvSpPr/>
            <p:nvPr/>
          </p:nvSpPr>
          <p:spPr bwMode="auto">
            <a:xfrm>
              <a:off x="7974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7" name="Freeform 344"/>
            <p:cNvSpPr/>
            <p:nvPr/>
          </p:nvSpPr>
          <p:spPr bwMode="auto">
            <a:xfrm>
              <a:off x="7974013" y="3300413"/>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8" name="Freeform 345"/>
            <p:cNvSpPr/>
            <p:nvPr/>
          </p:nvSpPr>
          <p:spPr bwMode="auto">
            <a:xfrm>
              <a:off x="8101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9" name="Freeform 346"/>
            <p:cNvSpPr>
              <a:spLocks noEditPoints="1"/>
            </p:cNvSpPr>
            <p:nvPr/>
          </p:nvSpPr>
          <p:spPr bwMode="auto">
            <a:xfrm>
              <a:off x="7902575" y="3140075"/>
              <a:ext cx="330200" cy="481013"/>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0" name="Freeform 347"/>
            <p:cNvSpPr/>
            <p:nvPr/>
          </p:nvSpPr>
          <p:spPr bwMode="auto">
            <a:xfrm>
              <a:off x="8037513" y="3305175"/>
              <a:ext cx="90488"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92" name="组合 91"/>
          <p:cNvGrpSpPr/>
          <p:nvPr/>
        </p:nvGrpSpPr>
        <p:grpSpPr>
          <a:xfrm>
            <a:off x="6675200" y="2956808"/>
            <a:ext cx="3271440" cy="652901"/>
            <a:chOff x="7392861" y="4666174"/>
            <a:chExt cx="2385913" cy="652901"/>
          </a:xfrm>
        </p:grpSpPr>
        <p:sp>
          <p:nvSpPr>
            <p:cNvPr id="93"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4"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2" name="Oval 5"/>
          <p:cNvSpPr/>
          <p:nvPr/>
        </p:nvSpPr>
        <p:spPr>
          <a:xfrm>
            <a:off x="5667551" y="5378766"/>
            <a:ext cx="716973" cy="716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Freeform 350"/>
          <p:cNvSpPr>
            <a:spLocks noEditPoints="1"/>
          </p:cNvSpPr>
          <p:nvPr/>
        </p:nvSpPr>
        <p:spPr bwMode="auto">
          <a:xfrm>
            <a:off x="5794638" y="5562395"/>
            <a:ext cx="466799" cy="34971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96" name="出自【趣你的PPT】(微信:qunideppt)：最优质的PPT资源库"/>
          <p:cNvSpPr txBox="1"/>
          <p:nvPr/>
        </p:nvSpPr>
        <p:spPr>
          <a:xfrm>
            <a:off x="6675201" y="5410802"/>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7" name="出自【趣你的PPT】(微信:qunideppt)：最优质的PPT资源库"/>
          <p:cNvSpPr txBox="1"/>
          <p:nvPr/>
        </p:nvSpPr>
        <p:spPr>
          <a:xfrm>
            <a:off x="6675200" y="5694371"/>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sp>
        <p:nvSpPr>
          <p:cNvPr id="61" name="Oval 4"/>
          <p:cNvSpPr/>
          <p:nvPr/>
        </p:nvSpPr>
        <p:spPr>
          <a:xfrm>
            <a:off x="5667551" y="4155056"/>
            <a:ext cx="716973" cy="716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348"/>
          <p:cNvSpPr>
            <a:spLocks noEditPoints="1"/>
          </p:cNvSpPr>
          <p:nvPr/>
        </p:nvSpPr>
        <p:spPr bwMode="auto">
          <a:xfrm>
            <a:off x="5792638" y="4280143"/>
            <a:ext cx="466799" cy="466799"/>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9" name="Freeform 349"/>
          <p:cNvSpPr>
            <a:spLocks noEditPoints="1"/>
          </p:cNvSpPr>
          <p:nvPr/>
        </p:nvSpPr>
        <p:spPr bwMode="auto">
          <a:xfrm>
            <a:off x="5835774" y="4659128"/>
            <a:ext cx="43136" cy="43136"/>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nvGrpSpPr>
          <p:cNvPr id="2" name="组合 1"/>
          <p:cNvGrpSpPr/>
          <p:nvPr/>
        </p:nvGrpSpPr>
        <p:grpSpPr>
          <a:xfrm>
            <a:off x="6675200" y="4187092"/>
            <a:ext cx="3271440" cy="652901"/>
            <a:chOff x="6675200" y="4187092"/>
            <a:chExt cx="3271440" cy="652901"/>
          </a:xfrm>
        </p:grpSpPr>
        <p:sp>
          <p:nvSpPr>
            <p:cNvPr id="99" name="出自【趣你的PPT】(微信:qunideppt)：最优质的PPT资源库"/>
            <p:cNvSpPr txBox="1"/>
            <p:nvPr/>
          </p:nvSpPr>
          <p:spPr>
            <a:xfrm>
              <a:off x="6675201" y="4187092"/>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100" name="出自【趣你的PPT】(微信:qunideppt)：最优质的PPT资源库"/>
            <p:cNvSpPr txBox="1"/>
            <p:nvPr/>
          </p:nvSpPr>
          <p:spPr>
            <a:xfrm>
              <a:off x="6675200" y="4470661"/>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34"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5"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6"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8061764" y="2669482"/>
            <a:ext cx="0" cy="256796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946891" y="2589621"/>
            <a:ext cx="235527" cy="235527"/>
          </a:xfrm>
          <a:prstGeom prst="ellipse">
            <a:avLst/>
          </a:prstGeom>
          <a:solidFill>
            <a:schemeClr val="accent1"/>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1</a:t>
            </a:r>
            <a:endParaRPr lang="en-US" sz="1050" dirty="0">
              <a:latin typeface="Roboto Medium" charset="0"/>
              <a:ea typeface="Roboto Medium" charset="0"/>
              <a:cs typeface="Roboto Medium" charset="0"/>
            </a:endParaRPr>
          </a:p>
        </p:txBody>
      </p:sp>
      <p:sp>
        <p:nvSpPr>
          <p:cNvPr id="16" name="Oval 15"/>
          <p:cNvSpPr/>
          <p:nvPr/>
        </p:nvSpPr>
        <p:spPr>
          <a:xfrm>
            <a:off x="7946891" y="3879550"/>
            <a:ext cx="235527" cy="235527"/>
          </a:xfrm>
          <a:prstGeom prst="ellipse">
            <a:avLst/>
          </a:prstGeom>
          <a:solidFill>
            <a:schemeClr val="accent2"/>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2</a:t>
            </a:r>
            <a:endParaRPr lang="en-US" sz="1050" dirty="0">
              <a:latin typeface="Roboto Medium" charset="0"/>
              <a:ea typeface="Roboto Medium" charset="0"/>
              <a:cs typeface="Roboto Medium" charset="0"/>
            </a:endParaRPr>
          </a:p>
        </p:txBody>
      </p:sp>
      <p:sp>
        <p:nvSpPr>
          <p:cNvPr id="19" name="Oval 18"/>
          <p:cNvSpPr/>
          <p:nvPr/>
        </p:nvSpPr>
        <p:spPr>
          <a:xfrm>
            <a:off x="7946891" y="5159009"/>
            <a:ext cx="235527" cy="235527"/>
          </a:xfrm>
          <a:prstGeom prst="ellipse">
            <a:avLst/>
          </a:prstGeom>
          <a:solidFill>
            <a:schemeClr val="accent3"/>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3</a:t>
            </a:r>
            <a:endParaRPr lang="en-US" sz="1050" dirty="0">
              <a:latin typeface="Roboto Medium" charset="0"/>
              <a:ea typeface="Roboto Medium" charset="0"/>
              <a:cs typeface="Roboto Medium" charset="0"/>
            </a:endParaRPr>
          </a:p>
        </p:txBody>
      </p:sp>
      <p:pic>
        <p:nvPicPr>
          <p:cNvPr id="3" name="图片占位符 2"/>
          <p:cNvPicPr>
            <a:picLocks noGrp="1" noChangeAspect="1"/>
          </p:cNvPicPr>
          <p:nvPr>
            <p:ph type="pic" sz="quarter" idx="12"/>
          </p:nvPr>
        </p:nvPicPr>
        <p:blipFill>
          <a:blip r:embed="rId1" cstate="screen"/>
          <a:srcRect/>
          <a:stretch>
            <a:fillRect/>
          </a:stretch>
        </p:blipFill>
        <p:spPr>
          <a:xfrm>
            <a:off x="1484342" y="2183531"/>
            <a:ext cx="5393806" cy="3380453"/>
          </a:xfrm>
        </p:spPr>
      </p:pic>
      <p:pic>
        <p:nvPicPr>
          <p:cNvPr id="21" name="Picture 1"/>
          <p:cNvPicPr>
            <a:picLocks noChangeAspect="1"/>
          </p:cNvPicPr>
          <p:nvPr/>
        </p:nvPicPr>
        <p:blipFill>
          <a:blip r:embed="rId2" cstate="screen"/>
          <a:stretch>
            <a:fillRect/>
          </a:stretch>
        </p:blipFill>
        <p:spPr>
          <a:xfrm>
            <a:off x="645742" y="1855131"/>
            <a:ext cx="7067859" cy="4237352"/>
          </a:xfrm>
          <a:prstGeom prst="rect">
            <a:avLst/>
          </a:prstGeom>
          <a:effectLst>
            <a:outerShdw blurRad="635000" dist="38100" dir="5400000" sx="102000" sy="102000" algn="t" rotWithShape="0">
              <a:prstClr val="black">
                <a:alpha val="35000"/>
              </a:prstClr>
            </a:outerShdw>
          </a:effectLst>
        </p:spPr>
      </p:pic>
      <p:grpSp>
        <p:nvGrpSpPr>
          <p:cNvPr id="22" name="组合 21"/>
          <p:cNvGrpSpPr/>
          <p:nvPr/>
        </p:nvGrpSpPr>
        <p:grpSpPr>
          <a:xfrm>
            <a:off x="8530581" y="2324784"/>
            <a:ext cx="2333999" cy="765199"/>
            <a:chOff x="762113" y="4680836"/>
            <a:chExt cx="2333999" cy="765199"/>
          </a:xfrm>
        </p:grpSpPr>
        <p:sp>
          <p:nvSpPr>
            <p:cNvPr id="23"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7" name="组合 26"/>
          <p:cNvGrpSpPr/>
          <p:nvPr/>
        </p:nvGrpSpPr>
        <p:grpSpPr>
          <a:xfrm>
            <a:off x="8530581" y="3609478"/>
            <a:ext cx="2333999" cy="765199"/>
            <a:chOff x="762113" y="4680836"/>
            <a:chExt cx="2333999" cy="765199"/>
          </a:xfrm>
        </p:grpSpPr>
        <p:sp>
          <p:nvSpPr>
            <p:cNvPr id="28"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8530581" y="4894172"/>
            <a:ext cx="2333999" cy="765199"/>
            <a:chOff x="762113" y="4680836"/>
            <a:chExt cx="2333999" cy="765199"/>
          </a:xfrm>
        </p:grpSpPr>
        <p:sp>
          <p:nvSpPr>
            <p:cNvPr id="32"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17" name="出自【趣你的PPT】(微信:qunideppt)：最优质的PPT资源库"/>
          <p:cNvSpPr/>
          <p:nvPr>
            <p:custDataLst>
              <p:tags r:id="rId3"/>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出自【趣你的PPT】(微信:qunideppt)：最优质的PPT资源库"/>
          <p:cNvSpPr/>
          <p:nvPr>
            <p:custDataLst>
              <p:tags r:id="rId4"/>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txBox="1">
            <a:spLocks noChangeArrowheads="1"/>
          </p:cNvSpPr>
          <p:nvPr>
            <p:custDataLst>
              <p:tags r:id="rId5"/>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出自【趣你的PPT】(微信:qunideppt)：最优质的PPT资源库"/>
          <p:cNvSpPr>
            <a:spLocks noChangeArrowheads="1"/>
          </p:cNvSpPr>
          <p:nvPr/>
        </p:nvSpPr>
        <p:spPr bwMode="auto">
          <a:xfrm rot="19397468">
            <a:off x="4830763" y="19542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2" name="出自【趣你的PPT】(微信:qunideppt)：最优质的PPT资源库"/>
          <p:cNvSpPr>
            <a:spLocks noChangeArrowheads="1"/>
          </p:cNvSpPr>
          <p:nvPr/>
        </p:nvSpPr>
        <p:spPr bwMode="auto">
          <a:xfrm rot="3202081">
            <a:off x="6051550" y="23622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4" name="出自【趣你的PPT】(微信:qunideppt)：最优质的PPT资源库"/>
          <p:cNvSpPr>
            <a:spLocks noChangeArrowheads="1"/>
          </p:cNvSpPr>
          <p:nvPr/>
        </p:nvSpPr>
        <p:spPr bwMode="auto">
          <a:xfrm rot="8579122">
            <a:off x="5638800" y="35861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5" name="出自【趣你的PPT】(微信:qunideppt)：最优质的PPT资源库"/>
          <p:cNvSpPr>
            <a:spLocks noChangeArrowheads="1"/>
          </p:cNvSpPr>
          <p:nvPr/>
        </p:nvSpPr>
        <p:spPr bwMode="auto">
          <a:xfrm rot="13978264">
            <a:off x="4418806" y="31869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6" name="出自【趣你的PPT】(微信:qunideppt)：最优质的PPT资源库"/>
          <p:cNvSpPr txBox="1">
            <a:spLocks noChangeArrowheads="1"/>
          </p:cNvSpPr>
          <p:nvPr/>
        </p:nvSpPr>
        <p:spPr bwMode="auto">
          <a:xfrm>
            <a:off x="5160963" y="2295525"/>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S</a:t>
            </a:r>
            <a:endParaRPr lang="ru-RU"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7" name="出自【趣你的PPT】(微信:qunideppt)：最优质的PPT资源库"/>
          <p:cNvSpPr txBox="1">
            <a:spLocks noChangeArrowheads="1"/>
          </p:cNvSpPr>
          <p:nvPr/>
        </p:nvSpPr>
        <p:spPr bwMode="auto">
          <a:xfrm>
            <a:off x="6427788" y="2805113"/>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id-ID"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O</a:t>
            </a:r>
            <a:endParaRPr lang="ru-RU"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8" name="出自【趣你的PPT】(微信:qunideppt)：最优质的PPT资源库"/>
          <p:cNvSpPr txBox="1">
            <a:spLocks noChangeArrowheads="1"/>
          </p:cNvSpPr>
          <p:nvPr/>
        </p:nvSpPr>
        <p:spPr bwMode="auto">
          <a:xfrm>
            <a:off x="5946775" y="4144963"/>
            <a:ext cx="10937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T</a:t>
            </a:r>
            <a:endParaRPr lang="ru-RU"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9" name="出自【趣你的PPT】(微信:qunideppt)：最优质的PPT资源库"/>
          <p:cNvSpPr txBox="1">
            <a:spLocks noChangeArrowheads="1"/>
          </p:cNvSpPr>
          <p:nvPr/>
        </p:nvSpPr>
        <p:spPr bwMode="auto">
          <a:xfrm>
            <a:off x="4657725" y="3589338"/>
            <a:ext cx="1093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W</a:t>
            </a:r>
            <a:endParaRPr lang="ru-RU"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grpSp>
        <p:nvGrpSpPr>
          <p:cNvPr id="20" name="Group 37出自【趣你的PPT】(微信:qunideppt)：最优质的PPT资源库"/>
          <p:cNvGrpSpPr>
            <a:grpSpLocks noChangeAspect="1"/>
          </p:cNvGrpSpPr>
          <p:nvPr/>
        </p:nvGrpSpPr>
        <p:grpSpPr>
          <a:xfrm>
            <a:off x="8059736" y="2114624"/>
            <a:ext cx="472497" cy="1334053"/>
            <a:chOff x="6213477" y="1119189"/>
            <a:chExt cx="746125" cy="2106613"/>
          </a:xfrm>
          <a:noFill/>
          <a:effectLst>
            <a:outerShdw blurRad="50800" dist="38100" dir="2700000" algn="tl" rotWithShape="0">
              <a:prstClr val="black">
                <a:alpha val="40000"/>
              </a:prstClr>
            </a:outerShdw>
          </a:effectLst>
        </p:grpSpPr>
        <p:sp>
          <p:nvSpPr>
            <p:cNvPr id="21" name="出自【趣你的PPT】(微信:qunideppt)：最优质的PPT资源库"/>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2" name="出自【趣你的PPT】(微信:qunideppt)：最优质的PPT资源库"/>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3" name="出自【趣你的PPT】(微信:qunideppt)：最优质的PPT资源库"/>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4" name="出自【趣你的PPT】(微信:qunideppt)：最优质的PPT资源库"/>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5" name="出自【趣你的PPT】(微信:qunideppt)：最优质的PPT资源库"/>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6" name="出自【趣你的PPT】(微信:qunideppt)：最优质的PPT资源库"/>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28" name="Group 36出自【趣你的PPT】(微信:qunideppt)：最优质的PPT资源库"/>
          <p:cNvGrpSpPr>
            <a:grpSpLocks noChangeAspect="1"/>
          </p:cNvGrpSpPr>
          <p:nvPr/>
        </p:nvGrpSpPr>
        <p:grpSpPr>
          <a:xfrm>
            <a:off x="3710053" y="2012557"/>
            <a:ext cx="754991" cy="1332042"/>
            <a:chOff x="1285875" y="1247776"/>
            <a:chExt cx="1192213" cy="2103438"/>
          </a:xfrm>
          <a:noFill/>
          <a:effectLst>
            <a:outerShdw blurRad="50800" dist="38100" dir="2700000" algn="tl" rotWithShape="0">
              <a:prstClr val="black">
                <a:alpha val="40000"/>
              </a:prstClr>
            </a:outerShdw>
          </a:effectLst>
        </p:grpSpPr>
        <p:sp>
          <p:nvSpPr>
            <p:cNvPr id="29" name="出自【趣你的PPT】(微信:qunideppt)：最优质的PPT资源库"/>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0" name="出自【趣你的PPT】(微信:qunideppt)：最优质的PPT资源库"/>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32" name="Group 41出自【趣你的PPT】(微信:qunideppt)：最优质的PPT资源库"/>
          <p:cNvGrpSpPr>
            <a:grpSpLocks noChangeAspect="1"/>
          </p:cNvGrpSpPr>
          <p:nvPr/>
        </p:nvGrpSpPr>
        <p:grpSpPr>
          <a:xfrm>
            <a:off x="3527855" y="3751542"/>
            <a:ext cx="654460" cy="1315956"/>
            <a:chOff x="6213477" y="3922716"/>
            <a:chExt cx="1033463" cy="2078038"/>
          </a:xfrm>
          <a:noFill/>
          <a:effectLst>
            <a:outerShdw blurRad="50800" dist="38100" dir="2700000" algn="tl" rotWithShape="0">
              <a:prstClr val="black">
                <a:alpha val="40000"/>
              </a:prstClr>
            </a:outerShdw>
          </a:effectLst>
        </p:grpSpPr>
        <p:sp>
          <p:nvSpPr>
            <p:cNvPr id="33" name="出自【趣你的PPT】(微信:qunideppt)：最优质的PPT资源库"/>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4" name="出自【趣你的PPT】(微信:qunideppt)：最优质的PPT资源库"/>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35" name="Group 39出自【趣你的PPT】(微信:qunideppt)：最优质的PPT资源库"/>
          <p:cNvGrpSpPr>
            <a:grpSpLocks noChangeAspect="1"/>
          </p:cNvGrpSpPr>
          <p:nvPr/>
        </p:nvGrpSpPr>
        <p:grpSpPr>
          <a:xfrm>
            <a:off x="7722074" y="3805114"/>
            <a:ext cx="795204" cy="1507939"/>
            <a:chOff x="1443813" y="3644955"/>
            <a:chExt cx="1255713" cy="2381199"/>
          </a:xfrm>
          <a:noFill/>
          <a:effectLst>
            <a:outerShdw blurRad="50800" dist="38100" dir="2700000" algn="tl" rotWithShape="0">
              <a:prstClr val="black">
                <a:alpha val="40000"/>
              </a:prstClr>
            </a:outerShdw>
          </a:effectLst>
        </p:grpSpPr>
        <p:sp>
          <p:nvSpPr>
            <p:cNvPr id="36" name="出自【趣你的PPT】(微信:qunideppt)：最优质的PPT资源库"/>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7" name="出自【趣你的PPT】(微信:qunideppt)：最优质的PPT资源库"/>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8" name="出自【趣你的PPT】(微信:qunideppt)：最优质的PPT资源库"/>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w="38100">
              <a:solidFill>
                <a:srgbClr val="1B4367"/>
              </a:solidFill>
              <a:round/>
            </a:ln>
            <a:scene3d>
              <a:camera prst="orthographicFront"/>
              <a:lightRig rig="threePt" dir="t"/>
            </a:scene3d>
            <a:sp3d prstMaterial="matte">
              <a:extrusionClr>
                <a:srgbClr val="FF9966"/>
              </a:extrusionClr>
            </a:sp3d>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ea typeface="微软雅黑" panose="020B0503020204020204" charset="-122"/>
                <a:sym typeface="Arial" panose="020B0604020202020204" pitchFamily="34" charset="0"/>
              </a:endParaRPr>
            </a:p>
          </p:txBody>
        </p:sp>
      </p:grpSp>
      <p:sp>
        <p:nvSpPr>
          <p:cNvPr id="39" name="出自【趣你的PPT】(微信:qunideppt)：最优质的PPT资源库"/>
          <p:cNvSpPr txBox="1">
            <a:spLocks noChangeArrowheads="1"/>
          </p:cNvSpPr>
          <p:nvPr/>
        </p:nvSpPr>
        <p:spPr bwMode="auto">
          <a:xfrm>
            <a:off x="8770938" y="2318749"/>
            <a:ext cx="1495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0" name="出自【趣你的PPT】(微信:qunideppt)：最优质的PPT资源库"/>
          <p:cNvSpPr txBox="1">
            <a:spLocks noChangeArrowheads="1"/>
          </p:cNvSpPr>
          <p:nvPr/>
        </p:nvSpPr>
        <p:spPr bwMode="auto">
          <a:xfrm>
            <a:off x="8770938" y="2640733"/>
            <a:ext cx="2172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1" name="出自【趣你的PPT】(微信:qunideppt)：最优质的PPT资源库"/>
          <p:cNvSpPr txBox="1">
            <a:spLocks noChangeArrowheads="1"/>
          </p:cNvSpPr>
          <p:nvPr/>
        </p:nvSpPr>
        <p:spPr bwMode="auto">
          <a:xfrm>
            <a:off x="2063732" y="2318749"/>
            <a:ext cx="12779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20000"/>
              </a:spcBef>
              <a:buFontTx/>
              <a:buNone/>
            </a:pPr>
            <a:r>
              <a:rPr lang="zh-CN" altLang="en-US"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2" name="出自【趣你的PPT】(微信:qunideppt)：最优质的PPT资源库"/>
          <p:cNvSpPr txBox="1">
            <a:spLocks noChangeArrowheads="1"/>
          </p:cNvSpPr>
          <p:nvPr/>
        </p:nvSpPr>
        <p:spPr bwMode="auto">
          <a:xfrm>
            <a:off x="1113184" y="2641011"/>
            <a:ext cx="22284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3" name="出自【趣你的PPT】(微信:qunideppt)：最优质的PPT资源库"/>
          <p:cNvSpPr txBox="1">
            <a:spLocks noChangeArrowheads="1"/>
          </p:cNvSpPr>
          <p:nvPr/>
        </p:nvSpPr>
        <p:spPr bwMode="auto">
          <a:xfrm>
            <a:off x="8770938" y="4295775"/>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4" name="出自【趣你的PPT】(微信:qunideppt)：最优质的PPT资源库"/>
          <p:cNvSpPr txBox="1">
            <a:spLocks noChangeArrowheads="1"/>
          </p:cNvSpPr>
          <p:nvPr/>
        </p:nvSpPr>
        <p:spPr bwMode="auto">
          <a:xfrm>
            <a:off x="8770937" y="4616450"/>
            <a:ext cx="21720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5" name="出自【趣你的PPT】(微信:qunideppt)：最优质的PPT资源库"/>
          <p:cNvSpPr txBox="1">
            <a:spLocks noChangeArrowheads="1"/>
          </p:cNvSpPr>
          <p:nvPr/>
        </p:nvSpPr>
        <p:spPr bwMode="auto">
          <a:xfrm>
            <a:off x="2063732" y="4295775"/>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20000"/>
              </a:spcBef>
              <a:buFontTx/>
              <a:buNone/>
            </a:pPr>
            <a:r>
              <a:rPr lang="zh-CN" altLang="en-US"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6" name="出自【趣你的PPT】(微信:qunideppt)：最优质的PPT资源库"/>
          <p:cNvSpPr txBox="1">
            <a:spLocks noChangeArrowheads="1"/>
          </p:cNvSpPr>
          <p:nvPr/>
        </p:nvSpPr>
        <p:spPr bwMode="auto">
          <a:xfrm>
            <a:off x="1113184" y="4616450"/>
            <a:ext cx="2228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9"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0"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5456119" y="670415"/>
            <a:ext cx="1279764" cy="1279762"/>
          </a:xfrm>
          <a:custGeom>
            <a:avLst/>
            <a:gdLst>
              <a:gd name="connsiteX0" fmla="*/ 1373573 w 1813398"/>
              <a:gd name="connsiteY0" fmla="*/ 928650 h 1813396"/>
              <a:gd name="connsiteX1" fmla="*/ 1599680 w 1813398"/>
              <a:gd name="connsiteY1" fmla="*/ 928650 h 1813396"/>
              <a:gd name="connsiteX2" fmla="*/ 1599680 w 1813398"/>
              <a:gd name="connsiteY2" fmla="*/ 1064754 h 1813396"/>
              <a:gd name="connsiteX3" fmla="*/ 1373573 w 1813398"/>
              <a:gd name="connsiteY3" fmla="*/ 1064754 h 1813396"/>
              <a:gd name="connsiteX4" fmla="*/ 621098 w 1813398"/>
              <a:gd name="connsiteY4" fmla="*/ 753033 h 1813396"/>
              <a:gd name="connsiteX5" fmla="*/ 845010 w 1813398"/>
              <a:gd name="connsiteY5" fmla="*/ 753033 h 1813396"/>
              <a:gd name="connsiteX6" fmla="*/ 845010 w 1813398"/>
              <a:gd name="connsiteY6" fmla="*/ 1060363 h 1813396"/>
              <a:gd name="connsiteX7" fmla="*/ 621098 w 1813398"/>
              <a:gd name="connsiteY7" fmla="*/ 1060363 h 1813396"/>
              <a:gd name="connsiteX8" fmla="*/ 1373573 w 1813398"/>
              <a:gd name="connsiteY8" fmla="*/ 750838 h 1813396"/>
              <a:gd name="connsiteX9" fmla="*/ 1599680 w 1813398"/>
              <a:gd name="connsiteY9" fmla="*/ 750838 h 1813396"/>
              <a:gd name="connsiteX10" fmla="*/ 1599680 w 1813398"/>
              <a:gd name="connsiteY10" fmla="*/ 878160 h 1813396"/>
              <a:gd name="connsiteX11" fmla="*/ 1373573 w 1813398"/>
              <a:gd name="connsiteY11" fmla="*/ 878160 h 1813396"/>
              <a:gd name="connsiteX12" fmla="*/ 1314302 w 1813398"/>
              <a:gd name="connsiteY12" fmla="*/ 702543 h 1813396"/>
              <a:gd name="connsiteX13" fmla="*/ 1314302 w 1813398"/>
              <a:gd name="connsiteY13" fmla="*/ 1110853 h 1813396"/>
              <a:gd name="connsiteX14" fmla="*/ 1656756 w 1813398"/>
              <a:gd name="connsiteY14" fmla="*/ 1110853 h 1813396"/>
              <a:gd name="connsiteX15" fmla="*/ 1656756 w 1813398"/>
              <a:gd name="connsiteY15" fmla="*/ 702543 h 1813396"/>
              <a:gd name="connsiteX16" fmla="*/ 1054820 w 1813398"/>
              <a:gd name="connsiteY16" fmla="*/ 702543 h 1813396"/>
              <a:gd name="connsiteX17" fmla="*/ 1054820 w 1813398"/>
              <a:gd name="connsiteY17" fmla="*/ 750838 h 1813396"/>
              <a:gd name="connsiteX18" fmla="*/ 1120677 w 1813398"/>
              <a:gd name="connsiteY18" fmla="*/ 750838 h 1813396"/>
              <a:gd name="connsiteX19" fmla="*/ 1120677 w 1813398"/>
              <a:gd name="connsiteY19" fmla="*/ 1110853 h 1813396"/>
              <a:gd name="connsiteX20" fmla="*/ 1179948 w 1813398"/>
              <a:gd name="connsiteY20" fmla="*/ 1110853 h 1813396"/>
              <a:gd name="connsiteX21" fmla="*/ 1179948 w 1813398"/>
              <a:gd name="connsiteY21" fmla="*/ 702543 h 1813396"/>
              <a:gd name="connsiteX22" fmla="*/ 564023 w 1813398"/>
              <a:gd name="connsiteY22" fmla="*/ 702543 h 1813396"/>
              <a:gd name="connsiteX23" fmla="*/ 564023 w 1813398"/>
              <a:gd name="connsiteY23" fmla="*/ 1110853 h 1813396"/>
              <a:gd name="connsiteX24" fmla="*/ 902086 w 1813398"/>
              <a:gd name="connsiteY24" fmla="*/ 1110853 h 1813396"/>
              <a:gd name="connsiteX25" fmla="*/ 902086 w 1813398"/>
              <a:gd name="connsiteY25" fmla="*/ 702543 h 1813396"/>
              <a:gd name="connsiteX26" fmla="*/ 161033 w 1813398"/>
              <a:gd name="connsiteY26" fmla="*/ 702543 h 1813396"/>
              <a:gd name="connsiteX27" fmla="*/ 161033 w 1813398"/>
              <a:gd name="connsiteY27" fmla="*/ 753033 h 1813396"/>
              <a:gd name="connsiteX28" fmla="*/ 428849 w 1813398"/>
              <a:gd name="connsiteY28" fmla="*/ 753033 h 1813396"/>
              <a:gd name="connsiteX29" fmla="*/ 428849 w 1813398"/>
              <a:gd name="connsiteY29" fmla="*/ 880356 h 1813396"/>
              <a:gd name="connsiteX30" fmla="*/ 156643 w 1813398"/>
              <a:gd name="connsiteY30" fmla="*/ 880356 h 1813396"/>
              <a:gd name="connsiteX31" fmla="*/ 156643 w 1813398"/>
              <a:gd name="connsiteY31" fmla="*/ 1110853 h 1813396"/>
              <a:gd name="connsiteX32" fmla="*/ 490315 w 1813398"/>
              <a:gd name="connsiteY32" fmla="*/ 1110853 h 1813396"/>
              <a:gd name="connsiteX33" fmla="*/ 490315 w 1813398"/>
              <a:gd name="connsiteY33" fmla="*/ 1060363 h 1813396"/>
              <a:gd name="connsiteX34" fmla="*/ 220304 w 1813398"/>
              <a:gd name="connsiteY34" fmla="*/ 1060363 h 1813396"/>
              <a:gd name="connsiteX35" fmla="*/ 220304 w 1813398"/>
              <a:gd name="connsiteY35" fmla="*/ 930846 h 1813396"/>
              <a:gd name="connsiteX36" fmla="*/ 490315 w 1813398"/>
              <a:gd name="connsiteY36" fmla="*/ 930846 h 1813396"/>
              <a:gd name="connsiteX37" fmla="*/ 490315 w 1813398"/>
              <a:gd name="connsiteY37" fmla="*/ 702543 h 1813396"/>
              <a:gd name="connsiteX38" fmla="*/ 906699 w 1813398"/>
              <a:gd name="connsiteY38" fmla="*/ 0 h 1813396"/>
              <a:gd name="connsiteX39" fmla="*/ 1813398 w 1813398"/>
              <a:gd name="connsiteY39" fmla="*/ 906698 h 1813396"/>
              <a:gd name="connsiteX40" fmla="*/ 906699 w 1813398"/>
              <a:gd name="connsiteY40" fmla="*/ 1813396 h 1813396"/>
              <a:gd name="connsiteX41" fmla="*/ 0 w 1813398"/>
              <a:gd name="connsiteY41" fmla="*/ 906698 h 1813396"/>
              <a:gd name="connsiteX42" fmla="*/ 906699 w 1813398"/>
              <a:gd name="connsiteY42" fmla="*/ 0 h 181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13398" h="1813396">
                <a:moveTo>
                  <a:pt x="1373573" y="928650"/>
                </a:moveTo>
                <a:lnTo>
                  <a:pt x="1599680" y="928650"/>
                </a:lnTo>
                <a:lnTo>
                  <a:pt x="1599680" y="1064754"/>
                </a:lnTo>
                <a:lnTo>
                  <a:pt x="1373573" y="1064754"/>
                </a:lnTo>
                <a:close/>
                <a:moveTo>
                  <a:pt x="621098" y="753033"/>
                </a:moveTo>
                <a:lnTo>
                  <a:pt x="845010" y="753033"/>
                </a:lnTo>
                <a:lnTo>
                  <a:pt x="845010" y="1060363"/>
                </a:lnTo>
                <a:lnTo>
                  <a:pt x="621098" y="1060363"/>
                </a:lnTo>
                <a:close/>
                <a:moveTo>
                  <a:pt x="1373573" y="750838"/>
                </a:moveTo>
                <a:lnTo>
                  <a:pt x="1599680" y="750838"/>
                </a:lnTo>
                <a:lnTo>
                  <a:pt x="1599680" y="878160"/>
                </a:lnTo>
                <a:lnTo>
                  <a:pt x="1373573" y="878160"/>
                </a:lnTo>
                <a:close/>
                <a:moveTo>
                  <a:pt x="1314302" y="702543"/>
                </a:moveTo>
                <a:lnTo>
                  <a:pt x="1314302" y="1110853"/>
                </a:lnTo>
                <a:lnTo>
                  <a:pt x="1656756" y="1110853"/>
                </a:lnTo>
                <a:lnTo>
                  <a:pt x="1656756" y="702543"/>
                </a:lnTo>
                <a:close/>
                <a:moveTo>
                  <a:pt x="1054820" y="702543"/>
                </a:moveTo>
                <a:lnTo>
                  <a:pt x="1054820" y="750838"/>
                </a:lnTo>
                <a:lnTo>
                  <a:pt x="1120677" y="750838"/>
                </a:lnTo>
                <a:lnTo>
                  <a:pt x="1120677" y="1110853"/>
                </a:lnTo>
                <a:lnTo>
                  <a:pt x="1179948" y="1110853"/>
                </a:lnTo>
                <a:lnTo>
                  <a:pt x="1179948" y="702543"/>
                </a:lnTo>
                <a:close/>
                <a:moveTo>
                  <a:pt x="564023" y="702543"/>
                </a:moveTo>
                <a:lnTo>
                  <a:pt x="564023" y="1110853"/>
                </a:lnTo>
                <a:lnTo>
                  <a:pt x="902086" y="1110853"/>
                </a:lnTo>
                <a:lnTo>
                  <a:pt x="902086" y="702543"/>
                </a:lnTo>
                <a:close/>
                <a:moveTo>
                  <a:pt x="161033" y="702543"/>
                </a:moveTo>
                <a:lnTo>
                  <a:pt x="161033" y="753033"/>
                </a:lnTo>
                <a:lnTo>
                  <a:pt x="428849" y="753033"/>
                </a:lnTo>
                <a:lnTo>
                  <a:pt x="428849" y="880356"/>
                </a:lnTo>
                <a:lnTo>
                  <a:pt x="156643" y="880356"/>
                </a:lnTo>
                <a:lnTo>
                  <a:pt x="156643" y="1110853"/>
                </a:lnTo>
                <a:lnTo>
                  <a:pt x="490315" y="1110853"/>
                </a:lnTo>
                <a:lnTo>
                  <a:pt x="490315" y="1060363"/>
                </a:lnTo>
                <a:lnTo>
                  <a:pt x="220304" y="1060363"/>
                </a:lnTo>
                <a:lnTo>
                  <a:pt x="220304" y="930846"/>
                </a:lnTo>
                <a:lnTo>
                  <a:pt x="490315" y="930846"/>
                </a:lnTo>
                <a:lnTo>
                  <a:pt x="490315" y="702543"/>
                </a:lnTo>
                <a:close/>
                <a:moveTo>
                  <a:pt x="906699" y="0"/>
                </a:moveTo>
                <a:cubicBezTo>
                  <a:pt x="1407455" y="0"/>
                  <a:pt x="1813398" y="405943"/>
                  <a:pt x="1813398" y="906698"/>
                </a:cubicBezTo>
                <a:cubicBezTo>
                  <a:pt x="1813398" y="1407453"/>
                  <a:pt x="1407455" y="1813396"/>
                  <a:pt x="906699" y="1813396"/>
                </a:cubicBezTo>
                <a:cubicBezTo>
                  <a:pt x="405943" y="1813396"/>
                  <a:pt x="0" y="1407453"/>
                  <a:pt x="0" y="906698"/>
                </a:cubicBezTo>
                <a:cubicBezTo>
                  <a:pt x="0" y="405943"/>
                  <a:pt x="405943" y="0"/>
                  <a:pt x="906699" y="0"/>
                </a:cubicBezTo>
                <a:close/>
              </a:path>
            </a:pathLst>
          </a:custGeom>
          <a:solidFill>
            <a:srgbClr val="20285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
        <p:nvSpPr>
          <p:cNvPr id="27" name="PA_文本框 15"/>
          <p:cNvSpPr txBox="1"/>
          <p:nvPr>
            <p:custDataLst>
              <p:tags r:id="rId2"/>
            </p:custDataLst>
          </p:nvPr>
        </p:nvSpPr>
        <p:spPr>
          <a:xfrm>
            <a:off x="3487838" y="4329297"/>
            <a:ext cx="5216324" cy="1200329"/>
          </a:xfrm>
          <a:prstGeom prst="rect">
            <a:avLst/>
          </a:prstGeom>
          <a:noFill/>
        </p:spPr>
        <p:txBody>
          <a:bodyPr wrap="square" rtlCol="0">
            <a:spAutoFit/>
          </a:bodyPr>
          <a:lstStyle/>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COMFORTING ME WHEN I'M SAD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LOVING ME WHEN I'M MAD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PICKING ME UP WHEN I'M DOWN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BEING MY FRIEND AND BEING</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 AROUND TEACHING ME </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THE MEANING OF LOVE</a:t>
            </a:r>
            <a:endParaRPr lang="zh-CN" altLang="en-US" sz="1200" dirty="0">
              <a:solidFill>
                <a:srgbClr val="094483"/>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p:nvSpPr>
        <p:spPr>
          <a:xfrm>
            <a:off x="5191126" y="3829036"/>
            <a:ext cx="1772211" cy="357477"/>
          </a:xfrm>
          <a:custGeom>
            <a:avLst/>
            <a:gdLst>
              <a:gd name="connsiteX0" fmla="*/ 66676 w 1772211"/>
              <a:gd name="connsiteY0" fmla="*/ 0 h 357477"/>
              <a:gd name="connsiteX1" fmla="*/ 1743074 w 1772211"/>
              <a:gd name="connsiteY1" fmla="*/ 0 h 357477"/>
              <a:gd name="connsiteX2" fmla="*/ 1769027 w 1772211"/>
              <a:gd name="connsiteY2" fmla="*/ 5240 h 357477"/>
              <a:gd name="connsiteX3" fmla="*/ 1772211 w 1772211"/>
              <a:gd name="connsiteY3" fmla="*/ 7387 h 357477"/>
              <a:gd name="connsiteX4" fmla="*/ 4867 w 1772211"/>
              <a:gd name="connsiteY4" fmla="*/ 357477 h 357477"/>
              <a:gd name="connsiteX5" fmla="*/ 0 w 1772211"/>
              <a:gd name="connsiteY5" fmla="*/ 333374 h 357477"/>
              <a:gd name="connsiteX6" fmla="*/ 0 w 1772211"/>
              <a:gd name="connsiteY6" fmla="*/ 66676 h 357477"/>
              <a:gd name="connsiteX7" fmla="*/ 66676 w 1772211"/>
              <a:gd name="connsiteY7" fmla="*/ 0 h 35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2211" h="357477">
                <a:moveTo>
                  <a:pt x="66676" y="0"/>
                </a:moveTo>
                <a:lnTo>
                  <a:pt x="1743074" y="0"/>
                </a:lnTo>
                <a:cubicBezTo>
                  <a:pt x="1752280" y="0"/>
                  <a:pt x="1761050" y="1866"/>
                  <a:pt x="1769027" y="5240"/>
                </a:cubicBezTo>
                <a:lnTo>
                  <a:pt x="1772211" y="7387"/>
                </a:lnTo>
                <a:lnTo>
                  <a:pt x="4867" y="357477"/>
                </a:lnTo>
                <a:lnTo>
                  <a:pt x="0" y="333374"/>
                </a:lnTo>
                <a:lnTo>
                  <a:pt x="0" y="66676"/>
                </a:lnTo>
                <a:cubicBezTo>
                  <a:pt x="0" y="29852"/>
                  <a:pt x="29852" y="0"/>
                  <a:pt x="66676" y="0"/>
                </a:cubicBez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29" name="任意多边形: 形状 28"/>
          <p:cNvSpPr/>
          <p:nvPr/>
        </p:nvSpPr>
        <p:spPr>
          <a:xfrm>
            <a:off x="5191230" y="3831660"/>
            <a:ext cx="1804883" cy="392663"/>
          </a:xfrm>
          <a:custGeom>
            <a:avLst/>
            <a:gdLst>
              <a:gd name="connsiteX0" fmla="*/ 1767344 w 1804883"/>
              <a:gd name="connsiteY0" fmla="*/ 0 h 392663"/>
              <a:gd name="connsiteX1" fmla="*/ 1785354 w 1804883"/>
              <a:gd name="connsiteY1" fmla="*/ 12142 h 392663"/>
              <a:gd name="connsiteX2" fmla="*/ 1804883 w 1804883"/>
              <a:gd name="connsiteY2" fmla="*/ 59289 h 392663"/>
              <a:gd name="connsiteX3" fmla="*/ 1804883 w 1804883"/>
              <a:gd name="connsiteY3" fmla="*/ 325987 h 392663"/>
              <a:gd name="connsiteX4" fmla="*/ 1738207 w 1804883"/>
              <a:gd name="connsiteY4" fmla="*/ 392663 h 392663"/>
              <a:gd name="connsiteX5" fmla="*/ 61809 w 1804883"/>
              <a:gd name="connsiteY5" fmla="*/ 392663 h 392663"/>
              <a:gd name="connsiteX6" fmla="*/ 373 w 1804883"/>
              <a:gd name="connsiteY6" fmla="*/ 351940 h 392663"/>
              <a:gd name="connsiteX7" fmla="*/ 0 w 1804883"/>
              <a:gd name="connsiteY7" fmla="*/ 350090 h 392663"/>
              <a:gd name="connsiteX8" fmla="*/ 1767344 w 1804883"/>
              <a:gd name="connsiteY8" fmla="*/ 0 h 39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4883" h="392663">
                <a:moveTo>
                  <a:pt x="1767344" y="0"/>
                </a:moveTo>
                <a:lnTo>
                  <a:pt x="1785354" y="12142"/>
                </a:lnTo>
                <a:cubicBezTo>
                  <a:pt x="1797420" y="24208"/>
                  <a:pt x="1804883" y="40877"/>
                  <a:pt x="1804883" y="59289"/>
                </a:cubicBezTo>
                <a:lnTo>
                  <a:pt x="1804883" y="325987"/>
                </a:lnTo>
                <a:cubicBezTo>
                  <a:pt x="1804883" y="362811"/>
                  <a:pt x="1775031" y="392663"/>
                  <a:pt x="1738207" y="392663"/>
                </a:cubicBezTo>
                <a:lnTo>
                  <a:pt x="61809" y="392663"/>
                </a:lnTo>
                <a:cubicBezTo>
                  <a:pt x="34191" y="392663"/>
                  <a:pt x="10495" y="375871"/>
                  <a:pt x="373" y="351940"/>
                </a:cubicBezTo>
                <a:lnTo>
                  <a:pt x="0" y="350090"/>
                </a:lnTo>
                <a:lnTo>
                  <a:pt x="1767344" y="0"/>
                </a:ln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30" name="文本框 29"/>
          <p:cNvSpPr txBox="1"/>
          <p:nvPr/>
        </p:nvSpPr>
        <p:spPr>
          <a:xfrm>
            <a:off x="5232400" y="3856331"/>
            <a:ext cx="1682749" cy="3512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rPr>
              <a:t>TEMPLATES   </a:t>
            </a:r>
            <a:endParaRPr kumimoji="0" lang="zh-CN" alt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1.3</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的特点</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NORDRI TOOLS WATERMARK" val="bsc2yuvb"/>
</p:tagLst>
</file>

<file path=ppt/tags/tag10.xml><?xml version="1.0" encoding="utf-8"?>
<p:tagLst xmlns:p="http://schemas.openxmlformats.org/presentationml/2006/main">
  <p:tag name="NORDRI TOOLS WATERMARK" val="bsc2yuvb"/>
</p:tagLst>
</file>

<file path=ppt/tags/tag100.xml><?xml version="1.0" encoding="utf-8"?>
<p:tagLst xmlns:p="http://schemas.openxmlformats.org/presentationml/2006/main">
  <p:tag name="NORDRI TOOLS WATERMARK" val="bsc2yuvb"/>
</p:tagLst>
</file>

<file path=ppt/tags/tag101.xml><?xml version="1.0" encoding="utf-8"?>
<p:tagLst xmlns:p="http://schemas.openxmlformats.org/presentationml/2006/main">
  <p:tag name="NORDRI TOOLS WATERMARK" val="ecddfplt"/>
</p:tagLst>
</file>

<file path=ppt/tags/tag102.xml><?xml version="1.0" encoding="utf-8"?>
<p:tagLst xmlns:p="http://schemas.openxmlformats.org/presentationml/2006/main">
  <p:tag name="NORDRI TOOLS WATERMARK" val="wxbw55wd"/>
</p:tagLst>
</file>

<file path=ppt/tags/tag103.xml><?xml version="1.0" encoding="utf-8"?>
<p:tagLst xmlns:p="http://schemas.openxmlformats.org/presentationml/2006/main">
  <p:tag name="NORDRI TOOLS WATERMARK" val="bsc2yuvb"/>
</p:tagLst>
</file>

<file path=ppt/tags/tag104.xml><?xml version="1.0" encoding="utf-8"?>
<p:tagLst xmlns:p="http://schemas.openxmlformats.org/presentationml/2006/main">
  <p:tag name="NORDRI TOOLS WATERMARK" val="ecddfplt"/>
</p:tagLst>
</file>

<file path=ppt/tags/tag105.xml><?xml version="1.0" encoding="utf-8"?>
<p:tagLst xmlns:p="http://schemas.openxmlformats.org/presentationml/2006/main">
  <p:tag name="NORDRI TOOLS WATERMARK" val="wxbw55wd"/>
</p:tagLst>
</file>

<file path=ppt/tags/tag106.xml><?xml version="1.0" encoding="utf-8"?>
<p:tagLst xmlns:p="http://schemas.openxmlformats.org/presentationml/2006/main">
  <p:tag name="NORDRI TOOLS WATERMARK" val="bsc2yuvb"/>
</p:tagLst>
</file>

<file path=ppt/tags/tag107.xml><?xml version="1.0" encoding="utf-8"?>
<p:tagLst xmlns:p="http://schemas.openxmlformats.org/presentationml/2006/main">
  <p:tag name="NORDRI TOOLS WATERMARK" val="ecddfplt"/>
</p:tagLst>
</file>

<file path=ppt/tags/tag108.xml><?xml version="1.0" encoding="utf-8"?>
<p:tagLst xmlns:p="http://schemas.openxmlformats.org/presentationml/2006/main">
  <p:tag name="NORDRI TOOLS WATERMARK" val="wxbw55wd"/>
</p:tagLst>
</file>

<file path=ppt/tags/tag109.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10.xml><?xml version="1.0" encoding="utf-8"?>
<p:tagLst xmlns:p="http://schemas.openxmlformats.org/presentationml/2006/main">
  <p:tag name="NORDRI TOOLS WATERMARK" val="ecddfplt"/>
</p:tagLst>
</file>

<file path=ppt/tags/tag111.xml><?xml version="1.0" encoding="utf-8"?>
<p:tagLst xmlns:p="http://schemas.openxmlformats.org/presentationml/2006/main">
  <p:tag name="NORDRI TOOLS WATERMARK" val="wxbw55wd"/>
</p:tagLst>
</file>

<file path=ppt/tags/tag112.xml><?xml version="1.0" encoding="utf-8"?>
<p:tagLst xmlns:p="http://schemas.openxmlformats.org/presentationml/2006/main">
  <p:tag name="NORDRI TOOLS WATERMARK" val="bsc2yuvb"/>
</p:tagLst>
</file>

<file path=ppt/tags/tag113.xml><?xml version="1.0" encoding="utf-8"?>
<p:tagLst xmlns:p="http://schemas.openxmlformats.org/presentationml/2006/main">
  <p:tag name="NORDRI TOOLS WATERMARK" val="ecddfplt"/>
</p:tagLst>
</file>

<file path=ppt/tags/tag114.xml><?xml version="1.0" encoding="utf-8"?>
<p:tagLst xmlns:p="http://schemas.openxmlformats.org/presentationml/2006/main">
  <p:tag name="NORDRI TOOLS WATERMARK" val="wxbw55wd"/>
</p:tagLst>
</file>

<file path=ppt/tags/tag115.xml><?xml version="1.0" encoding="utf-8"?>
<p:tagLst xmlns:p="http://schemas.openxmlformats.org/presentationml/2006/main">
  <p:tag name="NORDRI TOOLS WATERMARK" val="bsc2yuvb"/>
</p:tagLst>
</file>

<file path=ppt/tags/tag116.xml><?xml version="1.0" encoding="utf-8"?>
<p:tagLst xmlns:p="http://schemas.openxmlformats.org/presentationml/2006/main">
  <p:tag name="NORDRI TOOLS WATERMARK" val="ecddfplt"/>
</p:tagLst>
</file>

<file path=ppt/tags/tag117.xml><?xml version="1.0" encoding="utf-8"?>
<p:tagLst xmlns:p="http://schemas.openxmlformats.org/presentationml/2006/main">
  <p:tag name="NORDRI TOOLS WATERMARK" val="wxbw55wd"/>
</p:tagLst>
</file>

<file path=ppt/tags/tag118.xml><?xml version="1.0" encoding="utf-8"?>
<p:tagLst xmlns:p="http://schemas.openxmlformats.org/presentationml/2006/main">
  <p:tag name="NORDRI TOOLS WATERMARK" val="bsc2yuvb"/>
</p:tagLst>
</file>

<file path=ppt/tags/tag119.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20.xml><?xml version="1.0" encoding="utf-8"?>
<p:tagLst xmlns:p="http://schemas.openxmlformats.org/presentationml/2006/main">
  <p:tag name="NORDRI TOOLS WATERMARK" val="wxbw55wd"/>
</p:tagLst>
</file>

<file path=ppt/tags/tag121.xml><?xml version="1.0" encoding="utf-8"?>
<p:tagLst xmlns:p="http://schemas.openxmlformats.org/presentationml/2006/main">
  <p:tag name="NORDRI TOOLS WATERMARK" val="bsc2yuvb"/>
</p:tagLst>
</file>

<file path=ppt/tags/tag122.xml><?xml version="1.0" encoding="utf-8"?>
<p:tagLst xmlns:p="http://schemas.openxmlformats.org/presentationml/2006/main">
  <p:tag name="NORDRI TOOLS WATERMARK" val="ecddfplt"/>
</p:tagLst>
</file>

<file path=ppt/tags/tag123.xml><?xml version="1.0" encoding="utf-8"?>
<p:tagLst xmlns:p="http://schemas.openxmlformats.org/presentationml/2006/main">
  <p:tag name="NORDRI TOOLS WATERMARK" val="wxbw55wd"/>
</p:tagLst>
</file>

<file path=ppt/tags/tag124.xml><?xml version="1.0" encoding="utf-8"?>
<p:tagLst xmlns:p="http://schemas.openxmlformats.org/presentationml/2006/main">
  <p:tag name="NORDRI TOOLS WATERMARK" val="bsc2yuvb"/>
</p:tagLst>
</file>

<file path=ppt/tags/tag125.xml><?xml version="1.0" encoding="utf-8"?>
<p:tagLst xmlns:p="http://schemas.openxmlformats.org/presentationml/2006/main">
  <p:tag name="NORDRI TOOLS WATERMARK" val="ecddfplt"/>
</p:tagLst>
</file>

<file path=ppt/tags/tag126.xml><?xml version="1.0" encoding="utf-8"?>
<p:tagLst xmlns:p="http://schemas.openxmlformats.org/presentationml/2006/main">
  <p:tag name="NORDRI TOOLS WATERMARK" val="wxbw55wd"/>
</p:tagLst>
</file>

<file path=ppt/tags/tag127.xml><?xml version="1.0" encoding="utf-8"?>
<p:tagLst xmlns:p="http://schemas.openxmlformats.org/presentationml/2006/main">
  <p:tag name="NORDRI TOOLS WATERMARK" val="bsc2yuvb"/>
</p:tagLst>
</file>

<file path=ppt/tags/tag128.xml><?xml version="1.0" encoding="utf-8"?>
<p:tagLst xmlns:p="http://schemas.openxmlformats.org/presentationml/2006/main">
  <p:tag name="NORDRI TOOLS WATERMARK" val="ecddfplt"/>
</p:tagLst>
</file>

<file path=ppt/tags/tag129.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30.xml><?xml version="1.0" encoding="utf-8"?>
<p:tagLst xmlns:p="http://schemas.openxmlformats.org/presentationml/2006/main">
  <p:tag name="NORDRI TOOLS WATERMARK" val="bsc2yuvb"/>
</p:tagLst>
</file>

<file path=ppt/tags/tag131.xml><?xml version="1.0" encoding="utf-8"?>
<p:tagLst xmlns:p="http://schemas.openxmlformats.org/presentationml/2006/main">
  <p:tag name="NORDRI TOOLS WATERMARK" val="ecddfplt"/>
</p:tagLst>
</file>

<file path=ppt/tags/tag132.xml><?xml version="1.0" encoding="utf-8"?>
<p:tagLst xmlns:p="http://schemas.openxmlformats.org/presentationml/2006/main">
  <p:tag name="NORDRI TOOLS WATERMARK" val="wxbw55wd"/>
</p:tagLst>
</file>

<file path=ppt/tags/tag133.xml><?xml version="1.0" encoding="utf-8"?>
<p:tagLst xmlns:p="http://schemas.openxmlformats.org/presentationml/2006/main">
  <p:tag name="NORDRI TOOLS WATERMARK" val="bsc2yuvb"/>
</p:tagLst>
</file>

<file path=ppt/tags/tag134.xml><?xml version="1.0" encoding="utf-8"?>
<p:tagLst xmlns:p="http://schemas.openxmlformats.org/presentationml/2006/main">
  <p:tag name="NORDRI TOOLS WATERMARK" val="ecddfplt"/>
</p:tagLst>
</file>

<file path=ppt/tags/tag135.xml><?xml version="1.0" encoding="utf-8"?>
<p:tagLst xmlns:p="http://schemas.openxmlformats.org/presentationml/2006/main">
  <p:tag name="NORDRI TOOLS WATERMARK" val="wxbw55wd"/>
</p:tagLst>
</file>

<file path=ppt/tags/tag136.xml><?xml version="1.0" encoding="utf-8"?>
<p:tagLst xmlns:p="http://schemas.openxmlformats.org/presentationml/2006/main">
  <p:tag name="NORDRI TOOLS WATERMARK" val="bsc2yuvb"/>
</p:tagLst>
</file>

<file path=ppt/tags/tag137.xml><?xml version="1.0" encoding="utf-8"?>
<p:tagLst xmlns:p="http://schemas.openxmlformats.org/presentationml/2006/main">
  <p:tag name="NORDRI TOOLS WATERMARK" val="ecddfplt"/>
</p:tagLst>
</file>

<file path=ppt/tags/tag138.xml><?xml version="1.0" encoding="utf-8"?>
<p:tagLst xmlns:p="http://schemas.openxmlformats.org/presentationml/2006/main">
  <p:tag name="NORDRI TOOLS WATERMARK" val="wxbw55wd"/>
</p:tagLst>
</file>

<file path=ppt/tags/tag139.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40.xml><?xml version="1.0" encoding="utf-8"?>
<p:tagLst xmlns:p="http://schemas.openxmlformats.org/presentationml/2006/main">
  <p:tag name="NORDRI TOOLS WATERMARK" val="ecddfplt"/>
</p:tagLst>
</file>

<file path=ppt/tags/tag141.xml><?xml version="1.0" encoding="utf-8"?>
<p:tagLst xmlns:p="http://schemas.openxmlformats.org/presentationml/2006/main">
  <p:tag name="NORDRI TOOLS WATERMARK" val="wxbw55wd"/>
</p:tagLst>
</file>

<file path=ppt/tags/tag142.xml><?xml version="1.0" encoding="utf-8"?>
<p:tagLst xmlns:p="http://schemas.openxmlformats.org/presentationml/2006/main">
  <p:tag name="NORDRI TOOLS WATERMARK" val="bsc2yuvb"/>
</p:tagLst>
</file>

<file path=ppt/tags/tag143.xml><?xml version="1.0" encoding="utf-8"?>
<p:tagLst xmlns:p="http://schemas.openxmlformats.org/presentationml/2006/main">
  <p:tag name="NORDRI TOOLS WATERMARK" val="ecddfplt"/>
</p:tagLst>
</file>

<file path=ppt/tags/tag144.xml><?xml version="1.0" encoding="utf-8"?>
<p:tagLst xmlns:p="http://schemas.openxmlformats.org/presentationml/2006/main">
  <p:tag name="NORDRI TOOLS WATERMARK" val="wxbw55wd"/>
</p:tagLst>
</file>

<file path=ppt/tags/tag145.xml><?xml version="1.0" encoding="utf-8"?>
<p:tagLst xmlns:p="http://schemas.openxmlformats.org/presentationml/2006/main">
  <p:tag name="NORDRI TOOLS WATERMARK" val="bsc2yuvb"/>
</p:tagLst>
</file>

<file path=ppt/tags/tag146.xml><?xml version="1.0" encoding="utf-8"?>
<p:tagLst xmlns:p="http://schemas.openxmlformats.org/presentationml/2006/main">
  <p:tag name="NORDRI TOOLS WATERMARK" val="ecddfplt"/>
</p:tagLst>
</file>

<file path=ppt/tags/tag147.xml><?xml version="1.0" encoding="utf-8"?>
<p:tagLst xmlns:p="http://schemas.openxmlformats.org/presentationml/2006/main">
  <p:tag name="NORDRI TOOLS WATERMARK" val="wxbw55wd"/>
</p:tagLst>
</file>

<file path=ppt/tags/tag148.xml><?xml version="1.0" encoding="utf-8"?>
<p:tagLst xmlns:p="http://schemas.openxmlformats.org/presentationml/2006/main">
  <p:tag name="NORDRI TOOLS WATERMARK" val="bsc2yuvb"/>
</p:tagLst>
</file>

<file path=ppt/tags/tag149.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50.xml><?xml version="1.0" encoding="utf-8"?>
<p:tagLst xmlns:p="http://schemas.openxmlformats.org/presentationml/2006/main">
  <p:tag name="NORDRI TOOLS WATERMARK" val="wxbw55wd"/>
</p:tagLst>
</file>

<file path=ppt/tags/tag151.xml><?xml version="1.0" encoding="utf-8"?>
<p:tagLst xmlns:p="http://schemas.openxmlformats.org/presentationml/2006/main">
  <p:tag name="NORDRI TOOLS WATERMARK" val="bsc2yuvb"/>
</p:tagLst>
</file>

<file path=ppt/tags/tag152.xml><?xml version="1.0" encoding="utf-8"?>
<p:tagLst xmlns:p="http://schemas.openxmlformats.org/presentationml/2006/main">
  <p:tag name="NORDRI TOOLS WATERMARK" val="ecddfplt"/>
</p:tagLst>
</file>

<file path=ppt/tags/tag153.xml><?xml version="1.0" encoding="utf-8"?>
<p:tagLst xmlns:p="http://schemas.openxmlformats.org/presentationml/2006/main">
  <p:tag name="NORDRI TOOLS WATERMARK" val="wxbw55wd"/>
</p:tagLst>
</file>

<file path=ppt/tags/tag154.xml><?xml version="1.0" encoding="utf-8"?>
<p:tagLst xmlns:p="http://schemas.openxmlformats.org/presentationml/2006/main">
  <p:tag name="NORDRI TOOLS WATERMARK" val="bsc2yuvb"/>
</p:tagLst>
</file>

<file path=ppt/tags/tag155.xml><?xml version="1.0" encoding="utf-8"?>
<p:tagLst xmlns:p="http://schemas.openxmlformats.org/presentationml/2006/main">
  <p:tag name="NORDRI TOOLS WATERMARK" val="ecddfplt"/>
</p:tagLst>
</file>

<file path=ppt/tags/tag156.xml><?xml version="1.0" encoding="utf-8"?>
<p:tagLst xmlns:p="http://schemas.openxmlformats.org/presentationml/2006/main">
  <p:tag name="NORDRI TOOLS WATERMARK" val="wxbw55wd"/>
</p:tagLst>
</file>

<file path=ppt/tags/tag157.xml><?xml version="1.0" encoding="utf-8"?>
<p:tagLst xmlns:p="http://schemas.openxmlformats.org/presentationml/2006/main">
  <p:tag name="PA" val="v3.0.1"/>
</p:tagLst>
</file>

<file path=ppt/tags/tag16.xml><?xml version="1.0" encoding="utf-8"?>
<p:tagLst xmlns:p="http://schemas.openxmlformats.org/presentationml/2006/main">
  <p:tag name="NORDRI TOOLS WATERMARK" val="bsc2yuvb"/>
</p:tagLst>
</file>

<file path=ppt/tags/tag17.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2.xml><?xml version="1.0" encoding="utf-8"?>
<p:tagLst xmlns:p="http://schemas.openxmlformats.org/presentationml/2006/main">
  <p:tag name="NORDRI TOOLS WATERMARK" val="ecddfplt"/>
</p:tagLst>
</file>

<file path=ppt/tags/tag20.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NORDRI TOOLS WATERMARK" val="wxbw55wd"/>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NORDRI TOOLS WATERMARK" val="bsc2yuvb"/>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NORDRI TOOLS WATERMARK" val="bsc2yuvb"/>
</p:tagLst>
</file>

<file path=ppt/tags/tag44.xml><?xml version="1.0" encoding="utf-8"?>
<p:tagLst xmlns:p="http://schemas.openxmlformats.org/presentationml/2006/main">
  <p:tag name="NORDRI TOOLS WATERMARK" val="ecddfplt"/>
</p:tagLst>
</file>

<file path=ppt/tags/tag45.xml><?xml version="1.0" encoding="utf-8"?>
<p:tagLst xmlns:p="http://schemas.openxmlformats.org/presentationml/2006/main">
  <p:tag name="NORDRI TOOLS WATERMARK" val="wxbw55wd"/>
</p:tagLst>
</file>

<file path=ppt/tags/tag46.xml><?xml version="1.0" encoding="utf-8"?>
<p:tagLst xmlns:p="http://schemas.openxmlformats.org/presentationml/2006/main">
  <p:tag name="NORDRI TOOLS WATERMARK" val="bsc2yuvb"/>
</p:tagLst>
</file>

<file path=ppt/tags/tag47.xml><?xml version="1.0" encoding="utf-8"?>
<p:tagLst xmlns:p="http://schemas.openxmlformats.org/presentationml/2006/main">
  <p:tag name="NORDRI TOOLS WATERMARK" val="ecddfplt"/>
</p:tagLst>
</file>

<file path=ppt/tags/tag48.xml><?xml version="1.0" encoding="utf-8"?>
<p:tagLst xmlns:p="http://schemas.openxmlformats.org/presentationml/2006/main">
  <p:tag name="NORDRI TOOLS WATERMARK" val="wxbw55wd"/>
</p:tagLst>
</file>

<file path=ppt/tags/tag49.xml><?xml version="1.0" encoding="utf-8"?>
<p:tagLst xmlns:p="http://schemas.openxmlformats.org/presentationml/2006/main">
  <p:tag name="NORDRI TOOLS WATERMARK" val="bsc2yuvb"/>
</p:tagLst>
</file>

<file path=ppt/tags/tag5.xml><?xml version="1.0" encoding="utf-8"?>
<p:tagLst xmlns:p="http://schemas.openxmlformats.org/presentationml/2006/main">
  <p:tag name="NORDRI TOOLS WATERMARK" val="ecddfplt"/>
</p:tagLst>
</file>

<file path=ppt/tags/tag50.xml><?xml version="1.0" encoding="utf-8"?>
<p:tagLst xmlns:p="http://schemas.openxmlformats.org/presentationml/2006/main">
  <p:tag name="NORDRI TOOLS WATERMARK" val="ecddfplt"/>
</p:tagLst>
</file>

<file path=ppt/tags/tag51.xml><?xml version="1.0" encoding="utf-8"?>
<p:tagLst xmlns:p="http://schemas.openxmlformats.org/presentationml/2006/main">
  <p:tag name="NORDRI TOOLS WATERMARK" val="wxbw55wd"/>
</p:tagLst>
</file>

<file path=ppt/tags/tag52.xml><?xml version="1.0" encoding="utf-8"?>
<p:tagLst xmlns:p="http://schemas.openxmlformats.org/presentationml/2006/main">
  <p:tag name="NORDRI TOOLS WATERMARK" val="bsc2yuvb"/>
</p:tagLst>
</file>

<file path=ppt/tags/tag53.xml><?xml version="1.0" encoding="utf-8"?>
<p:tagLst xmlns:p="http://schemas.openxmlformats.org/presentationml/2006/main">
  <p:tag name="NORDRI TOOLS WATERMARK" val="ecddfplt"/>
</p:tagLst>
</file>

<file path=ppt/tags/tag54.xml><?xml version="1.0" encoding="utf-8"?>
<p:tagLst xmlns:p="http://schemas.openxmlformats.org/presentationml/2006/main">
  <p:tag name="NORDRI TOOLS WATERMARK" val="wxbw55wd"/>
</p:tagLst>
</file>

<file path=ppt/tags/tag55.xml><?xml version="1.0" encoding="utf-8"?>
<p:tagLst xmlns:p="http://schemas.openxmlformats.org/presentationml/2006/main">
  <p:tag name="NORDRI TOOLS WATERMARK" val="bsc2yuvb"/>
</p:tagLst>
</file>

<file path=ppt/tags/tag56.xml><?xml version="1.0" encoding="utf-8"?>
<p:tagLst xmlns:p="http://schemas.openxmlformats.org/presentationml/2006/main">
  <p:tag name="NORDRI TOOLS WATERMARK" val="ecddfplt"/>
</p:tagLst>
</file>

<file path=ppt/tags/tag57.xml><?xml version="1.0" encoding="utf-8"?>
<p:tagLst xmlns:p="http://schemas.openxmlformats.org/presentationml/2006/main">
  <p:tag name="NORDRI TOOLS WATERMARK" val="wxbw55wd"/>
</p:tagLst>
</file>

<file path=ppt/tags/tag58.xml><?xml version="1.0" encoding="utf-8"?>
<p:tagLst xmlns:p="http://schemas.openxmlformats.org/presentationml/2006/main">
  <p:tag name="NORDRI TOOLS WATERMARK" val="bsc2yuvb"/>
</p:tagLst>
</file>

<file path=ppt/tags/tag59.xml><?xml version="1.0" encoding="utf-8"?>
<p:tagLst xmlns:p="http://schemas.openxmlformats.org/presentationml/2006/main">
  <p:tag name="NORDRI TOOLS WATERMARK" val="ecddfplt"/>
</p:tagLst>
</file>

<file path=ppt/tags/tag6.xml><?xml version="1.0" encoding="utf-8"?>
<p:tagLst xmlns:p="http://schemas.openxmlformats.org/presentationml/2006/main">
  <p:tag name="NORDRI TOOLS WATERMARK" val="wxbw55wd"/>
</p:tagLst>
</file>

<file path=ppt/tags/tag60.xml><?xml version="1.0" encoding="utf-8"?>
<p:tagLst xmlns:p="http://schemas.openxmlformats.org/presentationml/2006/main">
  <p:tag name="NORDRI TOOLS WATERMARK" val="wxbw55wd"/>
</p:tagLst>
</file>

<file path=ppt/tags/tag61.xml><?xml version="1.0" encoding="utf-8"?>
<p:tagLst xmlns:p="http://schemas.openxmlformats.org/presentationml/2006/main">
  <p:tag name="NORDRI TOOLS WATERMARK" val="bsc2yuvb"/>
</p:tagLst>
</file>

<file path=ppt/tags/tag62.xml><?xml version="1.0" encoding="utf-8"?>
<p:tagLst xmlns:p="http://schemas.openxmlformats.org/presentationml/2006/main">
  <p:tag name="NORDRI TOOLS WATERMARK" val="ecddfplt"/>
</p:tagLst>
</file>

<file path=ppt/tags/tag63.xml><?xml version="1.0" encoding="utf-8"?>
<p:tagLst xmlns:p="http://schemas.openxmlformats.org/presentationml/2006/main">
  <p:tag name="NORDRI TOOLS WATERMARK" val="wxbw55wd"/>
</p:tagLst>
</file>

<file path=ppt/tags/tag64.xml><?xml version="1.0" encoding="utf-8"?>
<p:tagLst xmlns:p="http://schemas.openxmlformats.org/presentationml/2006/main">
  <p:tag name="NORDRI TOOLS WATERMARK" val="bsc2yuvb"/>
</p:tagLst>
</file>

<file path=ppt/tags/tag65.xml><?xml version="1.0" encoding="utf-8"?>
<p:tagLst xmlns:p="http://schemas.openxmlformats.org/presentationml/2006/main">
  <p:tag name="NORDRI TOOLS WATERMARK" val="ecddfplt"/>
</p:tagLst>
</file>

<file path=ppt/tags/tag66.xml><?xml version="1.0" encoding="utf-8"?>
<p:tagLst xmlns:p="http://schemas.openxmlformats.org/presentationml/2006/main">
  <p:tag name="NORDRI TOOLS WATERMARK" val="wxbw55wd"/>
</p:tagLst>
</file>

<file path=ppt/tags/tag67.xml><?xml version="1.0" encoding="utf-8"?>
<p:tagLst xmlns:p="http://schemas.openxmlformats.org/presentationml/2006/main">
  <p:tag name="NORDRI TOOLS WATERMARK" val="bsc2yuvb"/>
</p:tagLst>
</file>

<file path=ppt/tags/tag68.xml><?xml version="1.0" encoding="utf-8"?>
<p:tagLst xmlns:p="http://schemas.openxmlformats.org/presentationml/2006/main">
  <p:tag name="NORDRI TOOLS WATERMARK" val="ecddfplt"/>
</p:tagLst>
</file>

<file path=ppt/tags/tag69.xml><?xml version="1.0" encoding="utf-8"?>
<p:tagLst xmlns:p="http://schemas.openxmlformats.org/presentationml/2006/main">
  <p:tag name="NORDRI TOOLS WATERMARK" val="wxbw55wd"/>
</p:tagLst>
</file>

<file path=ppt/tags/tag7.xml><?xml version="1.0" encoding="utf-8"?>
<p:tagLst xmlns:p="http://schemas.openxmlformats.org/presentationml/2006/main">
  <p:tag name="NORDRI TOOLS WATERMARK" val="bsc2yuvb"/>
</p:tagLst>
</file>

<file path=ppt/tags/tag70.xml><?xml version="1.0" encoding="utf-8"?>
<p:tagLst xmlns:p="http://schemas.openxmlformats.org/presentationml/2006/main">
  <p:tag name="NORDRI TOOLS WATERMARK" val="bsc2yuvb"/>
</p:tagLst>
</file>

<file path=ppt/tags/tag71.xml><?xml version="1.0" encoding="utf-8"?>
<p:tagLst xmlns:p="http://schemas.openxmlformats.org/presentationml/2006/main">
  <p:tag name="NORDRI TOOLS WATERMARK" val="ecddfplt"/>
</p:tagLst>
</file>

<file path=ppt/tags/tag72.xml><?xml version="1.0" encoding="utf-8"?>
<p:tagLst xmlns:p="http://schemas.openxmlformats.org/presentationml/2006/main">
  <p:tag name="NORDRI TOOLS WATERMARK" val="wxbw55wd"/>
</p:tagLst>
</file>

<file path=ppt/tags/tag73.xml><?xml version="1.0" encoding="utf-8"?>
<p:tagLst xmlns:p="http://schemas.openxmlformats.org/presentationml/2006/main">
  <p:tag name="NORDRI TOOLS WATERMARK" val="bsc2yuvb"/>
</p:tagLst>
</file>

<file path=ppt/tags/tag74.xml><?xml version="1.0" encoding="utf-8"?>
<p:tagLst xmlns:p="http://schemas.openxmlformats.org/presentationml/2006/main">
  <p:tag name="NORDRI TOOLS WATERMARK" val="ecddfplt"/>
</p:tagLst>
</file>

<file path=ppt/tags/tag75.xml><?xml version="1.0" encoding="utf-8"?>
<p:tagLst xmlns:p="http://schemas.openxmlformats.org/presentationml/2006/main">
  <p:tag name="NORDRI TOOLS WATERMARK" val="wxbw55wd"/>
</p:tagLst>
</file>

<file path=ppt/tags/tag76.xml><?xml version="1.0" encoding="utf-8"?>
<p:tagLst xmlns:p="http://schemas.openxmlformats.org/presentationml/2006/main">
  <p:tag name="NORDRI TOOLS WATERMARK" val="bsc2yuvb"/>
</p:tagLst>
</file>

<file path=ppt/tags/tag77.xml><?xml version="1.0" encoding="utf-8"?>
<p:tagLst xmlns:p="http://schemas.openxmlformats.org/presentationml/2006/main">
  <p:tag name="NORDRI TOOLS WATERMARK" val="ecddfplt"/>
</p:tagLst>
</file>

<file path=ppt/tags/tag78.xml><?xml version="1.0" encoding="utf-8"?>
<p:tagLst xmlns:p="http://schemas.openxmlformats.org/presentationml/2006/main">
  <p:tag name="NORDRI TOOLS WATERMARK" val="wxbw55wd"/>
</p:tagLst>
</file>

<file path=ppt/tags/tag79.xml><?xml version="1.0" encoding="utf-8"?>
<p:tagLst xmlns:p="http://schemas.openxmlformats.org/presentationml/2006/main">
  <p:tag name="NORDRI TOOLS WATERMARK" val="bsc2yuvb"/>
</p:tagLst>
</file>

<file path=ppt/tags/tag8.xml><?xml version="1.0" encoding="utf-8"?>
<p:tagLst xmlns:p="http://schemas.openxmlformats.org/presentationml/2006/main">
  <p:tag name="NORDRI TOOLS WATERMARK" val="ecddfplt"/>
</p:tagLst>
</file>

<file path=ppt/tags/tag80.xml><?xml version="1.0" encoding="utf-8"?>
<p:tagLst xmlns:p="http://schemas.openxmlformats.org/presentationml/2006/main">
  <p:tag name="NORDRI TOOLS WATERMARK" val="ecddfplt"/>
</p:tagLst>
</file>

<file path=ppt/tags/tag81.xml><?xml version="1.0" encoding="utf-8"?>
<p:tagLst xmlns:p="http://schemas.openxmlformats.org/presentationml/2006/main">
  <p:tag name="NORDRI TOOLS WATERMARK" val="wxbw55wd"/>
</p:tagLst>
</file>

<file path=ppt/tags/tag82.xml><?xml version="1.0" encoding="utf-8"?>
<p:tagLst xmlns:p="http://schemas.openxmlformats.org/presentationml/2006/main">
  <p:tag name="NORDRI TOOLS WATERMARK" val="bsc2yuvb"/>
</p:tagLst>
</file>

<file path=ppt/tags/tag83.xml><?xml version="1.0" encoding="utf-8"?>
<p:tagLst xmlns:p="http://schemas.openxmlformats.org/presentationml/2006/main">
  <p:tag name="NORDRI TOOLS WATERMARK" val="ecddfplt"/>
</p:tagLst>
</file>

<file path=ppt/tags/tag84.xml><?xml version="1.0" encoding="utf-8"?>
<p:tagLst xmlns:p="http://schemas.openxmlformats.org/presentationml/2006/main">
  <p:tag name="NORDRI TOOLS WATERMARK" val="wxbw55wd"/>
</p:tagLst>
</file>

<file path=ppt/tags/tag85.xml><?xml version="1.0" encoding="utf-8"?>
<p:tagLst xmlns:p="http://schemas.openxmlformats.org/presentationml/2006/main">
  <p:tag name="NORDRI TOOLS WATERMARK" val="bsc2yuvb"/>
</p:tagLst>
</file>

<file path=ppt/tags/tag86.xml><?xml version="1.0" encoding="utf-8"?>
<p:tagLst xmlns:p="http://schemas.openxmlformats.org/presentationml/2006/main">
  <p:tag name="NORDRI TOOLS WATERMARK" val="ecddfplt"/>
</p:tagLst>
</file>

<file path=ppt/tags/tag87.xml><?xml version="1.0" encoding="utf-8"?>
<p:tagLst xmlns:p="http://schemas.openxmlformats.org/presentationml/2006/main">
  <p:tag name="NORDRI TOOLS WATERMARK" val="wxbw55wd"/>
</p:tagLst>
</file>

<file path=ppt/tags/tag88.xml><?xml version="1.0" encoding="utf-8"?>
<p:tagLst xmlns:p="http://schemas.openxmlformats.org/presentationml/2006/main">
  <p:tag name="NORDRI TOOLS WATERMARK" val="bsc2yuvb"/>
</p:tagLst>
</file>

<file path=ppt/tags/tag89.xml><?xml version="1.0" encoding="utf-8"?>
<p:tagLst xmlns:p="http://schemas.openxmlformats.org/presentationml/2006/main">
  <p:tag name="NORDRI TOOLS WATERMARK" val="ecddfplt"/>
</p:tagLst>
</file>

<file path=ppt/tags/tag9.xml><?xml version="1.0" encoding="utf-8"?>
<p:tagLst xmlns:p="http://schemas.openxmlformats.org/presentationml/2006/main">
  <p:tag name="NORDRI TOOLS WATERMARK" val="wxbw55wd"/>
</p:tagLst>
</file>

<file path=ppt/tags/tag90.xml><?xml version="1.0" encoding="utf-8"?>
<p:tagLst xmlns:p="http://schemas.openxmlformats.org/presentationml/2006/main">
  <p:tag name="NORDRI TOOLS WATERMARK" val="wxbw55wd"/>
</p:tagLst>
</file>

<file path=ppt/tags/tag91.xml><?xml version="1.0" encoding="utf-8"?>
<p:tagLst xmlns:p="http://schemas.openxmlformats.org/presentationml/2006/main">
  <p:tag name="NORDRI TOOLS WATERMARK" val="bsc2yuvb"/>
</p:tagLst>
</file>

<file path=ppt/tags/tag92.xml><?xml version="1.0" encoding="utf-8"?>
<p:tagLst xmlns:p="http://schemas.openxmlformats.org/presentationml/2006/main">
  <p:tag name="NORDRI TOOLS WATERMARK" val="ecddfplt"/>
</p:tagLst>
</file>

<file path=ppt/tags/tag93.xml><?xml version="1.0" encoding="utf-8"?>
<p:tagLst xmlns:p="http://schemas.openxmlformats.org/presentationml/2006/main">
  <p:tag name="NORDRI TOOLS WATERMARK" val="wxbw55wd"/>
</p:tagLst>
</file>

<file path=ppt/tags/tag94.xml><?xml version="1.0" encoding="utf-8"?>
<p:tagLst xmlns:p="http://schemas.openxmlformats.org/presentationml/2006/main">
  <p:tag name="NORDRI TOOLS WATERMARK" val="bsc2yuvb"/>
</p:tagLst>
</file>

<file path=ppt/tags/tag95.xml><?xml version="1.0" encoding="utf-8"?>
<p:tagLst xmlns:p="http://schemas.openxmlformats.org/presentationml/2006/main">
  <p:tag name="NORDRI TOOLS WATERMARK" val="ecddfplt"/>
</p:tagLst>
</file>

<file path=ppt/tags/tag96.xml><?xml version="1.0" encoding="utf-8"?>
<p:tagLst xmlns:p="http://schemas.openxmlformats.org/presentationml/2006/main">
  <p:tag name="NORDRI TOOLS WATERMARK" val="wxbw55wd"/>
</p:tagLst>
</file>

<file path=ppt/tags/tag97.xml><?xml version="1.0" encoding="utf-8"?>
<p:tagLst xmlns:p="http://schemas.openxmlformats.org/presentationml/2006/main">
  <p:tag name="NORDRI TOOLS WATERMARK" val="bsc2yuvb"/>
</p:tagLst>
</file>

<file path=ppt/tags/tag98.xml><?xml version="1.0" encoding="utf-8"?>
<p:tagLst xmlns:p="http://schemas.openxmlformats.org/presentationml/2006/main">
  <p:tag name="NORDRI TOOLS WATERMARK" val="ecddfplt"/>
</p:tagLst>
</file>

<file path=ppt/tags/tag99.xml><?xml version="1.0" encoding="utf-8"?>
<p:tagLst xmlns:p="http://schemas.openxmlformats.org/presentationml/2006/main">
  <p:tag name="NORDRI TOOLS WATERMARK" val="wxbw55wd"/>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7420</Words>
  <Application>WPS 演示</Application>
  <PresentationFormat>宽屏</PresentationFormat>
  <Paragraphs>865</Paragraphs>
  <Slides>63</Slides>
  <Notes>5</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63</vt:i4>
      </vt:variant>
    </vt:vector>
  </HeadingPairs>
  <TitlesOfParts>
    <vt:vector size="93" baseType="lpstr">
      <vt:lpstr>Arial</vt:lpstr>
      <vt:lpstr>宋体</vt:lpstr>
      <vt:lpstr>Wingdings</vt:lpstr>
      <vt:lpstr>Source Sans Pro</vt:lpstr>
      <vt:lpstr>华康俪金黑W8(P)</vt:lpstr>
      <vt:lpstr>Arial</vt:lpstr>
      <vt:lpstr>微软雅黑</vt:lpstr>
      <vt:lpstr>Agency FB</vt:lpstr>
      <vt:lpstr>Calibri</vt:lpstr>
      <vt:lpstr>Batang</vt:lpstr>
      <vt:lpstr>爱度综艺简体</vt:lpstr>
      <vt:lpstr>等线</vt:lpstr>
      <vt:lpstr>黑体</vt:lpstr>
      <vt:lpstr>Yu Gothic UI</vt:lpstr>
      <vt:lpstr>Arial Unicode MS</vt:lpstr>
      <vt:lpstr>等线 Light</vt:lpstr>
      <vt:lpstr>Montserrat</vt:lpstr>
      <vt:lpstr>FontAwesome</vt:lpstr>
      <vt:lpstr>Open Sans Light</vt:lpstr>
      <vt:lpstr>Lato Medium</vt:lpstr>
      <vt:lpstr>Roboto Medium</vt:lpstr>
      <vt:lpstr>Helvetica Neue</vt:lpstr>
      <vt:lpstr>MS PGothic</vt:lpstr>
      <vt:lpstr>华康俪金黑W8</vt:lpstr>
      <vt:lpstr>Constantia</vt:lpstr>
      <vt:lpstr>Segoe Print</vt:lpstr>
      <vt:lpstr>Yu Gothic UI Light</vt:lpstr>
      <vt:lpstr>华文琥珀</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Arturia</cp:lastModifiedBy>
  <cp:revision>5</cp:revision>
  <dcterms:created xsi:type="dcterms:W3CDTF">2018-09-27T14:26:00Z</dcterms:created>
  <dcterms:modified xsi:type="dcterms:W3CDTF">2018-10-13T23:40:26Z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