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41"/>
  </p:notesMasterIdLst>
  <p:sldIdLst>
    <p:sldId id="258" r:id="rId4"/>
    <p:sldId id="302" r:id="rId5"/>
    <p:sldId id="303" r:id="rId6"/>
    <p:sldId id="2200" r:id="rId7"/>
    <p:sldId id="2204" r:id="rId8"/>
    <p:sldId id="2193" r:id="rId9"/>
    <p:sldId id="2210" r:id="rId10"/>
    <p:sldId id="2211" r:id="rId11"/>
    <p:sldId id="2194" r:id="rId12"/>
    <p:sldId id="2212" r:id="rId13"/>
    <p:sldId id="2213" r:id="rId14"/>
    <p:sldId id="2195" r:id="rId15"/>
    <p:sldId id="2214" r:id="rId16"/>
    <p:sldId id="2215" r:id="rId17"/>
    <p:sldId id="2196" r:id="rId18"/>
    <p:sldId id="2216" r:id="rId19"/>
    <p:sldId id="2217" r:id="rId20"/>
    <p:sldId id="2197" r:id="rId21"/>
    <p:sldId id="2218" r:id="rId22"/>
    <p:sldId id="2219" r:id="rId23"/>
    <p:sldId id="2198" r:id="rId24"/>
    <p:sldId id="2220" r:id="rId25"/>
    <p:sldId id="2221" r:id="rId26"/>
    <p:sldId id="2252" r:id="rId27"/>
    <p:sldId id="2253" r:id="rId28"/>
    <p:sldId id="2254" r:id="rId29"/>
    <p:sldId id="2255" r:id="rId30"/>
    <p:sldId id="2256" r:id="rId31"/>
    <p:sldId id="2199" r:id="rId32"/>
    <p:sldId id="2222" r:id="rId33"/>
    <p:sldId id="2162" r:id="rId34"/>
    <p:sldId id="389" r:id="rId35"/>
    <p:sldId id="2258" r:id="rId36"/>
    <p:sldId id="2259" r:id="rId37"/>
    <p:sldId id="2260" r:id="rId38"/>
    <p:sldId id="2261" r:id="rId39"/>
    <p:sldId id="218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B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951" y="867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27E41-46EB-4ABF-BDF4-0B6B200B3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6354-8D1B-465E-9BF5-60AFF9D496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1" y="825950"/>
            <a:ext cx="5486400" cy="2676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0017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97450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59472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728646" y="1545087"/>
            <a:ext cx="2181112" cy="38938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301462" y="2305451"/>
            <a:ext cx="5393806" cy="33804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49375" y="1429503"/>
            <a:ext cx="3463137" cy="4548622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39381" y="1429502"/>
            <a:ext cx="1863278" cy="2331823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39381" y="3880884"/>
            <a:ext cx="5450058" cy="2097241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29528" y="1429501"/>
            <a:ext cx="3459910" cy="2340027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 userDrawn="1">
            <p:ph type="pic" sz="quarter" idx="14"/>
          </p:nvPr>
        </p:nvSpPr>
        <p:spPr>
          <a:xfrm>
            <a:off x="92472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44160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92472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644160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0485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423364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46243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269122" y="2018341"/>
            <a:ext cx="2422394" cy="2349381"/>
          </a:xfr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1" y="825950"/>
            <a:ext cx="5486400" cy="2676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0017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97450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59472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728646" y="1545087"/>
            <a:ext cx="2181112" cy="38938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301462" y="2305451"/>
            <a:ext cx="5393806" cy="33804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49375" y="1429503"/>
            <a:ext cx="3463137" cy="4548622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39381" y="1429502"/>
            <a:ext cx="1863278" cy="2331823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39381" y="3880884"/>
            <a:ext cx="5450058" cy="2097241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29528" y="1429501"/>
            <a:ext cx="3459910" cy="2340027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 userDrawn="1">
            <p:ph type="pic" sz="quarter" idx="14"/>
          </p:nvPr>
        </p:nvSpPr>
        <p:spPr>
          <a:xfrm>
            <a:off x="92472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44160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92472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644160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0485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423364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46243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269122" y="2018341"/>
            <a:ext cx="2422394" cy="2349381"/>
          </a:xfr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5" Type="http://schemas.openxmlformats.org/officeDocument/2006/relationships/theme" Target="../theme/theme2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51FD-DB33-41FC-9DCD-DDD77291A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E4F5-FC13-4609-8FF9-B136E313D3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2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2" t="47194" r="33787" b="18484"/>
          <a:stretch>
            <a:fillRect/>
          </a:stretch>
        </p:blipFill>
        <p:spPr>
          <a:xfrm rot="16200000">
            <a:off x="8932871" y="3598871"/>
            <a:ext cx="3000376" cy="3517882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椭圆 8"/>
          <p:cNvSpPr/>
          <p:nvPr/>
        </p:nvSpPr>
        <p:spPr>
          <a:xfrm>
            <a:off x="10906125" y="320992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19525" y="5362575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3" t="8900" r="14818" b="47303"/>
          <a:stretch>
            <a:fillRect/>
          </a:stretch>
        </p:blipFill>
        <p:spPr>
          <a:xfrm rot="16200000">
            <a:off x="453546" y="-453544"/>
            <a:ext cx="3581844" cy="4488934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0" name="任意多边形: 形状 19"/>
          <p:cNvSpPr/>
          <p:nvPr/>
        </p:nvSpPr>
        <p:spPr>
          <a:xfrm>
            <a:off x="159779" y="6010274"/>
            <a:ext cx="2728445" cy="847726"/>
          </a:xfrm>
          <a:custGeom>
            <a:avLst/>
            <a:gdLst>
              <a:gd name="connsiteX0" fmla="*/ 1364222 w 2728445"/>
              <a:gd name="connsiteY0" fmla="*/ 0 h 847726"/>
              <a:gd name="connsiteX1" fmla="*/ 2704284 w 2728445"/>
              <a:gd name="connsiteY1" fmla="*/ 797571 h 847726"/>
              <a:gd name="connsiteX2" fmla="*/ 2728445 w 2728445"/>
              <a:gd name="connsiteY2" fmla="*/ 847726 h 847726"/>
              <a:gd name="connsiteX3" fmla="*/ 0 w 2728445"/>
              <a:gd name="connsiteY3" fmla="*/ 847726 h 847726"/>
              <a:gd name="connsiteX4" fmla="*/ 24161 w 2728445"/>
              <a:gd name="connsiteY4" fmla="*/ 797571 h 847726"/>
              <a:gd name="connsiteX5" fmla="*/ 1364222 w 2728445"/>
              <a:gd name="connsiteY5" fmla="*/ 0 h 8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445" h="847726">
                <a:moveTo>
                  <a:pt x="1364222" y="0"/>
                </a:moveTo>
                <a:cubicBezTo>
                  <a:pt x="1942879" y="0"/>
                  <a:pt x="2446211" y="322502"/>
                  <a:pt x="2704284" y="797571"/>
                </a:cubicBezTo>
                <a:lnTo>
                  <a:pt x="2728445" y="847726"/>
                </a:lnTo>
                <a:lnTo>
                  <a:pt x="0" y="847726"/>
                </a:lnTo>
                <a:lnTo>
                  <a:pt x="24161" y="797571"/>
                </a:lnTo>
                <a:cubicBezTo>
                  <a:pt x="282234" y="322502"/>
                  <a:pt x="785566" y="0"/>
                  <a:pt x="1364222" y="0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24125" y="2359630"/>
            <a:ext cx="7143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spc="-1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第一章</a:t>
            </a:r>
            <a:r>
              <a:rPr lang="en-US" altLang="zh-CN" sz="5400" spc="-1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sym typeface="+mn-ea"/>
              </a:rPr>
              <a:t>·</a:t>
            </a:r>
            <a:r>
              <a:rPr lang="en-US" altLang="zh-CN" sz="5400" spc="-1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UML</a:t>
            </a:r>
            <a:r>
              <a:rPr lang="zh-CN" altLang="en-US" sz="5400" spc="-1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概述</a:t>
            </a:r>
            <a:r>
              <a:rPr lang="en-US" altLang="zh-CN" sz="5400" spc="-1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endParaRPr lang="zh-CN" altLang="en-US" sz="5400" spc="-15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18826" y="956130"/>
            <a:ext cx="754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LOGO</a:t>
            </a:r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39091" y="4104100"/>
            <a:ext cx="1581150" cy="394270"/>
          </a:xfrm>
          <a:prstGeom prst="rect">
            <a:avLst/>
          </a:prstGeom>
          <a:solidFill>
            <a:srgbClr val="202856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24303" y="4104100"/>
            <a:ext cx="1581150" cy="394270"/>
          </a:xfrm>
          <a:prstGeom prst="rect">
            <a:avLst/>
          </a:prstGeom>
          <a:solidFill>
            <a:srgbClr val="202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04827" y="4147982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演讲：庄毓勋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86171" y="4147915"/>
            <a:ext cx="102997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小组：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G14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1.4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的结构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241414" y="3628400"/>
            <a:ext cx="1708765" cy="580545"/>
            <a:chOff x="770275" y="2602028"/>
            <a:chExt cx="2338079" cy="580545"/>
          </a:xfrm>
        </p:grpSpPr>
        <p:sp>
          <p:nvSpPr>
            <p:cNvPr id="11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1.4.1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UML</a:t>
              </a:r>
              <a:r>
                <a:rPr lang="zh-CN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中的事物</a:t>
              </a:r>
              <a:endPara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44589" y="4601220"/>
            <a:ext cx="1708765" cy="580545"/>
            <a:chOff x="770275" y="2602028"/>
            <a:chExt cx="2338079" cy="580545"/>
          </a:xfrm>
        </p:grpSpPr>
        <p:sp>
          <p:nvSpPr>
            <p:cNvPr id="19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1.4.2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UML</a:t>
              </a:r>
              <a:r>
                <a:rPr lang="zh-CN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中的关系</a:t>
              </a:r>
              <a:endPara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1.5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241414" y="3628400"/>
            <a:ext cx="1708765" cy="580545"/>
            <a:chOff x="770275" y="2602028"/>
            <a:chExt cx="2338079" cy="580545"/>
          </a:xfrm>
        </p:grpSpPr>
        <p:sp>
          <p:nvSpPr>
            <p:cNvPr id="11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1.5.1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用例视图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44589" y="4434215"/>
            <a:ext cx="1708765" cy="580545"/>
            <a:chOff x="770275" y="2602028"/>
            <a:chExt cx="2338079" cy="580545"/>
          </a:xfrm>
        </p:grpSpPr>
        <p:sp>
          <p:nvSpPr>
            <p:cNvPr id="3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1.5.2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逻辑视图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05569" y="4434215"/>
            <a:ext cx="1708765" cy="580545"/>
            <a:chOff x="770275" y="2602028"/>
            <a:chExt cx="2338079" cy="580545"/>
          </a:xfrm>
        </p:grpSpPr>
        <p:sp>
          <p:nvSpPr>
            <p:cNvPr id="23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1.5.4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组件视图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05569" y="5247015"/>
            <a:ext cx="1708765" cy="580545"/>
            <a:chOff x="770275" y="2602028"/>
            <a:chExt cx="2338079" cy="580545"/>
          </a:xfrm>
        </p:grpSpPr>
        <p:sp>
          <p:nvSpPr>
            <p:cNvPr id="26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1.5.5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部署视图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05569" y="3628400"/>
            <a:ext cx="1708765" cy="580545"/>
            <a:chOff x="770275" y="2602028"/>
            <a:chExt cx="2338079" cy="580545"/>
          </a:xfrm>
        </p:grpSpPr>
        <p:sp>
          <p:nvSpPr>
            <p:cNvPr id="29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1.5.3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并发视图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1.6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3410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的图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241414" y="3628400"/>
            <a:ext cx="1708765" cy="580545"/>
            <a:chOff x="770275" y="2602028"/>
            <a:chExt cx="2338079" cy="580545"/>
          </a:xfrm>
        </p:grpSpPr>
        <p:sp>
          <p:nvSpPr>
            <p:cNvPr id="11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用例图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41414" y="4434215"/>
            <a:ext cx="1708765" cy="580545"/>
            <a:chOff x="770275" y="2602028"/>
            <a:chExt cx="2338079" cy="580545"/>
          </a:xfrm>
        </p:grpSpPr>
        <p:sp>
          <p:nvSpPr>
            <p:cNvPr id="3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1.6.2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类图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44589" y="5248285"/>
            <a:ext cx="1708765" cy="580545"/>
            <a:chOff x="770275" y="2602028"/>
            <a:chExt cx="2338079" cy="580545"/>
          </a:xfrm>
        </p:grpSpPr>
        <p:sp>
          <p:nvSpPr>
            <p:cNvPr id="20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1.6.3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对象图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43339" y="3628400"/>
            <a:ext cx="1708765" cy="580545"/>
            <a:chOff x="770275" y="2602028"/>
            <a:chExt cx="2338079" cy="580545"/>
          </a:xfrm>
        </p:grpSpPr>
        <p:sp>
          <p:nvSpPr>
            <p:cNvPr id="23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1.6.4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状态机图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86514" y="4481840"/>
            <a:ext cx="1708765" cy="580545"/>
            <a:chOff x="770275" y="2602028"/>
            <a:chExt cx="2338079" cy="580545"/>
          </a:xfrm>
        </p:grpSpPr>
        <p:sp>
          <p:nvSpPr>
            <p:cNvPr id="26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1.6.9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部署图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46514" y="4434215"/>
            <a:ext cx="1708765" cy="580545"/>
            <a:chOff x="770275" y="2602028"/>
            <a:chExt cx="2338079" cy="580545"/>
          </a:xfrm>
        </p:grpSpPr>
        <p:sp>
          <p:nvSpPr>
            <p:cNvPr id="29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1.6.5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活动图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52864" y="6063625"/>
            <a:ext cx="1708765" cy="580545"/>
            <a:chOff x="770275" y="2602028"/>
            <a:chExt cx="2338079" cy="580545"/>
          </a:xfrm>
        </p:grpSpPr>
        <p:sp>
          <p:nvSpPr>
            <p:cNvPr id="32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1.6.7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通信图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49689" y="5247015"/>
            <a:ext cx="1708765" cy="580545"/>
            <a:chOff x="770275" y="2602028"/>
            <a:chExt cx="2338079" cy="580545"/>
          </a:xfrm>
        </p:grpSpPr>
        <p:sp>
          <p:nvSpPr>
            <p:cNvPr id="35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1.6.6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顺序图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483339" y="3628400"/>
            <a:ext cx="1708765" cy="580545"/>
            <a:chOff x="770275" y="2602028"/>
            <a:chExt cx="2338079" cy="580545"/>
          </a:xfrm>
        </p:grpSpPr>
        <p:sp>
          <p:nvSpPr>
            <p:cNvPr id="38" name="TextBox 13"/>
            <p:cNvSpPr txBox="1"/>
            <p:nvPr/>
          </p:nvSpPr>
          <p:spPr>
            <a:xfrm>
              <a:off x="770275" y="2602028"/>
              <a:ext cx="854398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1.6.8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774355" y="2887933"/>
              <a:ext cx="2333999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sz="16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构件图</a:t>
              </a:r>
              <a:endParaRPr 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3" t="8900" r="14818" b="47303"/>
          <a:stretch>
            <a:fillRect/>
          </a:stretch>
        </p:blipFill>
        <p:spPr>
          <a:xfrm rot="5400000" flipV="1">
            <a:off x="302326" y="4168074"/>
            <a:ext cx="2387600" cy="2992252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弧形 3"/>
          <p:cNvSpPr/>
          <p:nvPr/>
        </p:nvSpPr>
        <p:spPr bwMode="auto">
          <a:xfrm rot="4714833">
            <a:off x="-1212851" y="-2427287"/>
            <a:ext cx="7308851" cy="7308850"/>
          </a:xfrm>
          <a:prstGeom prst="arc">
            <a:avLst>
              <a:gd name="adj1" fmla="val 16200000"/>
              <a:gd name="adj2" fmla="val 2098595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弧形 4"/>
          <p:cNvSpPr/>
          <p:nvPr/>
        </p:nvSpPr>
        <p:spPr bwMode="auto">
          <a:xfrm rot="1726099">
            <a:off x="-925513" y="-2139950"/>
            <a:ext cx="6734176" cy="6734175"/>
          </a:xfrm>
          <a:prstGeom prst="arc">
            <a:avLst>
              <a:gd name="adj1" fmla="val 21126014"/>
              <a:gd name="adj2" fmla="val 645557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765800" y="1512888"/>
            <a:ext cx="53975" cy="53975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56275" y="1671638"/>
            <a:ext cx="53975" cy="53975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0238" y="1830388"/>
            <a:ext cx="87312" cy="87312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54675" y="2024063"/>
            <a:ext cx="104775" cy="104775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597525" y="2222500"/>
            <a:ext cx="107950" cy="1079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弧形 10"/>
          <p:cNvSpPr/>
          <p:nvPr/>
        </p:nvSpPr>
        <p:spPr bwMode="auto">
          <a:xfrm rot="1726099">
            <a:off x="-925513" y="-2139950"/>
            <a:ext cx="6734176" cy="6734175"/>
          </a:xfrm>
          <a:prstGeom prst="arc">
            <a:avLst>
              <a:gd name="adj1" fmla="val 18578131"/>
              <a:gd name="adj2" fmla="val 2008420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弧形 11"/>
          <p:cNvSpPr/>
          <p:nvPr/>
        </p:nvSpPr>
        <p:spPr bwMode="auto">
          <a:xfrm rot="10104866">
            <a:off x="-777875" y="-1992313"/>
            <a:ext cx="6438900" cy="6438901"/>
          </a:xfrm>
          <a:prstGeom prst="arc">
            <a:avLst>
              <a:gd name="adj1" fmla="val 16200000"/>
              <a:gd name="adj2" fmla="val 19878975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75" name="文本框 14"/>
          <p:cNvSpPr txBox="1">
            <a:spLocks noChangeArrowheads="1"/>
          </p:cNvSpPr>
          <p:nvPr/>
        </p:nvSpPr>
        <p:spPr bwMode="auto">
          <a:xfrm>
            <a:off x="122238" y="1227138"/>
            <a:ext cx="5376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8000" b="1" dirty="0">
                <a:solidFill>
                  <a:srgbClr val="202856"/>
                </a:solidFill>
                <a:latin typeface="Batang" pitchFamily="18" charset="-127"/>
                <a:ea typeface="Batang" pitchFamily="18" charset="-127"/>
              </a:rPr>
              <a:t>CONTENT</a:t>
            </a:r>
            <a:endParaRPr lang="zh-CN" altLang="en-US" sz="8000" b="1" dirty="0">
              <a:solidFill>
                <a:srgbClr val="202856"/>
              </a:solidFill>
              <a:latin typeface="Batang" pitchFamily="18" charset="-127"/>
              <a:ea typeface="Batang" pitchFamily="18" charset="-127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06375" y="2540000"/>
            <a:ext cx="22415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: 形状 4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469551" y="446949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625590" y="1078865"/>
            <a:ext cx="4817110" cy="5407025"/>
            <a:chOff x="9844" y="1162"/>
            <a:chExt cx="7586" cy="8515"/>
          </a:xfrm>
        </p:grpSpPr>
        <p:grpSp>
          <p:nvGrpSpPr>
            <p:cNvPr id="15" name="组合 14"/>
            <p:cNvGrpSpPr/>
            <p:nvPr/>
          </p:nvGrpSpPr>
          <p:grpSpPr>
            <a:xfrm>
              <a:off x="9850" y="1162"/>
              <a:ext cx="7579" cy="771"/>
              <a:chOff x="9833" y="1115"/>
              <a:chExt cx="7579" cy="771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12217" y="1115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black">
              <a:xfrm>
                <a:off x="12707" y="1187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什么是</a:t>
                </a: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9833" y="1115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10111" y="1173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1.1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844" y="2184"/>
              <a:ext cx="7579" cy="783"/>
              <a:chOff x="9833" y="2390"/>
              <a:chExt cx="7579" cy="783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12217" y="2390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black">
              <a:xfrm>
                <a:off x="12707" y="2474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的发展历程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9833" y="2402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 bwMode="auto">
              <a:xfrm>
                <a:off x="10111" y="2461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1.2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851" y="3280"/>
              <a:ext cx="7579" cy="771"/>
              <a:chOff x="9830" y="3689"/>
              <a:chExt cx="7579" cy="771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12214" y="3689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black">
              <a:xfrm>
                <a:off x="12703" y="3762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的特点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9830" y="3689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 bwMode="auto">
              <a:xfrm>
                <a:off x="10107" y="3748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1.3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851" y="4387"/>
              <a:ext cx="7579" cy="771"/>
              <a:chOff x="9830" y="4977"/>
              <a:chExt cx="7579" cy="771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2214" y="4977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black">
              <a:xfrm>
                <a:off x="12703" y="5049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的结构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9830" y="4977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 bwMode="auto">
              <a:xfrm>
                <a:off x="10107" y="5035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1.4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851" y="5502"/>
              <a:ext cx="7579" cy="771"/>
              <a:chOff x="9830" y="4977"/>
              <a:chExt cx="7579" cy="771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12214" y="4977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black">
              <a:xfrm>
                <a:off x="12703" y="5049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的视图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9830" y="4977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 bwMode="auto">
              <a:xfrm>
                <a:off x="10107" y="5035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1.5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851" y="8906"/>
              <a:ext cx="7579" cy="771"/>
              <a:chOff x="9830" y="4977"/>
              <a:chExt cx="7579" cy="771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2214" y="4977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black">
              <a:xfrm>
                <a:off x="12703" y="5049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系统开发阶段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9830" y="4977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 bwMode="auto">
              <a:xfrm>
                <a:off x="10107" y="5035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1.8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9851" y="6640"/>
              <a:ext cx="7579" cy="771"/>
              <a:chOff x="9830" y="4977"/>
              <a:chExt cx="7579" cy="771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12214" y="4977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black">
              <a:xfrm>
                <a:off x="12703" y="5049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的图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9830" y="4977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 bwMode="auto">
              <a:xfrm>
                <a:off x="10107" y="5035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1.6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9844" y="7801"/>
              <a:ext cx="7579" cy="771"/>
              <a:chOff x="9830" y="4977"/>
              <a:chExt cx="7579" cy="771"/>
            </a:xfrm>
          </p:grpSpPr>
          <p:sp>
            <p:nvSpPr>
              <p:cNvPr id="58" name="矩形 57"/>
              <p:cNvSpPr/>
              <p:nvPr/>
            </p:nvSpPr>
            <p:spPr bwMode="auto">
              <a:xfrm>
                <a:off x="12214" y="4977"/>
                <a:ext cx="5195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z="1600" b="1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black">
              <a:xfrm>
                <a:off x="12703" y="5049"/>
                <a:ext cx="4365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UML2.0</a:t>
                </a:r>
                <a:r>
                  <a:rPr lang="zh-CN" altLang="en-US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新特性</a:t>
                </a:r>
                <a:endParaRPr lang="zh-CN" altLang="en-US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9830" y="4977"/>
                <a:ext cx="2092" cy="771"/>
              </a:xfrm>
              <a:prstGeom prst="rect">
                <a:avLst/>
              </a:prstGeom>
              <a:noFill/>
              <a:ln>
                <a:solidFill>
                  <a:srgbClr val="202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202856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 bwMode="auto">
              <a:xfrm>
                <a:off x="10107" y="5035"/>
                <a:ext cx="1515" cy="6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20285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1.7</a:t>
                </a:r>
                <a:endParaRPr lang="en-US" altLang="zh-CN" sz="2000" b="1" dirty="0">
                  <a:solidFill>
                    <a:srgbClr val="20285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1.7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UML2.0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新特性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用例图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700" y="1739265"/>
            <a:ext cx="10203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   在</a:t>
            </a:r>
            <a:r>
              <a:rPr lang="en-US" altLang="zh-CN" sz="2400" b="1">
                <a:latin typeface="楷体_GB2312" charset="-122"/>
                <a:ea typeface="楷体_GB2312" charset="-122"/>
                <a:sym typeface="+mn-ea"/>
              </a:rPr>
              <a:t>UML2.0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中，为每个用例增加了一个称为“</a:t>
            </a:r>
            <a:r>
              <a:rPr lang="en-US" altLang="zh-CN" sz="2400" b="1">
                <a:latin typeface="楷体_GB2312" charset="-122"/>
                <a:ea typeface="楷体_GB2312" charset="-122"/>
                <a:sym typeface="+mn-ea"/>
              </a:rPr>
              <a:t>Subject”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的特征，这项特征的取值可以作为在逻辑层面划分一组用例的一项依据。用例所属的“系统边界”就是“</a:t>
            </a:r>
            <a:r>
              <a:rPr lang="en-US" altLang="zh-CN" sz="2400" b="1">
                <a:latin typeface="楷体_GB2312" charset="-122"/>
                <a:ea typeface="楷体_GB2312" charset="-122"/>
                <a:sym typeface="+mn-ea"/>
              </a:rPr>
              <a:t>Subject”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的一种典型例子。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顺序图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400810"/>
            <a:ext cx="5751195" cy="4335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15000"/>
              </a:lnSpc>
            </a:pPr>
            <a:r>
              <a:rPr lang="zh-CN" altLang="en-US" b="1" dirty="0">
                <a:latin typeface="楷体_GB2312" charset="-122"/>
                <a:ea typeface="楷体_GB2312" charset="-122"/>
                <a:sym typeface="+mn-ea"/>
              </a:rPr>
              <a:t> 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对于顺序图，</a:t>
            </a:r>
            <a:r>
              <a:rPr lang="en-US" altLang="zh-CN" sz="2400" b="1">
                <a:latin typeface="楷体_GB2312" charset="-122"/>
                <a:ea typeface="楷体_GB2312" charset="-122"/>
                <a:sym typeface="+mn-ea"/>
              </a:rPr>
              <a:t>UML2.0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主要做了</a:t>
            </a:r>
            <a:r>
              <a:rPr lang="en-US" altLang="zh-CN" sz="2400" b="1"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方面的改进。</a:t>
            </a:r>
            <a:endParaRPr lang="zh-CN" altLang="en-US" sz="2400" b="1" dirty="0">
              <a:solidFill>
                <a:schemeClr val="tx1"/>
              </a:solidFill>
              <a:latin typeface="楷体_GB2312" charset="-122"/>
              <a:ea typeface="楷体_GB2312" charset="-122"/>
            </a:endParaRPr>
          </a:p>
          <a:p>
            <a:pPr marL="457200" indent="-457200" algn="l">
              <a:lnSpc>
                <a:spcPct val="115000"/>
              </a:lnSpc>
            </a:pP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       ①允许顺序图中明确的表达分支判断逻辑</a:t>
            </a:r>
            <a:endParaRPr lang="zh-CN" altLang="en-US" sz="2400" b="1" dirty="0">
              <a:solidFill>
                <a:schemeClr val="tx1"/>
              </a:solidFill>
              <a:latin typeface="楷体_GB2312" charset="-122"/>
              <a:ea typeface="楷体_GB2312" charset="-122"/>
            </a:endParaRPr>
          </a:p>
          <a:p>
            <a:pPr marL="457200" indent="-457200" algn="l">
              <a:lnSpc>
                <a:spcPct val="115000"/>
              </a:lnSpc>
            </a:pP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       ②允许“纵向”与“横向” 对顺序图进行拆分与引用</a:t>
            </a:r>
            <a:endParaRPr lang="zh-CN" altLang="en-US" sz="2400" b="1" dirty="0">
              <a:solidFill>
                <a:schemeClr val="tx1"/>
              </a:solidFill>
              <a:latin typeface="楷体_GB2312" charset="-122"/>
              <a:ea typeface="楷体_GB2312" charset="-122"/>
            </a:endParaRPr>
          </a:p>
          <a:p>
            <a:pPr marL="457200" indent="-457200" algn="l">
              <a:lnSpc>
                <a:spcPct val="115000"/>
              </a:lnSpc>
            </a:pP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       ③提供了一种新图，称为“交互概况图” ，可以直观的表达一组相   关顺序图之间的转向逻辑（在</a:t>
            </a:r>
            <a:r>
              <a:rPr lang="en-US" altLang="zh-CN" sz="2400" b="1" dirty="0">
                <a:latin typeface="楷体_GB2312" charset="-122"/>
                <a:ea typeface="楷体_GB2312" charset="-122"/>
                <a:sym typeface="+mn-ea"/>
              </a:rPr>
              <a:t>UML1.X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中通常通过活动图进行间接表达）</a:t>
            </a:r>
            <a:endParaRPr lang="zh-CN" altLang="en-US" sz="2400" b="1" dirty="0">
              <a:latin typeface="楷体_GB2312" charset="-122"/>
              <a:ea typeface="楷体_GB2312" charset="-122"/>
              <a:sym typeface="+mn-ea"/>
            </a:endParaRPr>
          </a:p>
        </p:txBody>
      </p:sp>
      <p:pic>
        <p:nvPicPr>
          <p:cNvPr id="4" name="图片 3" descr="image_thumb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90" y="1005205"/>
            <a:ext cx="3769995" cy="392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4990" y="4934585"/>
            <a:ext cx="196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 sz="1200"/>
              <a:t>交互概况图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活动图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055" y="1582420"/>
            <a:ext cx="397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_GB2312" charset="-122"/>
                <a:ea typeface="楷体_GB2312" charset="-122"/>
              </a:rPr>
              <a:t>在UML2中，活动图增加了许多新特性，例如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泳道可以划分为层次、同时引入了对象的概念</a:t>
            </a:r>
            <a:endParaRPr lang="zh-CN" altLang="en-US" sz="2400" b="1" dirty="0">
              <a:latin typeface="楷体_GB2312" charset="-122"/>
              <a:ea typeface="楷体_GB2312" charset="-122"/>
              <a:sym typeface="+mn-ea"/>
            </a:endParaRPr>
          </a:p>
        </p:txBody>
      </p:sp>
      <p:pic>
        <p:nvPicPr>
          <p:cNvPr id="4" name="图片 3" descr="提交报价单活动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45" y="667385"/>
            <a:ext cx="5821680" cy="5523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0470" y="6186170"/>
            <a:ext cx="321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带泳道的</a:t>
            </a:r>
            <a:r>
              <a:rPr lang="en-US" altLang="zh-CN"/>
              <a:t>UML</a:t>
            </a:r>
            <a:r>
              <a:rPr lang="zh-CN" altLang="en-US"/>
              <a:t>活动图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86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构件图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300" y="1661160"/>
            <a:ext cx="9545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_GB2312" charset="-122"/>
                <a:ea typeface="楷体_GB2312" charset="-122"/>
              </a:rPr>
              <a:t>在UML2.0中，构件图有了明显的改进</a:t>
            </a:r>
            <a:r>
              <a:rPr lang="zh-CN" altLang="en-US" sz="2400" b="1" dirty="0">
                <a:latin typeface="楷体_GB2312" charset="-122"/>
                <a:ea typeface="楷体_GB2312" charset="-122"/>
                <a:sym typeface="+mn-ea"/>
              </a:rPr>
              <a:t>组件所提供的接口、所要求的接口、组件之间的依赖关系通过“组装连接器” 更加明确地表达等</a:t>
            </a:r>
            <a:endParaRPr lang="zh-CN" altLang="en-US" sz="2400" b="1" dirty="0">
              <a:latin typeface="楷体_GB2312" charset="-122"/>
              <a:ea typeface="楷体_GB2312" charset="-122"/>
            </a:endParaRPr>
          </a:p>
        </p:txBody>
      </p:sp>
      <p:pic>
        <p:nvPicPr>
          <p:cNvPr id="4" name="图片 3" descr="08构件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5" y="2385695"/>
            <a:ext cx="1017714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86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300" y="1661160"/>
            <a:ext cx="9545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_GB2312" charset="-122"/>
                <a:ea typeface="楷体_GB2312" charset="-122"/>
              </a:rPr>
              <a:t>包图通过展现模型要素的基本组织单元，以及这些组织单元之间的依赖关系，包括引用关系和扩展关系</a:t>
            </a:r>
            <a:endParaRPr lang="zh-CN" altLang="en-US" sz="2400" b="1" dirty="0">
              <a:latin typeface="楷体_GB2312" charset="-122"/>
              <a:ea typeface="楷体_GB2312" charset="-122"/>
            </a:endParaRPr>
          </a:p>
        </p:txBody>
      </p:sp>
      <p:pic>
        <p:nvPicPr>
          <p:cNvPr id="3" name="图片 2" descr="图书管理系统包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10" y="2551430"/>
            <a:ext cx="8232140" cy="3442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2030" y="5732780"/>
            <a:ext cx="4710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图书管理系统包图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86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组合结构图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08455"/>
            <a:ext cx="3821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_GB2312" charset="-122"/>
                <a:ea typeface="楷体_GB2312" charset="-122"/>
              </a:rPr>
              <a:t>组合结构图描述系统中的某一部分的内部内容，包括该部分于系统其他部分的交互点，这种图能展示该部分内容</a:t>
            </a:r>
            <a:r>
              <a:rPr lang="en-US" altLang="zh-CN" sz="2400" b="1" dirty="0">
                <a:latin typeface="楷体_GB2312" charset="-122"/>
                <a:ea typeface="楷体_GB2312" charset="-122"/>
              </a:rPr>
              <a:t>“</a:t>
            </a:r>
            <a:r>
              <a:rPr lang="zh-CN" altLang="en-US" sz="2400" b="1" dirty="0">
                <a:latin typeface="楷体_GB2312" charset="-122"/>
                <a:ea typeface="楷体_GB2312" charset="-122"/>
              </a:rPr>
              <a:t>内部</a:t>
            </a:r>
            <a:r>
              <a:rPr lang="en-US" altLang="zh-CN" sz="2400" b="1" dirty="0">
                <a:latin typeface="楷体_GB2312" charset="-122"/>
                <a:ea typeface="楷体_GB2312" charset="-122"/>
              </a:rPr>
              <a:t>”</a:t>
            </a:r>
            <a:r>
              <a:rPr lang="zh-CN" altLang="en-US" sz="2400" b="1" dirty="0">
                <a:latin typeface="楷体_GB2312" charset="-122"/>
                <a:ea typeface="楷体_GB2312" charset="-122"/>
              </a:rPr>
              <a:t>参与者的配置情况</a:t>
            </a:r>
            <a:endParaRPr lang="en-US" altLang="zh-CN" sz="2400" b="1" dirty="0">
              <a:latin typeface="楷体_GB2312" charset="-122"/>
              <a:ea typeface="楷体_GB2312" charset="-122"/>
            </a:endParaRPr>
          </a:p>
        </p:txBody>
      </p:sp>
      <p:pic>
        <p:nvPicPr>
          <p:cNvPr id="3" name="图片 2" descr="1432399-20180920182951009-20069975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85" y="416560"/>
            <a:ext cx="6595110" cy="4873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1515" y="5290185"/>
            <a:ext cx="273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组合结构图（以供应链(生产商-厂家直销-批发商-零售-电子商务)为例）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86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时间图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08455"/>
            <a:ext cx="3678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_GB2312" charset="-122"/>
                <a:ea typeface="楷体_GB2312" charset="-122"/>
              </a:rPr>
              <a:t>时间图是一种可选的交互图，展示交互过程中的真实时间信息，具体描述对象状态变化的时间点，以及维持特定状态的时间段</a:t>
            </a:r>
            <a:endParaRPr lang="zh-CN" altLang="en-US" sz="2400" b="1" dirty="0">
              <a:latin typeface="楷体_GB2312" charset="-122"/>
              <a:ea typeface="楷体_GB2312" charset="-122"/>
            </a:endParaRPr>
          </a:p>
        </p:txBody>
      </p:sp>
      <p:pic>
        <p:nvPicPr>
          <p:cNvPr id="4" name="图片 3" descr="UML时序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85" y="1415415"/>
            <a:ext cx="6981825" cy="379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1.8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系统开发阶段</a:t>
            </a:r>
            <a:endParaRPr 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1.1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130174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需求分析</a:t>
            </a:r>
            <a:endParaRPr 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497965"/>
            <a:ext cx="9832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需求分析的主要内容是了解客户的需求、分析系统的可行性、分析需求的一致性及正确性等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720" y="1624330"/>
            <a:ext cx="7780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设计是将需求转换为系统的重要过程，主要包含架构设计，模块间接口设计，数据库设计，算法设计，数据结构设计等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1961515"/>
            <a:ext cx="9671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实现指的是通过程序语言，将所设计的内容转化为可以执行的软件系统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878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除错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1961515"/>
            <a:ext cx="9989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除错：是实现活动中不可避免的工作，主要是修改程序编写过程中产生的错误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878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1961515"/>
            <a:ext cx="99898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测试是对实现的程序代码模块进行检测，检验其功能是否正确、性能是否符合要求，一般而言，测试可分为以下几种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）单元测试：测试单元模块功能是否正常运行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）集成测试：测试模块或子系统的接口集成能否正常运行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）系统测试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测试系统的整体性能，安全性，稳定性等非功能性需求是否符合预期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）验收测试：测试系统的整体性能是否符合使用者的需求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1.9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3410" y="2712403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878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685" y="1543685"/>
            <a:ext cx="9989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是一种语言：它遵循特定的规则，允许创建各种模型而不告诉设计者需要创建哪些模型，并且不提供开发过程。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是可视化语言，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是图形化语言，是用于构造系统或理解系统的语言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的组成共包括三部分：元素、图和关系。元素是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中重要的组成部分。关系把元素紧密联系在一起。图是很多有相互关系的元素的组。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中的元素主要有类、接口、用例、组件、节点、消息、连接、状态、事件、活动等。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图是描述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视图内容的图形。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UML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有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9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种不同的图，通过它们的相互组合提供被建模系统的所有视图。九种图可以归结为五大类：静态图包括类图、对象图和包图；行为图包括状态图和活动图；用例图；交互图包括顺序图、协作图；实现图包括组件图、部署图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2" t="47194" r="33787" b="18484"/>
          <a:stretch>
            <a:fillRect/>
          </a:stretch>
        </p:blipFill>
        <p:spPr>
          <a:xfrm rot="16200000">
            <a:off x="8932871" y="3598871"/>
            <a:ext cx="3000376" cy="3517882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椭圆 8"/>
          <p:cNvSpPr/>
          <p:nvPr/>
        </p:nvSpPr>
        <p:spPr>
          <a:xfrm>
            <a:off x="10906125" y="320992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19525" y="5362575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3" t="8900" r="14818" b="47303"/>
          <a:stretch>
            <a:fillRect/>
          </a:stretch>
        </p:blipFill>
        <p:spPr>
          <a:xfrm rot="16200000">
            <a:off x="409971" y="-409969"/>
            <a:ext cx="3237710" cy="4057649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0" name="任意多边形: 形状 19"/>
          <p:cNvSpPr/>
          <p:nvPr/>
        </p:nvSpPr>
        <p:spPr>
          <a:xfrm>
            <a:off x="159779" y="6010274"/>
            <a:ext cx="2728445" cy="847726"/>
          </a:xfrm>
          <a:custGeom>
            <a:avLst/>
            <a:gdLst>
              <a:gd name="connsiteX0" fmla="*/ 1364222 w 2728445"/>
              <a:gd name="connsiteY0" fmla="*/ 0 h 847726"/>
              <a:gd name="connsiteX1" fmla="*/ 2704284 w 2728445"/>
              <a:gd name="connsiteY1" fmla="*/ 797571 h 847726"/>
              <a:gd name="connsiteX2" fmla="*/ 2728445 w 2728445"/>
              <a:gd name="connsiteY2" fmla="*/ 847726 h 847726"/>
              <a:gd name="connsiteX3" fmla="*/ 0 w 2728445"/>
              <a:gd name="connsiteY3" fmla="*/ 847726 h 847726"/>
              <a:gd name="connsiteX4" fmla="*/ 24161 w 2728445"/>
              <a:gd name="connsiteY4" fmla="*/ 797571 h 847726"/>
              <a:gd name="connsiteX5" fmla="*/ 1364222 w 2728445"/>
              <a:gd name="connsiteY5" fmla="*/ 0 h 8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445" h="847726">
                <a:moveTo>
                  <a:pt x="1364222" y="0"/>
                </a:moveTo>
                <a:cubicBezTo>
                  <a:pt x="1942879" y="0"/>
                  <a:pt x="2446211" y="322502"/>
                  <a:pt x="2704284" y="797571"/>
                </a:cubicBezTo>
                <a:lnTo>
                  <a:pt x="2728445" y="847726"/>
                </a:lnTo>
                <a:lnTo>
                  <a:pt x="0" y="847726"/>
                </a:lnTo>
                <a:lnTo>
                  <a:pt x="24161" y="797571"/>
                </a:lnTo>
                <a:cubicBezTo>
                  <a:pt x="282234" y="322502"/>
                  <a:pt x="785566" y="0"/>
                  <a:pt x="1364222" y="0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5456119" y="670415"/>
            <a:ext cx="1279764" cy="1279762"/>
          </a:xfrm>
          <a:custGeom>
            <a:avLst/>
            <a:gdLst>
              <a:gd name="connsiteX0" fmla="*/ 1373573 w 1813398"/>
              <a:gd name="connsiteY0" fmla="*/ 928650 h 1813396"/>
              <a:gd name="connsiteX1" fmla="*/ 1599680 w 1813398"/>
              <a:gd name="connsiteY1" fmla="*/ 928650 h 1813396"/>
              <a:gd name="connsiteX2" fmla="*/ 1599680 w 1813398"/>
              <a:gd name="connsiteY2" fmla="*/ 1064754 h 1813396"/>
              <a:gd name="connsiteX3" fmla="*/ 1373573 w 1813398"/>
              <a:gd name="connsiteY3" fmla="*/ 1064754 h 1813396"/>
              <a:gd name="connsiteX4" fmla="*/ 621098 w 1813398"/>
              <a:gd name="connsiteY4" fmla="*/ 753033 h 1813396"/>
              <a:gd name="connsiteX5" fmla="*/ 845010 w 1813398"/>
              <a:gd name="connsiteY5" fmla="*/ 753033 h 1813396"/>
              <a:gd name="connsiteX6" fmla="*/ 845010 w 1813398"/>
              <a:gd name="connsiteY6" fmla="*/ 1060363 h 1813396"/>
              <a:gd name="connsiteX7" fmla="*/ 621098 w 1813398"/>
              <a:gd name="connsiteY7" fmla="*/ 1060363 h 1813396"/>
              <a:gd name="connsiteX8" fmla="*/ 1373573 w 1813398"/>
              <a:gd name="connsiteY8" fmla="*/ 750838 h 1813396"/>
              <a:gd name="connsiteX9" fmla="*/ 1599680 w 1813398"/>
              <a:gd name="connsiteY9" fmla="*/ 750838 h 1813396"/>
              <a:gd name="connsiteX10" fmla="*/ 1599680 w 1813398"/>
              <a:gd name="connsiteY10" fmla="*/ 878160 h 1813396"/>
              <a:gd name="connsiteX11" fmla="*/ 1373573 w 1813398"/>
              <a:gd name="connsiteY11" fmla="*/ 878160 h 1813396"/>
              <a:gd name="connsiteX12" fmla="*/ 1314302 w 1813398"/>
              <a:gd name="connsiteY12" fmla="*/ 702543 h 1813396"/>
              <a:gd name="connsiteX13" fmla="*/ 1314302 w 1813398"/>
              <a:gd name="connsiteY13" fmla="*/ 1110853 h 1813396"/>
              <a:gd name="connsiteX14" fmla="*/ 1656756 w 1813398"/>
              <a:gd name="connsiteY14" fmla="*/ 1110853 h 1813396"/>
              <a:gd name="connsiteX15" fmla="*/ 1656756 w 1813398"/>
              <a:gd name="connsiteY15" fmla="*/ 702543 h 1813396"/>
              <a:gd name="connsiteX16" fmla="*/ 1054820 w 1813398"/>
              <a:gd name="connsiteY16" fmla="*/ 702543 h 1813396"/>
              <a:gd name="connsiteX17" fmla="*/ 1054820 w 1813398"/>
              <a:gd name="connsiteY17" fmla="*/ 750838 h 1813396"/>
              <a:gd name="connsiteX18" fmla="*/ 1120677 w 1813398"/>
              <a:gd name="connsiteY18" fmla="*/ 750838 h 1813396"/>
              <a:gd name="connsiteX19" fmla="*/ 1120677 w 1813398"/>
              <a:gd name="connsiteY19" fmla="*/ 1110853 h 1813396"/>
              <a:gd name="connsiteX20" fmla="*/ 1179948 w 1813398"/>
              <a:gd name="connsiteY20" fmla="*/ 1110853 h 1813396"/>
              <a:gd name="connsiteX21" fmla="*/ 1179948 w 1813398"/>
              <a:gd name="connsiteY21" fmla="*/ 702543 h 1813396"/>
              <a:gd name="connsiteX22" fmla="*/ 564023 w 1813398"/>
              <a:gd name="connsiteY22" fmla="*/ 702543 h 1813396"/>
              <a:gd name="connsiteX23" fmla="*/ 564023 w 1813398"/>
              <a:gd name="connsiteY23" fmla="*/ 1110853 h 1813396"/>
              <a:gd name="connsiteX24" fmla="*/ 902086 w 1813398"/>
              <a:gd name="connsiteY24" fmla="*/ 1110853 h 1813396"/>
              <a:gd name="connsiteX25" fmla="*/ 902086 w 1813398"/>
              <a:gd name="connsiteY25" fmla="*/ 702543 h 1813396"/>
              <a:gd name="connsiteX26" fmla="*/ 161033 w 1813398"/>
              <a:gd name="connsiteY26" fmla="*/ 702543 h 1813396"/>
              <a:gd name="connsiteX27" fmla="*/ 161033 w 1813398"/>
              <a:gd name="connsiteY27" fmla="*/ 753033 h 1813396"/>
              <a:gd name="connsiteX28" fmla="*/ 428849 w 1813398"/>
              <a:gd name="connsiteY28" fmla="*/ 753033 h 1813396"/>
              <a:gd name="connsiteX29" fmla="*/ 428849 w 1813398"/>
              <a:gd name="connsiteY29" fmla="*/ 880356 h 1813396"/>
              <a:gd name="connsiteX30" fmla="*/ 156643 w 1813398"/>
              <a:gd name="connsiteY30" fmla="*/ 880356 h 1813396"/>
              <a:gd name="connsiteX31" fmla="*/ 156643 w 1813398"/>
              <a:gd name="connsiteY31" fmla="*/ 1110853 h 1813396"/>
              <a:gd name="connsiteX32" fmla="*/ 490315 w 1813398"/>
              <a:gd name="connsiteY32" fmla="*/ 1110853 h 1813396"/>
              <a:gd name="connsiteX33" fmla="*/ 490315 w 1813398"/>
              <a:gd name="connsiteY33" fmla="*/ 1060363 h 1813396"/>
              <a:gd name="connsiteX34" fmla="*/ 220304 w 1813398"/>
              <a:gd name="connsiteY34" fmla="*/ 1060363 h 1813396"/>
              <a:gd name="connsiteX35" fmla="*/ 220304 w 1813398"/>
              <a:gd name="connsiteY35" fmla="*/ 930846 h 1813396"/>
              <a:gd name="connsiteX36" fmla="*/ 490315 w 1813398"/>
              <a:gd name="connsiteY36" fmla="*/ 930846 h 1813396"/>
              <a:gd name="connsiteX37" fmla="*/ 490315 w 1813398"/>
              <a:gd name="connsiteY37" fmla="*/ 702543 h 1813396"/>
              <a:gd name="connsiteX38" fmla="*/ 906699 w 1813398"/>
              <a:gd name="connsiteY38" fmla="*/ 0 h 1813396"/>
              <a:gd name="connsiteX39" fmla="*/ 1813398 w 1813398"/>
              <a:gd name="connsiteY39" fmla="*/ 906698 h 1813396"/>
              <a:gd name="connsiteX40" fmla="*/ 906699 w 1813398"/>
              <a:gd name="connsiteY40" fmla="*/ 1813396 h 1813396"/>
              <a:gd name="connsiteX41" fmla="*/ 0 w 1813398"/>
              <a:gd name="connsiteY41" fmla="*/ 906698 h 1813396"/>
              <a:gd name="connsiteX42" fmla="*/ 906699 w 1813398"/>
              <a:gd name="connsiteY42" fmla="*/ 0 h 18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13398" h="1813396">
                <a:moveTo>
                  <a:pt x="1373573" y="928650"/>
                </a:moveTo>
                <a:lnTo>
                  <a:pt x="1599680" y="928650"/>
                </a:lnTo>
                <a:lnTo>
                  <a:pt x="1599680" y="1064754"/>
                </a:lnTo>
                <a:lnTo>
                  <a:pt x="1373573" y="1064754"/>
                </a:lnTo>
                <a:close/>
                <a:moveTo>
                  <a:pt x="621098" y="753033"/>
                </a:moveTo>
                <a:lnTo>
                  <a:pt x="845010" y="753033"/>
                </a:lnTo>
                <a:lnTo>
                  <a:pt x="845010" y="1060363"/>
                </a:lnTo>
                <a:lnTo>
                  <a:pt x="621098" y="1060363"/>
                </a:lnTo>
                <a:close/>
                <a:moveTo>
                  <a:pt x="1373573" y="750838"/>
                </a:moveTo>
                <a:lnTo>
                  <a:pt x="1599680" y="750838"/>
                </a:lnTo>
                <a:lnTo>
                  <a:pt x="1599680" y="878160"/>
                </a:lnTo>
                <a:lnTo>
                  <a:pt x="1373573" y="878160"/>
                </a:lnTo>
                <a:close/>
                <a:moveTo>
                  <a:pt x="1314302" y="702543"/>
                </a:moveTo>
                <a:lnTo>
                  <a:pt x="1314302" y="1110853"/>
                </a:lnTo>
                <a:lnTo>
                  <a:pt x="1656756" y="1110853"/>
                </a:lnTo>
                <a:lnTo>
                  <a:pt x="1656756" y="702543"/>
                </a:lnTo>
                <a:close/>
                <a:moveTo>
                  <a:pt x="1054820" y="702543"/>
                </a:moveTo>
                <a:lnTo>
                  <a:pt x="1054820" y="750838"/>
                </a:lnTo>
                <a:lnTo>
                  <a:pt x="1120677" y="750838"/>
                </a:lnTo>
                <a:lnTo>
                  <a:pt x="1120677" y="1110853"/>
                </a:lnTo>
                <a:lnTo>
                  <a:pt x="1179948" y="1110853"/>
                </a:lnTo>
                <a:lnTo>
                  <a:pt x="1179948" y="702543"/>
                </a:lnTo>
                <a:close/>
                <a:moveTo>
                  <a:pt x="564023" y="702543"/>
                </a:moveTo>
                <a:lnTo>
                  <a:pt x="564023" y="1110853"/>
                </a:lnTo>
                <a:lnTo>
                  <a:pt x="902086" y="1110853"/>
                </a:lnTo>
                <a:lnTo>
                  <a:pt x="902086" y="702543"/>
                </a:lnTo>
                <a:close/>
                <a:moveTo>
                  <a:pt x="161033" y="702543"/>
                </a:moveTo>
                <a:lnTo>
                  <a:pt x="161033" y="753033"/>
                </a:lnTo>
                <a:lnTo>
                  <a:pt x="428849" y="753033"/>
                </a:lnTo>
                <a:lnTo>
                  <a:pt x="428849" y="880356"/>
                </a:lnTo>
                <a:lnTo>
                  <a:pt x="156643" y="880356"/>
                </a:lnTo>
                <a:lnTo>
                  <a:pt x="156643" y="1110853"/>
                </a:lnTo>
                <a:lnTo>
                  <a:pt x="490315" y="1110853"/>
                </a:lnTo>
                <a:lnTo>
                  <a:pt x="490315" y="1060363"/>
                </a:lnTo>
                <a:lnTo>
                  <a:pt x="220304" y="1060363"/>
                </a:lnTo>
                <a:lnTo>
                  <a:pt x="220304" y="930846"/>
                </a:lnTo>
                <a:lnTo>
                  <a:pt x="490315" y="930846"/>
                </a:lnTo>
                <a:lnTo>
                  <a:pt x="490315" y="702543"/>
                </a:lnTo>
                <a:close/>
                <a:moveTo>
                  <a:pt x="906699" y="0"/>
                </a:moveTo>
                <a:cubicBezTo>
                  <a:pt x="1407455" y="0"/>
                  <a:pt x="1813398" y="405943"/>
                  <a:pt x="1813398" y="906698"/>
                </a:cubicBezTo>
                <a:cubicBezTo>
                  <a:pt x="1813398" y="1407453"/>
                  <a:pt x="1407455" y="1813396"/>
                  <a:pt x="906699" y="1813396"/>
                </a:cubicBezTo>
                <a:cubicBezTo>
                  <a:pt x="405943" y="1813396"/>
                  <a:pt x="0" y="1407453"/>
                  <a:pt x="0" y="906698"/>
                </a:cubicBezTo>
                <a:cubicBezTo>
                  <a:pt x="0" y="405943"/>
                  <a:pt x="405943" y="0"/>
                  <a:pt x="906699" y="0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19325" y="2425202"/>
            <a:ext cx="7753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7200" dirty="0">
                <a:solidFill>
                  <a:srgbClr val="094483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谢谢聆听</a:t>
            </a:r>
            <a:r>
              <a:rPr lang="en-US" altLang="zh-CN" sz="7200" dirty="0">
                <a:solidFill>
                  <a:srgbClr val="094483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/THANKS</a:t>
            </a:r>
            <a:endParaRPr lang="zh-CN" altLang="en-US" sz="7200" dirty="0">
              <a:solidFill>
                <a:srgbClr val="094483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7" name="PA_文本框 15"/>
          <p:cNvSpPr txBox="1"/>
          <p:nvPr>
            <p:custDataLst>
              <p:tags r:id="rId2"/>
            </p:custDataLst>
          </p:nvPr>
        </p:nvSpPr>
        <p:spPr>
          <a:xfrm>
            <a:off x="3487838" y="4329297"/>
            <a:ext cx="521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THANK YOU FOR COMFORTING ME WHEN I'M SAD </a:t>
            </a:r>
            <a:b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LOVING ME WHEN I'M MAD </a:t>
            </a:r>
            <a:b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PICKING ME UP WHEN I'M DOWN </a:t>
            </a:r>
            <a:b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THANK YOU FOR BEING MY FRIEND AND BEING</a:t>
            </a:r>
            <a:endParaRPr lang="en-US" altLang="zh-CN" sz="1200" dirty="0">
              <a:solidFill>
                <a:srgbClr val="09448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 AROUND TEACHING ME </a:t>
            </a:r>
            <a:endParaRPr lang="en-US" altLang="zh-CN" sz="1200" dirty="0">
              <a:solidFill>
                <a:srgbClr val="09448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zh-CN" sz="1200" dirty="0">
                <a:solidFill>
                  <a:srgbClr val="09448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 MEANING OF LOVE</a:t>
            </a:r>
            <a:endParaRPr lang="zh-CN" altLang="en-US" sz="1200" dirty="0">
              <a:solidFill>
                <a:srgbClr val="09448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91126" y="3829036"/>
            <a:ext cx="1772211" cy="357477"/>
          </a:xfrm>
          <a:custGeom>
            <a:avLst/>
            <a:gdLst>
              <a:gd name="connsiteX0" fmla="*/ 66676 w 1772211"/>
              <a:gd name="connsiteY0" fmla="*/ 0 h 357477"/>
              <a:gd name="connsiteX1" fmla="*/ 1743074 w 1772211"/>
              <a:gd name="connsiteY1" fmla="*/ 0 h 357477"/>
              <a:gd name="connsiteX2" fmla="*/ 1769027 w 1772211"/>
              <a:gd name="connsiteY2" fmla="*/ 5240 h 357477"/>
              <a:gd name="connsiteX3" fmla="*/ 1772211 w 1772211"/>
              <a:gd name="connsiteY3" fmla="*/ 7387 h 357477"/>
              <a:gd name="connsiteX4" fmla="*/ 4867 w 1772211"/>
              <a:gd name="connsiteY4" fmla="*/ 357477 h 357477"/>
              <a:gd name="connsiteX5" fmla="*/ 0 w 1772211"/>
              <a:gd name="connsiteY5" fmla="*/ 333374 h 357477"/>
              <a:gd name="connsiteX6" fmla="*/ 0 w 1772211"/>
              <a:gd name="connsiteY6" fmla="*/ 66676 h 357477"/>
              <a:gd name="connsiteX7" fmla="*/ 66676 w 1772211"/>
              <a:gd name="connsiteY7" fmla="*/ 0 h 35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2211" h="357477">
                <a:moveTo>
                  <a:pt x="66676" y="0"/>
                </a:moveTo>
                <a:lnTo>
                  <a:pt x="1743074" y="0"/>
                </a:lnTo>
                <a:cubicBezTo>
                  <a:pt x="1752280" y="0"/>
                  <a:pt x="1761050" y="1866"/>
                  <a:pt x="1769027" y="5240"/>
                </a:cubicBezTo>
                <a:lnTo>
                  <a:pt x="1772211" y="7387"/>
                </a:lnTo>
                <a:lnTo>
                  <a:pt x="4867" y="357477"/>
                </a:lnTo>
                <a:lnTo>
                  <a:pt x="0" y="333374"/>
                </a:lnTo>
                <a:lnTo>
                  <a:pt x="0" y="66676"/>
                </a:lnTo>
                <a:cubicBezTo>
                  <a:pt x="0" y="29852"/>
                  <a:pt x="29852" y="0"/>
                  <a:pt x="66676" y="0"/>
                </a:cubicBezTo>
                <a:close/>
              </a:path>
            </a:pathLst>
          </a:custGeom>
          <a:solidFill>
            <a:srgbClr val="09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1445A7"/>
              </a:solidFill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5191230" y="3831660"/>
            <a:ext cx="1804883" cy="392663"/>
          </a:xfrm>
          <a:custGeom>
            <a:avLst/>
            <a:gdLst>
              <a:gd name="connsiteX0" fmla="*/ 1767344 w 1804883"/>
              <a:gd name="connsiteY0" fmla="*/ 0 h 392663"/>
              <a:gd name="connsiteX1" fmla="*/ 1785354 w 1804883"/>
              <a:gd name="connsiteY1" fmla="*/ 12142 h 392663"/>
              <a:gd name="connsiteX2" fmla="*/ 1804883 w 1804883"/>
              <a:gd name="connsiteY2" fmla="*/ 59289 h 392663"/>
              <a:gd name="connsiteX3" fmla="*/ 1804883 w 1804883"/>
              <a:gd name="connsiteY3" fmla="*/ 325987 h 392663"/>
              <a:gd name="connsiteX4" fmla="*/ 1738207 w 1804883"/>
              <a:gd name="connsiteY4" fmla="*/ 392663 h 392663"/>
              <a:gd name="connsiteX5" fmla="*/ 61809 w 1804883"/>
              <a:gd name="connsiteY5" fmla="*/ 392663 h 392663"/>
              <a:gd name="connsiteX6" fmla="*/ 373 w 1804883"/>
              <a:gd name="connsiteY6" fmla="*/ 351940 h 392663"/>
              <a:gd name="connsiteX7" fmla="*/ 0 w 1804883"/>
              <a:gd name="connsiteY7" fmla="*/ 350090 h 392663"/>
              <a:gd name="connsiteX8" fmla="*/ 1767344 w 1804883"/>
              <a:gd name="connsiteY8" fmla="*/ 0 h 39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3" h="392663">
                <a:moveTo>
                  <a:pt x="1767344" y="0"/>
                </a:moveTo>
                <a:lnTo>
                  <a:pt x="1785354" y="12142"/>
                </a:lnTo>
                <a:cubicBezTo>
                  <a:pt x="1797420" y="24208"/>
                  <a:pt x="1804883" y="40877"/>
                  <a:pt x="1804883" y="59289"/>
                </a:cubicBezTo>
                <a:lnTo>
                  <a:pt x="1804883" y="325987"/>
                </a:lnTo>
                <a:cubicBezTo>
                  <a:pt x="1804883" y="362811"/>
                  <a:pt x="1775031" y="392663"/>
                  <a:pt x="1738207" y="392663"/>
                </a:cubicBezTo>
                <a:lnTo>
                  <a:pt x="61809" y="392663"/>
                </a:lnTo>
                <a:cubicBezTo>
                  <a:pt x="34191" y="392663"/>
                  <a:pt x="10495" y="375871"/>
                  <a:pt x="373" y="351940"/>
                </a:cubicBezTo>
                <a:lnTo>
                  <a:pt x="0" y="350090"/>
                </a:lnTo>
                <a:lnTo>
                  <a:pt x="1767344" y="0"/>
                </a:lnTo>
                <a:close/>
              </a:path>
            </a:pathLst>
          </a:custGeom>
          <a:solidFill>
            <a:srgbClr val="09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1445A7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32400" y="3856331"/>
            <a:ext cx="1682749" cy="35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TEMPLATES  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1.2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的发展历程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1528238" y="4384222"/>
            <a:ext cx="1974590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出自【趣你的PPT】(微信:qunideppt)：最优质的PPT资源库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41624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4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612" y="2105561"/>
            <a:ext cx="3088217" cy="2214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800" dirty="0">
                <a:ln w="28575">
                  <a:solidFill>
                    <a:srgbClr val="202856"/>
                  </a:solidFill>
                </a:ln>
                <a:noFill/>
                <a:latin typeface="爱度综艺简体" panose="02010601030101010101" pitchFamily="2" charset="-122"/>
                <a:ea typeface="爱度综艺简体" panose="02010601030101010101" pitchFamily="2" charset="-122"/>
              </a:rPr>
              <a:t>1.3</a:t>
            </a:r>
            <a:endParaRPr lang="en-US" sz="13800" dirty="0">
              <a:ln w="28575">
                <a:solidFill>
                  <a:srgbClr val="202856"/>
                </a:solidFill>
              </a:ln>
              <a:noFill/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>
          <a:xfrm rot="3833823">
            <a:off x="282575" y="1636713"/>
            <a:ext cx="3584575" cy="3584575"/>
          </a:xfrm>
          <a:prstGeom prst="arc">
            <a:avLst>
              <a:gd name="adj1" fmla="val 14380108"/>
              <a:gd name="adj2" fmla="val 428107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 rot="9721778">
            <a:off x="165100" y="1570038"/>
            <a:ext cx="3768725" cy="3768725"/>
          </a:xfrm>
          <a:prstGeom prst="arc">
            <a:avLst>
              <a:gd name="adj1" fmla="val 16200000"/>
              <a:gd name="adj2" fmla="val 408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9963" y="4183063"/>
            <a:ext cx="250825" cy="2508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3925" y="4135438"/>
            <a:ext cx="344488" cy="346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4422775" y="2725738"/>
            <a:ext cx="55229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的特点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6200000">
            <a:off x="10702925" y="5319713"/>
            <a:ext cx="3768725" cy="3768725"/>
          </a:xfrm>
          <a:prstGeom prst="arc">
            <a:avLst>
              <a:gd name="adj1" fmla="val 16726790"/>
              <a:gd name="adj2" fmla="val 208546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10544175" y="0"/>
            <a:ext cx="1647825" cy="823912"/>
          </a:xfrm>
          <a:custGeom>
            <a:avLst/>
            <a:gdLst>
              <a:gd name="connsiteX0" fmla="*/ 0 w 1647825"/>
              <a:gd name="connsiteY0" fmla="*/ 0 h 823912"/>
              <a:gd name="connsiteX1" fmla="*/ 1647825 w 1647825"/>
              <a:gd name="connsiteY1" fmla="*/ 0 h 823912"/>
              <a:gd name="connsiteX2" fmla="*/ 1647825 w 1647825"/>
              <a:gd name="connsiteY2" fmla="*/ 10 h 823912"/>
              <a:gd name="connsiteX3" fmla="*/ 1631087 w 1647825"/>
              <a:gd name="connsiteY3" fmla="*/ 166046 h 823912"/>
              <a:gd name="connsiteX4" fmla="*/ 823913 w 1647825"/>
              <a:gd name="connsiteY4" fmla="*/ 823912 h 823912"/>
              <a:gd name="connsiteX5" fmla="*/ 16739 w 1647825"/>
              <a:gd name="connsiteY5" fmla="*/ 166046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823912">
                <a:moveTo>
                  <a:pt x="0" y="0"/>
                </a:moveTo>
                <a:lnTo>
                  <a:pt x="1647825" y="0"/>
                </a:lnTo>
                <a:lnTo>
                  <a:pt x="1647825" y="10"/>
                </a:lnTo>
                <a:lnTo>
                  <a:pt x="1631087" y="166046"/>
                </a:lnTo>
                <a:cubicBezTo>
                  <a:pt x="1554260" y="541490"/>
                  <a:pt x="1222069" y="823912"/>
                  <a:pt x="823913" y="823912"/>
                </a:cubicBezTo>
                <a:cubicBezTo>
                  <a:pt x="425757" y="823912"/>
                  <a:pt x="93566" y="541490"/>
                  <a:pt x="16739" y="166046"/>
                </a:cubicBezTo>
                <a:close/>
              </a:path>
            </a:pathLst>
          </a:cu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9896" y="1787253"/>
            <a:ext cx="647700" cy="64770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6010274"/>
            <a:ext cx="400050" cy="400050"/>
          </a:xfrm>
          <a:prstGeom prst="ellipse">
            <a:avLst/>
          </a:prstGeom>
          <a:solidFill>
            <a:srgbClr val="2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NORDRI TOOLS WATERMARK" val="bsc2yuvb"/>
</p:tagLst>
</file>

<file path=ppt/tags/tag10.xml><?xml version="1.0" encoding="utf-8"?>
<p:tagLst xmlns:p="http://schemas.openxmlformats.org/presentationml/2006/main">
  <p:tag name="NORDRI TOOLS WATERMARK" val="bsc2yuvb"/>
</p:tagLst>
</file>

<file path=ppt/tags/tag11.xml><?xml version="1.0" encoding="utf-8"?>
<p:tagLst xmlns:p="http://schemas.openxmlformats.org/presentationml/2006/main">
  <p:tag name="NORDRI TOOLS WATERMARK" val="ecddfplt"/>
</p:tagLst>
</file>

<file path=ppt/tags/tag12.xml><?xml version="1.0" encoding="utf-8"?>
<p:tagLst xmlns:p="http://schemas.openxmlformats.org/presentationml/2006/main">
  <p:tag name="NORDRI TOOLS WATERMARK" val="wxbw55wd"/>
</p:tagLst>
</file>

<file path=ppt/tags/tag13.xml><?xml version="1.0" encoding="utf-8"?>
<p:tagLst xmlns:p="http://schemas.openxmlformats.org/presentationml/2006/main">
  <p:tag name="NORDRI TOOLS WATERMARK" val="bsc2yuvb"/>
</p:tagLst>
</file>

<file path=ppt/tags/tag14.xml><?xml version="1.0" encoding="utf-8"?>
<p:tagLst xmlns:p="http://schemas.openxmlformats.org/presentationml/2006/main">
  <p:tag name="NORDRI TOOLS WATERMARK" val="ecddfplt"/>
</p:tagLst>
</file>

<file path=ppt/tags/tag15.xml><?xml version="1.0" encoding="utf-8"?>
<p:tagLst xmlns:p="http://schemas.openxmlformats.org/presentationml/2006/main">
  <p:tag name="NORDRI TOOLS WATERMARK" val="wxbw55wd"/>
</p:tagLst>
</file>

<file path=ppt/tags/tag16.xml><?xml version="1.0" encoding="utf-8"?>
<p:tagLst xmlns:p="http://schemas.openxmlformats.org/presentationml/2006/main">
  <p:tag name="NORDRI TOOLS WATERMARK" val="bsc2yuvb"/>
</p:tagLst>
</file>

<file path=ppt/tags/tag17.xml><?xml version="1.0" encoding="utf-8"?>
<p:tagLst xmlns:p="http://schemas.openxmlformats.org/presentationml/2006/main">
  <p:tag name="NORDRI TOOLS WATERMARK" val="ecddfplt"/>
</p:tagLst>
</file>

<file path=ppt/tags/tag18.xml><?xml version="1.0" encoding="utf-8"?>
<p:tagLst xmlns:p="http://schemas.openxmlformats.org/presentationml/2006/main">
  <p:tag name="NORDRI TOOLS WATERMARK" val="wxbw55wd"/>
</p:tagLst>
</file>

<file path=ppt/tags/tag19.xml><?xml version="1.0" encoding="utf-8"?>
<p:tagLst xmlns:p="http://schemas.openxmlformats.org/presentationml/2006/main">
  <p:tag name="NORDRI TOOLS WATERMARK" val="bsc2yuvb"/>
</p:tagLst>
</file>

<file path=ppt/tags/tag2.xml><?xml version="1.0" encoding="utf-8"?>
<p:tagLst xmlns:p="http://schemas.openxmlformats.org/presentationml/2006/main">
  <p:tag name="NORDRI TOOLS WATERMARK" val="ecddfplt"/>
</p:tagLst>
</file>

<file path=ppt/tags/tag20.xml><?xml version="1.0" encoding="utf-8"?>
<p:tagLst xmlns:p="http://schemas.openxmlformats.org/presentationml/2006/main">
  <p:tag name="NORDRI TOOLS WATERMARK" val="ecddfplt"/>
</p:tagLst>
</file>

<file path=ppt/tags/tag21.xml><?xml version="1.0" encoding="utf-8"?>
<p:tagLst xmlns:p="http://schemas.openxmlformats.org/presentationml/2006/main">
  <p:tag name="NORDRI TOOLS WATERMARK" val="wxbw55wd"/>
</p:tagLst>
</file>

<file path=ppt/tags/tag22.xml><?xml version="1.0" encoding="utf-8"?>
<p:tagLst xmlns:p="http://schemas.openxmlformats.org/presentationml/2006/main">
  <p:tag name="NORDRI TOOLS WATERMARK" val="bsc2yuvb"/>
</p:tagLst>
</file>

<file path=ppt/tags/tag23.xml><?xml version="1.0" encoding="utf-8"?>
<p:tagLst xmlns:p="http://schemas.openxmlformats.org/presentationml/2006/main">
  <p:tag name="NORDRI TOOLS WATERMARK" val="ecddfplt"/>
</p:tagLst>
</file>

<file path=ppt/tags/tag24.xml><?xml version="1.0" encoding="utf-8"?>
<p:tagLst xmlns:p="http://schemas.openxmlformats.org/presentationml/2006/main">
  <p:tag name="NORDRI TOOLS WATERMARK" val="wxbw55wd"/>
</p:tagLst>
</file>

<file path=ppt/tags/tag25.xml><?xml version="1.0" encoding="utf-8"?>
<p:tagLst xmlns:p="http://schemas.openxmlformats.org/presentationml/2006/main">
  <p:tag name="NORDRI TOOLS WATERMARK" val="bsc2yuvb"/>
</p:tagLst>
</file>

<file path=ppt/tags/tag26.xml><?xml version="1.0" encoding="utf-8"?>
<p:tagLst xmlns:p="http://schemas.openxmlformats.org/presentationml/2006/main">
  <p:tag name="NORDRI TOOLS WATERMARK" val="ecddfplt"/>
</p:tagLst>
</file>

<file path=ppt/tags/tag27.xml><?xml version="1.0" encoding="utf-8"?>
<p:tagLst xmlns:p="http://schemas.openxmlformats.org/presentationml/2006/main">
  <p:tag name="NORDRI TOOLS WATERMARK" val="wxbw55wd"/>
</p:tagLst>
</file>

<file path=ppt/tags/tag28.xml><?xml version="1.0" encoding="utf-8"?>
<p:tagLst xmlns:p="http://schemas.openxmlformats.org/presentationml/2006/main">
  <p:tag name="NORDRI TOOLS WATERMARK" val="bsc2yuvb"/>
</p:tagLst>
</file>

<file path=ppt/tags/tag29.xml><?xml version="1.0" encoding="utf-8"?>
<p:tagLst xmlns:p="http://schemas.openxmlformats.org/presentationml/2006/main">
  <p:tag name="NORDRI TOOLS WATERMARK" val="ecddfplt"/>
</p:tagLst>
</file>

<file path=ppt/tags/tag3.xml><?xml version="1.0" encoding="utf-8"?>
<p:tagLst xmlns:p="http://schemas.openxmlformats.org/presentationml/2006/main">
  <p:tag name="NORDRI TOOLS WATERMARK" val="wxbw55wd"/>
</p:tagLst>
</file>

<file path=ppt/tags/tag30.xml><?xml version="1.0" encoding="utf-8"?>
<p:tagLst xmlns:p="http://schemas.openxmlformats.org/presentationml/2006/main">
  <p:tag name="NORDRI TOOLS WATERMARK" val="wxbw55wd"/>
</p:tagLst>
</file>

<file path=ppt/tags/tag31.xml><?xml version="1.0" encoding="utf-8"?>
<p:tagLst xmlns:p="http://schemas.openxmlformats.org/presentationml/2006/main">
  <p:tag name="NORDRI TOOLS WATERMARK" val="bsc2yuvb"/>
</p:tagLst>
</file>

<file path=ppt/tags/tag32.xml><?xml version="1.0" encoding="utf-8"?>
<p:tagLst xmlns:p="http://schemas.openxmlformats.org/presentationml/2006/main">
  <p:tag name="NORDRI TOOLS WATERMARK" val="ecddfplt"/>
</p:tagLst>
</file>

<file path=ppt/tags/tag33.xml><?xml version="1.0" encoding="utf-8"?>
<p:tagLst xmlns:p="http://schemas.openxmlformats.org/presentationml/2006/main">
  <p:tag name="NORDRI TOOLS WATERMARK" val="wxbw55wd"/>
</p:tagLst>
</file>

<file path=ppt/tags/tag34.xml><?xml version="1.0" encoding="utf-8"?>
<p:tagLst xmlns:p="http://schemas.openxmlformats.org/presentationml/2006/main">
  <p:tag name="NORDRI TOOLS WATERMARK" val="bsc2yuvb"/>
</p:tagLst>
</file>

<file path=ppt/tags/tag35.xml><?xml version="1.0" encoding="utf-8"?>
<p:tagLst xmlns:p="http://schemas.openxmlformats.org/presentationml/2006/main">
  <p:tag name="NORDRI TOOLS WATERMARK" val="ecddfplt"/>
</p:tagLst>
</file>

<file path=ppt/tags/tag36.xml><?xml version="1.0" encoding="utf-8"?>
<p:tagLst xmlns:p="http://schemas.openxmlformats.org/presentationml/2006/main">
  <p:tag name="NORDRI TOOLS WATERMARK" val="wxbw55wd"/>
</p:tagLst>
</file>

<file path=ppt/tags/tag37.xml><?xml version="1.0" encoding="utf-8"?>
<p:tagLst xmlns:p="http://schemas.openxmlformats.org/presentationml/2006/main">
  <p:tag name="NORDRI TOOLS WATERMARK" val="bsc2yuvb"/>
</p:tagLst>
</file>

<file path=ppt/tags/tag38.xml><?xml version="1.0" encoding="utf-8"?>
<p:tagLst xmlns:p="http://schemas.openxmlformats.org/presentationml/2006/main">
  <p:tag name="NORDRI TOOLS WATERMARK" val="ecddfplt"/>
</p:tagLst>
</file>

<file path=ppt/tags/tag39.xml><?xml version="1.0" encoding="utf-8"?>
<p:tagLst xmlns:p="http://schemas.openxmlformats.org/presentationml/2006/main">
  <p:tag name="NORDRI TOOLS WATERMARK" val="wxbw55wd"/>
</p:tagLst>
</file>

<file path=ppt/tags/tag4.xml><?xml version="1.0" encoding="utf-8"?>
<p:tagLst xmlns:p="http://schemas.openxmlformats.org/presentationml/2006/main">
  <p:tag name="NORDRI TOOLS WATERMARK" val="bsc2yuvb"/>
</p:tagLst>
</file>

<file path=ppt/tags/tag40.xml><?xml version="1.0" encoding="utf-8"?>
<p:tagLst xmlns:p="http://schemas.openxmlformats.org/presentationml/2006/main">
  <p:tag name="NORDRI TOOLS WATERMARK" val="bsc2yuvb"/>
</p:tagLst>
</file>

<file path=ppt/tags/tag41.xml><?xml version="1.0" encoding="utf-8"?>
<p:tagLst xmlns:p="http://schemas.openxmlformats.org/presentationml/2006/main">
  <p:tag name="NORDRI TOOLS WATERMARK" val="ecddfplt"/>
</p:tagLst>
</file>

<file path=ppt/tags/tag42.xml><?xml version="1.0" encoding="utf-8"?>
<p:tagLst xmlns:p="http://schemas.openxmlformats.org/presentationml/2006/main">
  <p:tag name="NORDRI TOOLS WATERMARK" val="wxbw55wd"/>
</p:tagLst>
</file>

<file path=ppt/tags/tag43.xml><?xml version="1.0" encoding="utf-8"?>
<p:tagLst xmlns:p="http://schemas.openxmlformats.org/presentationml/2006/main">
  <p:tag name="NORDRI TOOLS WATERMARK" val="bsc2yuvb"/>
</p:tagLst>
</file>

<file path=ppt/tags/tag44.xml><?xml version="1.0" encoding="utf-8"?>
<p:tagLst xmlns:p="http://schemas.openxmlformats.org/presentationml/2006/main">
  <p:tag name="NORDRI TOOLS WATERMARK" val="ecddfplt"/>
</p:tagLst>
</file>

<file path=ppt/tags/tag45.xml><?xml version="1.0" encoding="utf-8"?>
<p:tagLst xmlns:p="http://schemas.openxmlformats.org/presentationml/2006/main">
  <p:tag name="NORDRI TOOLS WATERMARK" val="wxbw55wd"/>
</p:tagLst>
</file>

<file path=ppt/tags/tag46.xml><?xml version="1.0" encoding="utf-8"?>
<p:tagLst xmlns:p="http://schemas.openxmlformats.org/presentationml/2006/main">
  <p:tag name="NORDRI TOOLS WATERMARK" val="bsc2yuvb"/>
</p:tagLst>
</file>

<file path=ppt/tags/tag47.xml><?xml version="1.0" encoding="utf-8"?>
<p:tagLst xmlns:p="http://schemas.openxmlformats.org/presentationml/2006/main">
  <p:tag name="NORDRI TOOLS WATERMARK" val="ecddfplt"/>
</p:tagLst>
</file>

<file path=ppt/tags/tag48.xml><?xml version="1.0" encoding="utf-8"?>
<p:tagLst xmlns:p="http://schemas.openxmlformats.org/presentationml/2006/main">
  <p:tag name="NORDRI TOOLS WATERMARK" val="wxbw55wd"/>
</p:tagLst>
</file>

<file path=ppt/tags/tag49.xml><?xml version="1.0" encoding="utf-8"?>
<p:tagLst xmlns:p="http://schemas.openxmlformats.org/presentationml/2006/main">
  <p:tag name="NORDRI TOOLS WATERMARK" val="bsc2yuvb"/>
</p:tagLst>
</file>

<file path=ppt/tags/tag5.xml><?xml version="1.0" encoding="utf-8"?>
<p:tagLst xmlns:p="http://schemas.openxmlformats.org/presentationml/2006/main">
  <p:tag name="NORDRI TOOLS WATERMARK" val="ecddfplt"/>
</p:tagLst>
</file>

<file path=ppt/tags/tag50.xml><?xml version="1.0" encoding="utf-8"?>
<p:tagLst xmlns:p="http://schemas.openxmlformats.org/presentationml/2006/main">
  <p:tag name="NORDRI TOOLS WATERMARK" val="ecddfplt"/>
</p:tagLst>
</file>

<file path=ppt/tags/tag51.xml><?xml version="1.0" encoding="utf-8"?>
<p:tagLst xmlns:p="http://schemas.openxmlformats.org/presentationml/2006/main">
  <p:tag name="NORDRI TOOLS WATERMARK" val="wxbw55wd"/>
</p:tagLst>
</file>

<file path=ppt/tags/tag52.xml><?xml version="1.0" encoding="utf-8"?>
<p:tagLst xmlns:p="http://schemas.openxmlformats.org/presentationml/2006/main">
  <p:tag name="NORDRI TOOLS WATERMARK" val="bsc2yuvb"/>
</p:tagLst>
</file>

<file path=ppt/tags/tag53.xml><?xml version="1.0" encoding="utf-8"?>
<p:tagLst xmlns:p="http://schemas.openxmlformats.org/presentationml/2006/main">
  <p:tag name="NORDRI TOOLS WATERMARK" val="ecddfplt"/>
</p:tagLst>
</file>

<file path=ppt/tags/tag54.xml><?xml version="1.0" encoding="utf-8"?>
<p:tagLst xmlns:p="http://schemas.openxmlformats.org/presentationml/2006/main">
  <p:tag name="NORDRI TOOLS WATERMARK" val="wxbw55wd"/>
</p:tagLst>
</file>

<file path=ppt/tags/tag55.xml><?xml version="1.0" encoding="utf-8"?>
<p:tagLst xmlns:p="http://schemas.openxmlformats.org/presentationml/2006/main">
  <p:tag name="NORDRI TOOLS WATERMARK" val="bsc2yuvb"/>
</p:tagLst>
</file>

<file path=ppt/tags/tag56.xml><?xml version="1.0" encoding="utf-8"?>
<p:tagLst xmlns:p="http://schemas.openxmlformats.org/presentationml/2006/main">
  <p:tag name="NORDRI TOOLS WATERMARK" val="ecddfplt"/>
</p:tagLst>
</file>

<file path=ppt/tags/tag57.xml><?xml version="1.0" encoding="utf-8"?>
<p:tagLst xmlns:p="http://schemas.openxmlformats.org/presentationml/2006/main">
  <p:tag name="NORDRI TOOLS WATERMARK" val="wxbw55wd"/>
</p:tagLst>
</file>

<file path=ppt/tags/tag58.xml><?xml version="1.0" encoding="utf-8"?>
<p:tagLst xmlns:p="http://schemas.openxmlformats.org/presentationml/2006/main">
  <p:tag name="NORDRI TOOLS WATERMARK" val="bsc2yuvb"/>
</p:tagLst>
</file>

<file path=ppt/tags/tag59.xml><?xml version="1.0" encoding="utf-8"?>
<p:tagLst xmlns:p="http://schemas.openxmlformats.org/presentationml/2006/main">
  <p:tag name="NORDRI TOOLS WATERMARK" val="ecddfplt"/>
</p:tagLst>
</file>

<file path=ppt/tags/tag6.xml><?xml version="1.0" encoding="utf-8"?>
<p:tagLst xmlns:p="http://schemas.openxmlformats.org/presentationml/2006/main">
  <p:tag name="NORDRI TOOLS WATERMARK" val="wxbw55wd"/>
</p:tagLst>
</file>

<file path=ppt/tags/tag60.xml><?xml version="1.0" encoding="utf-8"?>
<p:tagLst xmlns:p="http://schemas.openxmlformats.org/presentationml/2006/main">
  <p:tag name="NORDRI TOOLS WATERMARK" val="wxbw55wd"/>
</p:tagLst>
</file>

<file path=ppt/tags/tag61.xml><?xml version="1.0" encoding="utf-8"?>
<p:tagLst xmlns:p="http://schemas.openxmlformats.org/presentationml/2006/main">
  <p:tag name="NORDRI TOOLS WATERMARK" val="bsc2yuvb"/>
</p:tagLst>
</file>

<file path=ppt/tags/tag62.xml><?xml version="1.0" encoding="utf-8"?>
<p:tagLst xmlns:p="http://schemas.openxmlformats.org/presentationml/2006/main">
  <p:tag name="NORDRI TOOLS WATERMARK" val="ecddfplt"/>
</p:tagLst>
</file>

<file path=ppt/tags/tag63.xml><?xml version="1.0" encoding="utf-8"?>
<p:tagLst xmlns:p="http://schemas.openxmlformats.org/presentationml/2006/main">
  <p:tag name="NORDRI TOOLS WATERMARK" val="wxbw55wd"/>
</p:tagLst>
</file>

<file path=ppt/tags/tag64.xml><?xml version="1.0" encoding="utf-8"?>
<p:tagLst xmlns:p="http://schemas.openxmlformats.org/presentationml/2006/main">
  <p:tag name="NORDRI TOOLS WATERMARK" val="bsc2yuvb"/>
</p:tagLst>
</file>

<file path=ppt/tags/tag65.xml><?xml version="1.0" encoding="utf-8"?>
<p:tagLst xmlns:p="http://schemas.openxmlformats.org/presentationml/2006/main">
  <p:tag name="NORDRI TOOLS WATERMARK" val="ecddfplt"/>
</p:tagLst>
</file>

<file path=ppt/tags/tag66.xml><?xml version="1.0" encoding="utf-8"?>
<p:tagLst xmlns:p="http://schemas.openxmlformats.org/presentationml/2006/main">
  <p:tag name="NORDRI TOOLS WATERMARK" val="wxbw55wd"/>
</p:tagLst>
</file>

<file path=ppt/tags/tag67.xml><?xml version="1.0" encoding="utf-8"?>
<p:tagLst xmlns:p="http://schemas.openxmlformats.org/presentationml/2006/main">
  <p:tag name="NORDRI TOOLS WATERMARK" val="bsc2yuvb"/>
</p:tagLst>
</file>

<file path=ppt/tags/tag68.xml><?xml version="1.0" encoding="utf-8"?>
<p:tagLst xmlns:p="http://schemas.openxmlformats.org/presentationml/2006/main">
  <p:tag name="NORDRI TOOLS WATERMARK" val="ecddfplt"/>
</p:tagLst>
</file>

<file path=ppt/tags/tag69.xml><?xml version="1.0" encoding="utf-8"?>
<p:tagLst xmlns:p="http://schemas.openxmlformats.org/presentationml/2006/main">
  <p:tag name="NORDRI TOOLS WATERMARK" val="wxbw55wd"/>
</p:tagLst>
</file>

<file path=ppt/tags/tag7.xml><?xml version="1.0" encoding="utf-8"?>
<p:tagLst xmlns:p="http://schemas.openxmlformats.org/presentationml/2006/main">
  <p:tag name="NORDRI TOOLS WATERMARK" val="bsc2yuvb"/>
</p:tagLst>
</file>

<file path=ppt/tags/tag70.xml><?xml version="1.0" encoding="utf-8"?>
<p:tagLst xmlns:p="http://schemas.openxmlformats.org/presentationml/2006/main">
  <p:tag name="NORDRI TOOLS WATERMARK" val="bsc2yuvb"/>
</p:tagLst>
</file>

<file path=ppt/tags/tag71.xml><?xml version="1.0" encoding="utf-8"?>
<p:tagLst xmlns:p="http://schemas.openxmlformats.org/presentationml/2006/main">
  <p:tag name="NORDRI TOOLS WATERMARK" val="ecddfplt"/>
</p:tagLst>
</file>

<file path=ppt/tags/tag72.xml><?xml version="1.0" encoding="utf-8"?>
<p:tagLst xmlns:p="http://schemas.openxmlformats.org/presentationml/2006/main">
  <p:tag name="NORDRI TOOLS WATERMARK" val="wxbw55wd"/>
</p:tagLst>
</file>

<file path=ppt/tags/tag73.xml><?xml version="1.0" encoding="utf-8"?>
<p:tagLst xmlns:p="http://schemas.openxmlformats.org/presentationml/2006/main">
  <p:tag name="NORDRI TOOLS WATERMARK" val="bsc2yuvb"/>
</p:tagLst>
</file>

<file path=ppt/tags/tag74.xml><?xml version="1.0" encoding="utf-8"?>
<p:tagLst xmlns:p="http://schemas.openxmlformats.org/presentationml/2006/main">
  <p:tag name="NORDRI TOOLS WATERMARK" val="ecddfplt"/>
</p:tagLst>
</file>

<file path=ppt/tags/tag75.xml><?xml version="1.0" encoding="utf-8"?>
<p:tagLst xmlns:p="http://schemas.openxmlformats.org/presentationml/2006/main">
  <p:tag name="NORDRI TOOLS WATERMARK" val="wxbw55wd"/>
</p:tagLst>
</file>

<file path=ppt/tags/tag76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NORDRI TOOLS WATERMARK" val="ecddfplt"/>
</p:tagLst>
</file>

<file path=ppt/tags/tag9.xml><?xml version="1.0" encoding="utf-8"?>
<p:tagLst xmlns:p="http://schemas.openxmlformats.org/presentationml/2006/main">
  <p:tag name="NORDRI TOOLS WATERMARK" val="wxbw55wd"/>
</p:tagLst>
</file>

<file path=ppt/theme/theme1.xml><?xml version="1.0" encoding="utf-8"?>
<a:theme xmlns:a="http://schemas.openxmlformats.org/drawingml/2006/main" name="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367"/>
      </a:accent1>
      <a:accent2>
        <a:srgbClr val="000000"/>
      </a:accent2>
      <a:accent3>
        <a:srgbClr val="1B4367"/>
      </a:accent3>
      <a:accent4>
        <a:srgbClr val="000000"/>
      </a:accent4>
      <a:accent5>
        <a:srgbClr val="1B4367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367"/>
      </a:accent1>
      <a:accent2>
        <a:srgbClr val="000000"/>
      </a:accent2>
      <a:accent3>
        <a:srgbClr val="1B4367"/>
      </a:accent3>
      <a:accent4>
        <a:srgbClr val="000000"/>
      </a:accent4>
      <a:accent5>
        <a:srgbClr val="1B4367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WPS 演示</Application>
  <PresentationFormat>宽屏</PresentationFormat>
  <Paragraphs>245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宋体</vt:lpstr>
      <vt:lpstr>Wingdings</vt:lpstr>
      <vt:lpstr>Source Sans Pro</vt:lpstr>
      <vt:lpstr>华康俪金黑W8(P)</vt:lpstr>
      <vt:lpstr>Arial</vt:lpstr>
      <vt:lpstr>微软雅黑</vt:lpstr>
      <vt:lpstr>Agency FB</vt:lpstr>
      <vt:lpstr>Calibri</vt:lpstr>
      <vt:lpstr>Batang</vt:lpstr>
      <vt:lpstr>爱度综艺简体</vt:lpstr>
      <vt:lpstr>等线</vt:lpstr>
      <vt:lpstr>黑体</vt:lpstr>
      <vt:lpstr>Arial Unicode MS</vt:lpstr>
      <vt:lpstr>等线 Light</vt:lpstr>
      <vt:lpstr>楷体_GB2312</vt:lpstr>
      <vt:lpstr>楷体</vt:lpstr>
      <vt:lpstr>华康俪金黑W8</vt:lpstr>
      <vt:lpstr>Constantia</vt:lpstr>
      <vt:lpstr>Segoe Print</vt:lpstr>
      <vt:lpstr>新宋体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康伟</dc:creator>
  <cp:lastModifiedBy>Arturia</cp:lastModifiedBy>
  <cp:revision>5</cp:revision>
  <dcterms:created xsi:type="dcterms:W3CDTF">2018-09-27T14:26:00Z</dcterms:created>
  <dcterms:modified xsi:type="dcterms:W3CDTF">2018-10-14T01:40:11Z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