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8" r:id="rId3"/>
    <p:sldId id="274" r:id="rId5"/>
    <p:sldId id="275" r:id="rId6"/>
    <p:sldId id="324" r:id="rId7"/>
    <p:sldId id="278" r:id="rId8"/>
    <p:sldId id="280" r:id="rId9"/>
    <p:sldId id="32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F"/>
    <a:srgbClr val="238DED"/>
    <a:srgbClr val="D4D2D3"/>
    <a:srgbClr val="1FABF1"/>
    <a:srgbClr val="20CDF0"/>
    <a:srgbClr val="277FE9"/>
    <a:srgbClr val="3378DD"/>
    <a:srgbClr val="2165C9"/>
    <a:srgbClr val="DFDDDE"/>
    <a:srgbClr val="CFC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8" autoAdjust="0"/>
  </p:normalViewPr>
  <p:slideViewPr>
    <p:cSldViewPr snapToGrid="0">
      <p:cViewPr varScale="1">
        <p:scale>
          <a:sx n="105" d="100"/>
          <a:sy n="105" d="100"/>
        </p:scale>
        <p:origin x="798" y="132"/>
      </p:cViewPr>
      <p:guideLst>
        <p:guide orient="horz" pos="2182"/>
        <p:guide pos="37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04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731010" y="330835"/>
            <a:ext cx="2267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04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04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04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416324" y="2202278"/>
            <a:ext cx="3089921" cy="3084977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44865" y="2176322"/>
            <a:ext cx="2931717" cy="2836547"/>
            <a:chOff x="4544865" y="2176322"/>
            <a:chExt cx="2931717" cy="2836547"/>
          </a:xfrm>
        </p:grpSpPr>
        <p:sp>
          <p:nvSpPr>
            <p:cNvPr id="12" name="Freeform 6"/>
            <p:cNvSpPr/>
            <p:nvPr/>
          </p:nvSpPr>
          <p:spPr bwMode="auto">
            <a:xfrm>
              <a:off x="6364211" y="2275200"/>
              <a:ext cx="61798" cy="46967"/>
            </a:xfrm>
            <a:custGeom>
              <a:avLst/>
              <a:gdLst>
                <a:gd name="T0" fmla="*/ 4 w 21"/>
                <a:gd name="T1" fmla="*/ 16 h 16"/>
                <a:gd name="T2" fmla="*/ 1 w 21"/>
                <a:gd name="T3" fmla="*/ 14 h 16"/>
                <a:gd name="T4" fmla="*/ 0 w 21"/>
                <a:gd name="T5" fmla="*/ 11 h 16"/>
                <a:gd name="T6" fmla="*/ 0 w 21"/>
                <a:gd name="T7" fmla="*/ 10 h 16"/>
                <a:gd name="T8" fmla="*/ 0 w 21"/>
                <a:gd name="T9" fmla="*/ 0 h 16"/>
                <a:gd name="T10" fmla="*/ 16 w 21"/>
                <a:gd name="T11" fmla="*/ 0 h 16"/>
                <a:gd name="T12" fmla="*/ 16 w 21"/>
                <a:gd name="T13" fmla="*/ 3 h 16"/>
                <a:gd name="T14" fmla="*/ 16 w 21"/>
                <a:gd name="T15" fmla="*/ 5 h 16"/>
                <a:gd name="T16" fmla="*/ 18 w 21"/>
                <a:gd name="T17" fmla="*/ 7 h 16"/>
                <a:gd name="T18" fmla="*/ 20 w 21"/>
                <a:gd name="T19" fmla="*/ 11 h 16"/>
                <a:gd name="T20" fmla="*/ 20 w 21"/>
                <a:gd name="T21" fmla="*/ 12 h 16"/>
                <a:gd name="T22" fmla="*/ 21 w 21"/>
                <a:gd name="T23" fmla="*/ 16 h 16"/>
                <a:gd name="T24" fmla="*/ 17 w 21"/>
                <a:gd name="T25" fmla="*/ 16 h 16"/>
                <a:gd name="T26" fmla="*/ 4 w 21"/>
                <a:gd name="T2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6">
                  <a:moveTo>
                    <a:pt x="4" y="16"/>
                  </a:moveTo>
                  <a:cubicBezTo>
                    <a:pt x="4" y="16"/>
                    <a:pt x="2" y="16"/>
                    <a:pt x="1" y="14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17" y="6"/>
                    <a:pt x="17" y="6"/>
                    <a:pt x="18" y="7"/>
                  </a:cubicBezTo>
                  <a:cubicBezTo>
                    <a:pt x="18" y="8"/>
                    <a:pt x="19" y="9"/>
                    <a:pt x="20" y="11"/>
                  </a:cubicBezTo>
                  <a:cubicBezTo>
                    <a:pt x="20" y="11"/>
                    <a:pt x="20" y="11"/>
                    <a:pt x="20" y="1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7" y="16"/>
                    <a:pt x="17" y="16"/>
                    <a:pt x="17" y="16"/>
                  </a:cubicBezTo>
                  <a:lnTo>
                    <a:pt x="4" y="16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6364211" y="2301155"/>
              <a:ext cx="132249" cy="132249"/>
            </a:xfrm>
            <a:custGeom>
              <a:avLst/>
              <a:gdLst>
                <a:gd name="T0" fmla="*/ 23 w 45"/>
                <a:gd name="T1" fmla="*/ 45 h 45"/>
                <a:gd name="T2" fmla="*/ 20 w 45"/>
                <a:gd name="T3" fmla="*/ 45 h 45"/>
                <a:gd name="T4" fmla="*/ 17 w 45"/>
                <a:gd name="T5" fmla="*/ 45 h 45"/>
                <a:gd name="T6" fmla="*/ 11 w 45"/>
                <a:gd name="T7" fmla="*/ 42 h 45"/>
                <a:gd name="T8" fmla="*/ 10 w 45"/>
                <a:gd name="T9" fmla="*/ 36 h 45"/>
                <a:gd name="T10" fmla="*/ 10 w 45"/>
                <a:gd name="T11" fmla="*/ 35 h 45"/>
                <a:gd name="T12" fmla="*/ 10 w 45"/>
                <a:gd name="T13" fmla="*/ 35 h 45"/>
                <a:gd name="T14" fmla="*/ 8 w 45"/>
                <a:gd name="T15" fmla="*/ 35 h 45"/>
                <a:gd name="T16" fmla="*/ 4 w 45"/>
                <a:gd name="T17" fmla="*/ 35 h 45"/>
                <a:gd name="T18" fmla="*/ 5 w 45"/>
                <a:gd name="T19" fmla="*/ 31 h 45"/>
                <a:gd name="T20" fmla="*/ 5 w 45"/>
                <a:gd name="T21" fmla="*/ 31 h 45"/>
                <a:gd name="T22" fmla="*/ 5 w 45"/>
                <a:gd name="T23" fmla="*/ 31 h 45"/>
                <a:gd name="T24" fmla="*/ 3 w 45"/>
                <a:gd name="T25" fmla="*/ 30 h 45"/>
                <a:gd name="T26" fmla="*/ 0 w 45"/>
                <a:gd name="T27" fmla="*/ 30 h 45"/>
                <a:gd name="T28" fmla="*/ 0 w 45"/>
                <a:gd name="T29" fmla="*/ 20 h 45"/>
                <a:gd name="T30" fmla="*/ 0 w 45"/>
                <a:gd name="T31" fmla="*/ 20 h 45"/>
                <a:gd name="T32" fmla="*/ 1 w 45"/>
                <a:gd name="T33" fmla="*/ 16 h 45"/>
                <a:gd name="T34" fmla="*/ 4 w 45"/>
                <a:gd name="T35" fmla="*/ 15 h 45"/>
                <a:gd name="T36" fmla="*/ 8 w 45"/>
                <a:gd name="T37" fmla="*/ 15 h 45"/>
                <a:gd name="T38" fmla="*/ 9 w 45"/>
                <a:gd name="T39" fmla="*/ 15 h 45"/>
                <a:gd name="T40" fmla="*/ 9 w 45"/>
                <a:gd name="T41" fmla="*/ 15 h 45"/>
                <a:gd name="T42" fmla="*/ 9 w 45"/>
                <a:gd name="T43" fmla="*/ 15 h 45"/>
                <a:gd name="T44" fmla="*/ 10 w 45"/>
                <a:gd name="T45" fmla="*/ 13 h 45"/>
                <a:gd name="T46" fmla="*/ 10 w 45"/>
                <a:gd name="T47" fmla="*/ 10 h 45"/>
                <a:gd name="T48" fmla="*/ 13 w 45"/>
                <a:gd name="T49" fmla="*/ 10 h 45"/>
                <a:gd name="T50" fmla="*/ 14 w 45"/>
                <a:gd name="T51" fmla="*/ 10 h 45"/>
                <a:gd name="T52" fmla="*/ 16 w 45"/>
                <a:gd name="T53" fmla="*/ 10 h 45"/>
                <a:gd name="T54" fmla="*/ 18 w 45"/>
                <a:gd name="T55" fmla="*/ 9 h 45"/>
                <a:gd name="T56" fmla="*/ 19 w 45"/>
                <a:gd name="T57" fmla="*/ 7 h 45"/>
                <a:gd name="T58" fmla="*/ 19 w 45"/>
                <a:gd name="T59" fmla="*/ 6 h 45"/>
                <a:gd name="T60" fmla="*/ 19 w 45"/>
                <a:gd name="T61" fmla="*/ 4 h 45"/>
                <a:gd name="T62" fmla="*/ 23 w 45"/>
                <a:gd name="T63" fmla="*/ 0 h 45"/>
                <a:gd name="T64" fmla="*/ 24 w 45"/>
                <a:gd name="T65" fmla="*/ 1 h 45"/>
                <a:gd name="T66" fmla="*/ 25 w 45"/>
                <a:gd name="T67" fmla="*/ 1 h 45"/>
                <a:gd name="T68" fmla="*/ 26 w 45"/>
                <a:gd name="T69" fmla="*/ 1 h 45"/>
                <a:gd name="T70" fmla="*/ 28 w 45"/>
                <a:gd name="T71" fmla="*/ 1 h 45"/>
                <a:gd name="T72" fmla="*/ 37 w 45"/>
                <a:gd name="T73" fmla="*/ 3 h 45"/>
                <a:gd name="T74" fmla="*/ 40 w 45"/>
                <a:gd name="T75" fmla="*/ 5 h 45"/>
                <a:gd name="T76" fmla="*/ 41 w 45"/>
                <a:gd name="T77" fmla="*/ 5 h 45"/>
                <a:gd name="T78" fmla="*/ 44 w 45"/>
                <a:gd name="T79" fmla="*/ 5 h 45"/>
                <a:gd name="T80" fmla="*/ 44 w 45"/>
                <a:gd name="T81" fmla="*/ 8 h 45"/>
                <a:gd name="T82" fmla="*/ 44 w 45"/>
                <a:gd name="T83" fmla="*/ 12 h 45"/>
                <a:gd name="T84" fmla="*/ 41 w 45"/>
                <a:gd name="T85" fmla="*/ 17 h 45"/>
                <a:gd name="T86" fmla="*/ 40 w 45"/>
                <a:gd name="T87" fmla="*/ 17 h 45"/>
                <a:gd name="T88" fmla="*/ 40 w 45"/>
                <a:gd name="T89" fmla="*/ 17 h 45"/>
                <a:gd name="T90" fmla="*/ 41 w 45"/>
                <a:gd name="T91" fmla="*/ 23 h 45"/>
                <a:gd name="T92" fmla="*/ 43 w 45"/>
                <a:gd name="T93" fmla="*/ 25 h 45"/>
                <a:gd name="T94" fmla="*/ 39 w 45"/>
                <a:gd name="T95" fmla="*/ 39 h 45"/>
                <a:gd name="T96" fmla="*/ 35 w 45"/>
                <a:gd name="T97" fmla="*/ 40 h 45"/>
                <a:gd name="T98" fmla="*/ 34 w 45"/>
                <a:gd name="T99" fmla="*/ 40 h 45"/>
                <a:gd name="T100" fmla="*/ 33 w 45"/>
                <a:gd name="T101" fmla="*/ 42 h 45"/>
                <a:gd name="T102" fmla="*/ 31 w 45"/>
                <a:gd name="T103" fmla="*/ 43 h 45"/>
                <a:gd name="T104" fmla="*/ 23 w 45"/>
                <a:gd name="T10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22" y="45"/>
                    <a:pt x="21" y="45"/>
                    <a:pt x="20" y="45"/>
                  </a:cubicBezTo>
                  <a:cubicBezTo>
                    <a:pt x="19" y="45"/>
                    <a:pt x="18" y="45"/>
                    <a:pt x="17" y="45"/>
                  </a:cubicBezTo>
                  <a:cubicBezTo>
                    <a:pt x="15" y="44"/>
                    <a:pt x="12" y="44"/>
                    <a:pt x="11" y="42"/>
                  </a:cubicBezTo>
                  <a:cubicBezTo>
                    <a:pt x="10" y="41"/>
                    <a:pt x="9" y="39"/>
                    <a:pt x="10" y="36"/>
                  </a:cubicBezTo>
                  <a:cubicBezTo>
                    <a:pt x="10" y="36"/>
                    <a:pt x="10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9" y="35"/>
                    <a:pt x="8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4" y="30"/>
                    <a:pt x="3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7"/>
                    <a:pt x="1" y="16"/>
                  </a:cubicBezTo>
                  <a:cubicBezTo>
                    <a:pt x="2" y="15"/>
                    <a:pt x="4" y="15"/>
                    <a:pt x="4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10" y="14"/>
                    <a:pt x="10" y="13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18" y="10"/>
                    <a:pt x="18" y="10"/>
                    <a:pt x="18" y="9"/>
                  </a:cubicBezTo>
                  <a:cubicBezTo>
                    <a:pt x="18" y="9"/>
                    <a:pt x="18" y="8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4"/>
                    <a:pt x="19" y="4"/>
                  </a:cubicBezTo>
                  <a:cubicBezTo>
                    <a:pt x="19" y="2"/>
                    <a:pt x="21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1"/>
                    <a:pt x="24" y="1"/>
                    <a:pt x="25" y="1"/>
                  </a:cubicBezTo>
                  <a:cubicBezTo>
                    <a:pt x="25" y="1"/>
                    <a:pt x="26" y="1"/>
                    <a:pt x="26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31" y="1"/>
                    <a:pt x="34" y="1"/>
                    <a:pt x="37" y="3"/>
                  </a:cubicBezTo>
                  <a:cubicBezTo>
                    <a:pt x="38" y="4"/>
                    <a:pt x="39" y="5"/>
                    <a:pt x="40" y="5"/>
                  </a:cubicBezTo>
                  <a:cubicBezTo>
                    <a:pt x="40" y="5"/>
                    <a:pt x="41" y="5"/>
                    <a:pt x="41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5"/>
                    <a:pt x="42" y="16"/>
                    <a:pt x="41" y="17"/>
                  </a:cubicBezTo>
                  <a:cubicBezTo>
                    <a:pt x="41" y="17"/>
                    <a:pt x="40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41" y="21"/>
                    <a:pt x="41" y="23"/>
                  </a:cubicBezTo>
                  <a:cubicBezTo>
                    <a:pt x="42" y="23"/>
                    <a:pt x="42" y="24"/>
                    <a:pt x="43" y="25"/>
                  </a:cubicBezTo>
                  <a:cubicBezTo>
                    <a:pt x="45" y="31"/>
                    <a:pt x="44" y="36"/>
                    <a:pt x="39" y="39"/>
                  </a:cubicBezTo>
                  <a:cubicBezTo>
                    <a:pt x="37" y="40"/>
                    <a:pt x="36" y="40"/>
                    <a:pt x="35" y="40"/>
                  </a:cubicBezTo>
                  <a:cubicBezTo>
                    <a:pt x="35" y="40"/>
                    <a:pt x="34" y="40"/>
                    <a:pt x="34" y="40"/>
                  </a:cubicBezTo>
                  <a:cubicBezTo>
                    <a:pt x="34" y="41"/>
                    <a:pt x="33" y="41"/>
                    <a:pt x="33" y="42"/>
                  </a:cubicBezTo>
                  <a:cubicBezTo>
                    <a:pt x="32" y="42"/>
                    <a:pt x="32" y="42"/>
                    <a:pt x="31" y="43"/>
                  </a:cubicBezTo>
                  <a:cubicBezTo>
                    <a:pt x="29" y="45"/>
                    <a:pt x="26" y="45"/>
                    <a:pt x="23" y="45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6490279" y="2328346"/>
              <a:ext cx="87754" cy="75394"/>
            </a:xfrm>
            <a:custGeom>
              <a:avLst/>
              <a:gdLst>
                <a:gd name="T0" fmla="*/ 14 w 30"/>
                <a:gd name="T1" fmla="*/ 26 h 26"/>
                <a:gd name="T2" fmla="*/ 14 w 30"/>
                <a:gd name="T3" fmla="*/ 23 h 26"/>
                <a:gd name="T4" fmla="*/ 13 w 30"/>
                <a:gd name="T5" fmla="*/ 21 h 26"/>
                <a:gd name="T6" fmla="*/ 13 w 30"/>
                <a:gd name="T7" fmla="*/ 21 h 26"/>
                <a:gd name="T8" fmla="*/ 10 w 30"/>
                <a:gd name="T9" fmla="*/ 22 h 26"/>
                <a:gd name="T10" fmla="*/ 9 w 30"/>
                <a:gd name="T11" fmla="*/ 19 h 26"/>
                <a:gd name="T12" fmla="*/ 5 w 30"/>
                <a:gd name="T13" fmla="*/ 14 h 26"/>
                <a:gd name="T14" fmla="*/ 2 w 30"/>
                <a:gd name="T15" fmla="*/ 12 h 26"/>
                <a:gd name="T16" fmla="*/ 0 w 30"/>
                <a:gd name="T17" fmla="*/ 9 h 26"/>
                <a:gd name="T18" fmla="*/ 1 w 30"/>
                <a:gd name="T19" fmla="*/ 4 h 26"/>
                <a:gd name="T20" fmla="*/ 12 w 30"/>
                <a:gd name="T21" fmla="*/ 0 h 26"/>
                <a:gd name="T22" fmla="*/ 18 w 30"/>
                <a:gd name="T23" fmla="*/ 1 h 26"/>
                <a:gd name="T24" fmla="*/ 22 w 30"/>
                <a:gd name="T25" fmla="*/ 1 h 26"/>
                <a:gd name="T26" fmla="*/ 25 w 30"/>
                <a:gd name="T27" fmla="*/ 1 h 26"/>
                <a:gd name="T28" fmla="*/ 25 w 30"/>
                <a:gd name="T29" fmla="*/ 5 h 26"/>
                <a:gd name="T30" fmla="*/ 25 w 30"/>
                <a:gd name="T31" fmla="*/ 5 h 26"/>
                <a:gd name="T32" fmla="*/ 25 w 30"/>
                <a:gd name="T33" fmla="*/ 5 h 26"/>
                <a:gd name="T34" fmla="*/ 27 w 30"/>
                <a:gd name="T35" fmla="*/ 6 h 26"/>
                <a:gd name="T36" fmla="*/ 29 w 30"/>
                <a:gd name="T37" fmla="*/ 6 h 26"/>
                <a:gd name="T38" fmla="*/ 29 w 30"/>
                <a:gd name="T39" fmla="*/ 9 h 26"/>
                <a:gd name="T40" fmla="*/ 30 w 30"/>
                <a:gd name="T41" fmla="*/ 11 h 26"/>
                <a:gd name="T42" fmla="*/ 28 w 30"/>
                <a:gd name="T43" fmla="*/ 21 h 26"/>
                <a:gd name="T44" fmla="*/ 19 w 30"/>
                <a:gd name="T45" fmla="*/ 26 h 26"/>
                <a:gd name="T46" fmla="*/ 14 w 30"/>
                <a:gd name="T4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26">
                  <a:moveTo>
                    <a:pt x="14" y="26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2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7"/>
                    <a:pt x="8" y="15"/>
                    <a:pt x="5" y="14"/>
                  </a:cubicBezTo>
                  <a:cubicBezTo>
                    <a:pt x="4" y="13"/>
                    <a:pt x="3" y="13"/>
                    <a:pt x="2" y="12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8"/>
                    <a:pt x="0" y="6"/>
                    <a:pt x="1" y="4"/>
                  </a:cubicBezTo>
                  <a:cubicBezTo>
                    <a:pt x="4" y="1"/>
                    <a:pt x="9" y="0"/>
                    <a:pt x="12" y="0"/>
                  </a:cubicBezTo>
                  <a:cubicBezTo>
                    <a:pt x="14" y="0"/>
                    <a:pt x="16" y="1"/>
                    <a:pt x="18" y="1"/>
                  </a:cubicBezTo>
                  <a:cubicBezTo>
                    <a:pt x="19" y="1"/>
                    <a:pt x="21" y="1"/>
                    <a:pt x="22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7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10"/>
                    <a:pt x="30" y="11"/>
                    <a:pt x="30" y="11"/>
                  </a:cubicBezTo>
                  <a:cubicBezTo>
                    <a:pt x="30" y="15"/>
                    <a:pt x="30" y="18"/>
                    <a:pt x="28" y="21"/>
                  </a:cubicBezTo>
                  <a:cubicBezTo>
                    <a:pt x="26" y="26"/>
                    <a:pt x="21" y="26"/>
                    <a:pt x="19" y="26"/>
                  </a:cubicBezTo>
                  <a:lnTo>
                    <a:pt x="14" y="26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6487807" y="2401268"/>
              <a:ext cx="90226" cy="58091"/>
            </a:xfrm>
            <a:custGeom>
              <a:avLst/>
              <a:gdLst>
                <a:gd name="T0" fmla="*/ 27 w 31"/>
                <a:gd name="T1" fmla="*/ 20 h 20"/>
                <a:gd name="T2" fmla="*/ 26 w 31"/>
                <a:gd name="T3" fmla="*/ 20 h 20"/>
                <a:gd name="T4" fmla="*/ 10 w 31"/>
                <a:gd name="T5" fmla="*/ 20 h 20"/>
                <a:gd name="T6" fmla="*/ 10 w 31"/>
                <a:gd name="T7" fmla="*/ 15 h 20"/>
                <a:gd name="T8" fmla="*/ 1 w 31"/>
                <a:gd name="T9" fmla="*/ 15 h 20"/>
                <a:gd name="T10" fmla="*/ 1 w 31"/>
                <a:gd name="T11" fmla="*/ 5 h 20"/>
                <a:gd name="T12" fmla="*/ 1 w 31"/>
                <a:gd name="T13" fmla="*/ 4 h 20"/>
                <a:gd name="T14" fmla="*/ 1 w 31"/>
                <a:gd name="T15" fmla="*/ 1 h 20"/>
                <a:gd name="T16" fmla="*/ 5 w 31"/>
                <a:gd name="T17" fmla="*/ 0 h 20"/>
                <a:gd name="T18" fmla="*/ 21 w 31"/>
                <a:gd name="T19" fmla="*/ 0 h 20"/>
                <a:gd name="T20" fmla="*/ 21 w 31"/>
                <a:gd name="T21" fmla="*/ 2 h 20"/>
                <a:gd name="T22" fmla="*/ 21 w 31"/>
                <a:gd name="T23" fmla="*/ 4 h 20"/>
                <a:gd name="T24" fmla="*/ 23 w 31"/>
                <a:gd name="T25" fmla="*/ 4 h 20"/>
                <a:gd name="T26" fmla="*/ 23 w 31"/>
                <a:gd name="T27" fmla="*/ 4 h 20"/>
                <a:gd name="T28" fmla="*/ 24 w 31"/>
                <a:gd name="T29" fmla="*/ 4 h 20"/>
                <a:gd name="T30" fmla="*/ 30 w 31"/>
                <a:gd name="T31" fmla="*/ 10 h 20"/>
                <a:gd name="T32" fmla="*/ 30 w 31"/>
                <a:gd name="T33" fmla="*/ 15 h 20"/>
                <a:gd name="T34" fmla="*/ 30 w 31"/>
                <a:gd name="T35" fmla="*/ 15 h 20"/>
                <a:gd name="T36" fmla="*/ 30 w 31"/>
                <a:gd name="T37" fmla="*/ 19 h 20"/>
                <a:gd name="T38" fmla="*/ 27 w 31"/>
                <a:gd name="T3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0">
                  <a:moveTo>
                    <a:pt x="27" y="20"/>
                  </a:moveTo>
                  <a:cubicBezTo>
                    <a:pt x="27" y="20"/>
                    <a:pt x="26" y="20"/>
                    <a:pt x="26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7" y="4"/>
                    <a:pt x="30" y="6"/>
                    <a:pt x="30" y="10"/>
                  </a:cubicBezTo>
                  <a:cubicBezTo>
                    <a:pt x="30" y="12"/>
                    <a:pt x="30" y="13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7"/>
                    <a:pt x="31" y="18"/>
                    <a:pt x="30" y="19"/>
                  </a:cubicBezTo>
                  <a:cubicBezTo>
                    <a:pt x="29" y="20"/>
                    <a:pt x="28" y="20"/>
                    <a:pt x="27" y="2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5704203" y="2176322"/>
              <a:ext cx="321352" cy="227418"/>
            </a:xfrm>
            <a:custGeom>
              <a:avLst/>
              <a:gdLst>
                <a:gd name="T0" fmla="*/ 34 w 110"/>
                <a:gd name="T1" fmla="*/ 78 h 78"/>
                <a:gd name="T2" fmla="*/ 16 w 110"/>
                <a:gd name="T3" fmla="*/ 78 h 78"/>
                <a:gd name="T4" fmla="*/ 5 w 110"/>
                <a:gd name="T5" fmla="*/ 67 h 78"/>
                <a:gd name="T6" fmla="*/ 0 w 110"/>
                <a:gd name="T7" fmla="*/ 59 h 78"/>
                <a:gd name="T8" fmla="*/ 0 w 110"/>
                <a:gd name="T9" fmla="*/ 49 h 78"/>
                <a:gd name="T10" fmla="*/ 8 w 110"/>
                <a:gd name="T11" fmla="*/ 44 h 78"/>
                <a:gd name="T12" fmla="*/ 13 w 110"/>
                <a:gd name="T13" fmla="*/ 39 h 78"/>
                <a:gd name="T14" fmla="*/ 14 w 110"/>
                <a:gd name="T15" fmla="*/ 31 h 78"/>
                <a:gd name="T16" fmla="*/ 11 w 110"/>
                <a:gd name="T17" fmla="*/ 19 h 78"/>
                <a:gd name="T18" fmla="*/ 7 w 110"/>
                <a:gd name="T19" fmla="*/ 17 h 78"/>
                <a:gd name="T20" fmla="*/ 5 w 110"/>
                <a:gd name="T21" fmla="*/ 6 h 78"/>
                <a:gd name="T22" fmla="*/ 46 w 110"/>
                <a:gd name="T23" fmla="*/ 3 h 78"/>
                <a:gd name="T24" fmla="*/ 100 w 110"/>
                <a:gd name="T25" fmla="*/ 1 h 78"/>
                <a:gd name="T26" fmla="*/ 109 w 110"/>
                <a:gd name="T27" fmla="*/ 3 h 78"/>
                <a:gd name="T28" fmla="*/ 110 w 110"/>
                <a:gd name="T29" fmla="*/ 7 h 78"/>
                <a:gd name="T30" fmla="*/ 110 w 110"/>
                <a:gd name="T31" fmla="*/ 10 h 78"/>
                <a:gd name="T32" fmla="*/ 104 w 110"/>
                <a:gd name="T33" fmla="*/ 18 h 78"/>
                <a:gd name="T34" fmla="*/ 101 w 110"/>
                <a:gd name="T35" fmla="*/ 29 h 78"/>
                <a:gd name="T36" fmla="*/ 103 w 110"/>
                <a:gd name="T37" fmla="*/ 33 h 78"/>
                <a:gd name="T38" fmla="*/ 97 w 110"/>
                <a:gd name="T39" fmla="*/ 40 h 78"/>
                <a:gd name="T40" fmla="*/ 96 w 110"/>
                <a:gd name="T41" fmla="*/ 40 h 78"/>
                <a:gd name="T42" fmla="*/ 92 w 110"/>
                <a:gd name="T43" fmla="*/ 45 h 78"/>
                <a:gd name="T44" fmla="*/ 85 w 110"/>
                <a:gd name="T45" fmla="*/ 45 h 78"/>
                <a:gd name="T46" fmla="*/ 77 w 110"/>
                <a:gd name="T47" fmla="*/ 51 h 78"/>
                <a:gd name="T48" fmla="*/ 71 w 110"/>
                <a:gd name="T49" fmla="*/ 55 h 78"/>
                <a:gd name="T50" fmla="*/ 68 w 110"/>
                <a:gd name="T51" fmla="*/ 54 h 78"/>
                <a:gd name="T52" fmla="*/ 63 w 110"/>
                <a:gd name="T53" fmla="*/ 59 h 78"/>
                <a:gd name="T54" fmla="*/ 54 w 110"/>
                <a:gd name="T55" fmla="*/ 59 h 78"/>
                <a:gd name="T56" fmla="*/ 49 w 110"/>
                <a:gd name="T57" fmla="*/ 59 h 78"/>
                <a:gd name="T58" fmla="*/ 45 w 110"/>
                <a:gd name="T59" fmla="*/ 64 h 78"/>
                <a:gd name="T60" fmla="*/ 44 w 110"/>
                <a:gd name="T61" fmla="*/ 69 h 78"/>
                <a:gd name="T62" fmla="*/ 36 w 110"/>
                <a:gd name="T6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78">
                  <a:moveTo>
                    <a:pt x="36" y="78"/>
                  </a:moveTo>
                  <a:cubicBezTo>
                    <a:pt x="36" y="78"/>
                    <a:pt x="35" y="78"/>
                    <a:pt x="34" y="78"/>
                  </a:cubicBezTo>
                  <a:cubicBezTo>
                    <a:pt x="34" y="78"/>
                    <a:pt x="33" y="78"/>
                    <a:pt x="32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2" y="74"/>
                    <a:pt x="8" y="70"/>
                    <a:pt x="5" y="67"/>
                  </a:cubicBezTo>
                  <a:cubicBezTo>
                    <a:pt x="4" y="66"/>
                    <a:pt x="3" y="65"/>
                    <a:pt x="2" y="64"/>
                  </a:cubicBezTo>
                  <a:cubicBezTo>
                    <a:pt x="0" y="62"/>
                    <a:pt x="0" y="61"/>
                    <a:pt x="0" y="5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6" y="47"/>
                    <a:pt x="8" y="44"/>
                  </a:cubicBezTo>
                  <a:cubicBezTo>
                    <a:pt x="8" y="43"/>
                    <a:pt x="9" y="42"/>
                    <a:pt x="9" y="41"/>
                  </a:cubicBezTo>
                  <a:cubicBezTo>
                    <a:pt x="10" y="39"/>
                    <a:pt x="12" y="39"/>
                    <a:pt x="13" y="39"/>
                  </a:cubicBezTo>
                  <a:cubicBezTo>
                    <a:pt x="13" y="39"/>
                    <a:pt x="13" y="39"/>
                    <a:pt x="14" y="39"/>
                  </a:cubicBezTo>
                  <a:cubicBezTo>
                    <a:pt x="14" y="37"/>
                    <a:pt x="14" y="34"/>
                    <a:pt x="14" y="31"/>
                  </a:cubicBezTo>
                  <a:cubicBezTo>
                    <a:pt x="14" y="30"/>
                    <a:pt x="14" y="29"/>
                    <a:pt x="14" y="28"/>
                  </a:cubicBezTo>
                  <a:cubicBezTo>
                    <a:pt x="14" y="23"/>
                    <a:pt x="14" y="21"/>
                    <a:pt x="11" y="19"/>
                  </a:cubicBezTo>
                  <a:cubicBezTo>
                    <a:pt x="10" y="19"/>
                    <a:pt x="9" y="18"/>
                    <a:pt x="8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6"/>
                    <a:pt x="5" y="14"/>
                    <a:pt x="5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20" y="6"/>
                    <a:pt x="33" y="4"/>
                    <a:pt x="46" y="3"/>
                  </a:cubicBezTo>
                  <a:cubicBezTo>
                    <a:pt x="59" y="2"/>
                    <a:pt x="74" y="0"/>
                    <a:pt x="88" y="0"/>
                  </a:cubicBezTo>
                  <a:cubicBezTo>
                    <a:pt x="92" y="0"/>
                    <a:pt x="96" y="0"/>
                    <a:pt x="100" y="1"/>
                  </a:cubicBezTo>
                  <a:cubicBezTo>
                    <a:pt x="102" y="1"/>
                    <a:pt x="104" y="1"/>
                    <a:pt x="106" y="1"/>
                  </a:cubicBezTo>
                  <a:cubicBezTo>
                    <a:pt x="106" y="1"/>
                    <a:pt x="108" y="1"/>
                    <a:pt x="109" y="3"/>
                  </a:cubicBezTo>
                  <a:cubicBezTo>
                    <a:pt x="110" y="4"/>
                    <a:pt x="110" y="5"/>
                    <a:pt x="110" y="6"/>
                  </a:cubicBezTo>
                  <a:cubicBezTo>
                    <a:pt x="110" y="6"/>
                    <a:pt x="110" y="6"/>
                    <a:pt x="110" y="7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10"/>
                    <a:pt x="110" y="10"/>
                  </a:cubicBezTo>
                  <a:cubicBezTo>
                    <a:pt x="110" y="12"/>
                    <a:pt x="110" y="16"/>
                    <a:pt x="107" y="17"/>
                  </a:cubicBezTo>
                  <a:cubicBezTo>
                    <a:pt x="106" y="17"/>
                    <a:pt x="105" y="18"/>
                    <a:pt x="104" y="18"/>
                  </a:cubicBezTo>
                  <a:cubicBezTo>
                    <a:pt x="103" y="19"/>
                    <a:pt x="102" y="21"/>
                    <a:pt x="101" y="23"/>
                  </a:cubicBezTo>
                  <a:cubicBezTo>
                    <a:pt x="100" y="25"/>
                    <a:pt x="100" y="28"/>
                    <a:pt x="101" y="29"/>
                  </a:cubicBezTo>
                  <a:cubicBezTo>
                    <a:pt x="101" y="30"/>
                    <a:pt x="101" y="30"/>
                    <a:pt x="101" y="31"/>
                  </a:cubicBezTo>
                  <a:cubicBezTo>
                    <a:pt x="102" y="31"/>
                    <a:pt x="103" y="32"/>
                    <a:pt x="103" y="33"/>
                  </a:cubicBezTo>
                  <a:cubicBezTo>
                    <a:pt x="104" y="35"/>
                    <a:pt x="103" y="36"/>
                    <a:pt x="103" y="38"/>
                  </a:cubicBezTo>
                  <a:cubicBezTo>
                    <a:pt x="101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1"/>
                  </a:cubicBezTo>
                  <a:cubicBezTo>
                    <a:pt x="95" y="44"/>
                    <a:pt x="93" y="45"/>
                    <a:pt x="92" y="45"/>
                  </a:cubicBezTo>
                  <a:cubicBezTo>
                    <a:pt x="91" y="45"/>
                    <a:pt x="90" y="45"/>
                    <a:pt x="90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3" y="45"/>
                    <a:pt x="82" y="46"/>
                  </a:cubicBezTo>
                  <a:cubicBezTo>
                    <a:pt x="80" y="47"/>
                    <a:pt x="79" y="49"/>
                    <a:pt x="77" y="51"/>
                  </a:cubicBezTo>
                  <a:cubicBezTo>
                    <a:pt x="76" y="53"/>
                    <a:pt x="75" y="55"/>
                    <a:pt x="72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0" y="55"/>
                    <a:pt x="69" y="54"/>
                    <a:pt x="68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54"/>
                    <a:pt x="68" y="55"/>
                    <a:pt x="68" y="55"/>
                  </a:cubicBezTo>
                  <a:cubicBezTo>
                    <a:pt x="67" y="58"/>
                    <a:pt x="65" y="59"/>
                    <a:pt x="63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9"/>
                    <a:pt x="54" y="59"/>
                    <a:pt x="54" y="59"/>
                  </a:cubicBezTo>
                  <a:cubicBezTo>
                    <a:pt x="53" y="59"/>
                    <a:pt x="52" y="59"/>
                    <a:pt x="51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8" y="63"/>
                    <a:pt x="47" y="64"/>
                    <a:pt x="45" y="64"/>
                  </a:cubicBezTo>
                  <a:cubicBezTo>
                    <a:pt x="45" y="64"/>
                    <a:pt x="45" y="64"/>
                    <a:pt x="45" y="65"/>
                  </a:cubicBezTo>
                  <a:cubicBezTo>
                    <a:pt x="44" y="66"/>
                    <a:pt x="44" y="67"/>
                    <a:pt x="44" y="69"/>
                  </a:cubicBezTo>
                  <a:cubicBezTo>
                    <a:pt x="44" y="70"/>
                    <a:pt x="44" y="72"/>
                    <a:pt x="43" y="73"/>
                  </a:cubicBezTo>
                  <a:cubicBezTo>
                    <a:pt x="43" y="75"/>
                    <a:pt x="41" y="78"/>
                    <a:pt x="36" y="78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6254209" y="2296211"/>
              <a:ext cx="1222373" cy="2356992"/>
            </a:xfrm>
            <a:custGeom>
              <a:avLst/>
              <a:gdLst>
                <a:gd name="T0" fmla="*/ 232 w 418"/>
                <a:gd name="T1" fmla="*/ 714 h 806"/>
                <a:gd name="T2" fmla="*/ 232 w 418"/>
                <a:gd name="T3" fmla="*/ 693 h 806"/>
                <a:gd name="T4" fmla="*/ 241 w 418"/>
                <a:gd name="T5" fmla="*/ 635 h 806"/>
                <a:gd name="T6" fmla="*/ 250 w 418"/>
                <a:gd name="T7" fmla="*/ 577 h 806"/>
                <a:gd name="T8" fmla="*/ 251 w 418"/>
                <a:gd name="T9" fmla="*/ 542 h 806"/>
                <a:gd name="T10" fmla="*/ 225 w 418"/>
                <a:gd name="T11" fmla="*/ 499 h 806"/>
                <a:gd name="T12" fmla="*/ 213 w 418"/>
                <a:gd name="T13" fmla="*/ 453 h 806"/>
                <a:gd name="T14" fmla="*/ 170 w 418"/>
                <a:gd name="T15" fmla="*/ 438 h 806"/>
                <a:gd name="T16" fmla="*/ 141 w 418"/>
                <a:gd name="T17" fmla="*/ 457 h 806"/>
                <a:gd name="T18" fmla="*/ 101 w 418"/>
                <a:gd name="T19" fmla="*/ 452 h 806"/>
                <a:gd name="T20" fmla="*/ 69 w 418"/>
                <a:gd name="T21" fmla="*/ 433 h 806"/>
                <a:gd name="T22" fmla="*/ 26 w 418"/>
                <a:gd name="T23" fmla="*/ 389 h 806"/>
                <a:gd name="T24" fmla="*/ 10 w 418"/>
                <a:gd name="T25" fmla="*/ 351 h 806"/>
                <a:gd name="T26" fmla="*/ 3 w 418"/>
                <a:gd name="T27" fmla="*/ 313 h 806"/>
                <a:gd name="T28" fmla="*/ 24 w 418"/>
                <a:gd name="T29" fmla="*/ 258 h 806"/>
                <a:gd name="T30" fmla="*/ 51 w 418"/>
                <a:gd name="T31" fmla="*/ 234 h 806"/>
                <a:gd name="T32" fmla="*/ 80 w 418"/>
                <a:gd name="T33" fmla="*/ 190 h 806"/>
                <a:gd name="T34" fmla="*/ 112 w 418"/>
                <a:gd name="T35" fmla="*/ 177 h 806"/>
                <a:gd name="T36" fmla="*/ 169 w 418"/>
                <a:gd name="T37" fmla="*/ 168 h 806"/>
                <a:gd name="T38" fmla="*/ 188 w 418"/>
                <a:gd name="T39" fmla="*/ 191 h 806"/>
                <a:gd name="T40" fmla="*/ 218 w 418"/>
                <a:gd name="T41" fmla="*/ 205 h 806"/>
                <a:gd name="T42" fmla="*/ 238 w 418"/>
                <a:gd name="T43" fmla="*/ 215 h 806"/>
                <a:gd name="T44" fmla="*/ 266 w 418"/>
                <a:gd name="T45" fmla="*/ 215 h 806"/>
                <a:gd name="T46" fmla="*/ 296 w 418"/>
                <a:gd name="T47" fmla="*/ 207 h 806"/>
                <a:gd name="T48" fmla="*/ 283 w 418"/>
                <a:gd name="T49" fmla="*/ 180 h 806"/>
                <a:gd name="T50" fmla="*/ 259 w 418"/>
                <a:gd name="T51" fmla="*/ 178 h 806"/>
                <a:gd name="T52" fmla="*/ 245 w 418"/>
                <a:gd name="T53" fmla="*/ 144 h 806"/>
                <a:gd name="T54" fmla="*/ 224 w 418"/>
                <a:gd name="T55" fmla="*/ 112 h 806"/>
                <a:gd name="T56" fmla="*/ 217 w 418"/>
                <a:gd name="T57" fmla="*/ 161 h 806"/>
                <a:gd name="T58" fmla="*/ 193 w 418"/>
                <a:gd name="T59" fmla="*/ 141 h 806"/>
                <a:gd name="T60" fmla="*/ 195 w 418"/>
                <a:gd name="T61" fmla="*/ 175 h 806"/>
                <a:gd name="T62" fmla="*/ 162 w 418"/>
                <a:gd name="T63" fmla="*/ 146 h 806"/>
                <a:gd name="T64" fmla="*/ 129 w 418"/>
                <a:gd name="T65" fmla="*/ 136 h 806"/>
                <a:gd name="T66" fmla="*/ 74 w 418"/>
                <a:gd name="T67" fmla="*/ 84 h 806"/>
                <a:gd name="T68" fmla="*/ 114 w 418"/>
                <a:gd name="T69" fmla="*/ 59 h 806"/>
                <a:gd name="T70" fmla="*/ 118 w 418"/>
                <a:gd name="T71" fmla="*/ 30 h 806"/>
                <a:gd name="T72" fmla="*/ 114 w 418"/>
                <a:gd name="T73" fmla="*/ 9 h 806"/>
                <a:gd name="T74" fmla="*/ 211 w 418"/>
                <a:gd name="T75" fmla="*/ 61 h 806"/>
                <a:gd name="T76" fmla="*/ 282 w 418"/>
                <a:gd name="T77" fmla="*/ 122 h 806"/>
                <a:gd name="T78" fmla="*/ 330 w 418"/>
                <a:gd name="T79" fmla="*/ 173 h 806"/>
                <a:gd name="T80" fmla="*/ 355 w 418"/>
                <a:gd name="T81" fmla="*/ 209 h 806"/>
                <a:gd name="T82" fmla="*/ 370 w 418"/>
                <a:gd name="T83" fmla="*/ 237 h 806"/>
                <a:gd name="T84" fmla="*/ 381 w 418"/>
                <a:gd name="T85" fmla="*/ 257 h 806"/>
                <a:gd name="T86" fmla="*/ 393 w 418"/>
                <a:gd name="T87" fmla="*/ 282 h 806"/>
                <a:gd name="T88" fmla="*/ 382 w 418"/>
                <a:gd name="T89" fmla="*/ 334 h 806"/>
                <a:gd name="T90" fmla="*/ 363 w 418"/>
                <a:gd name="T91" fmla="*/ 301 h 806"/>
                <a:gd name="T92" fmla="*/ 338 w 418"/>
                <a:gd name="T93" fmla="*/ 268 h 806"/>
                <a:gd name="T94" fmla="*/ 322 w 418"/>
                <a:gd name="T95" fmla="*/ 245 h 806"/>
                <a:gd name="T96" fmla="*/ 351 w 418"/>
                <a:gd name="T97" fmla="*/ 299 h 806"/>
                <a:gd name="T98" fmla="*/ 384 w 418"/>
                <a:gd name="T99" fmla="*/ 356 h 806"/>
                <a:gd name="T100" fmla="*/ 415 w 418"/>
                <a:gd name="T101" fmla="*/ 408 h 806"/>
                <a:gd name="T102" fmla="*/ 407 w 418"/>
                <a:gd name="T103" fmla="*/ 481 h 806"/>
                <a:gd name="T104" fmla="*/ 403 w 418"/>
                <a:gd name="T105" fmla="*/ 521 h 806"/>
                <a:gd name="T106" fmla="*/ 388 w 418"/>
                <a:gd name="T107" fmla="*/ 607 h 806"/>
                <a:gd name="T108" fmla="*/ 351 w 418"/>
                <a:gd name="T109" fmla="*/ 684 h 806"/>
                <a:gd name="T110" fmla="*/ 328 w 418"/>
                <a:gd name="T111" fmla="*/ 725 h 806"/>
                <a:gd name="T112" fmla="*/ 313 w 418"/>
                <a:gd name="T113" fmla="*/ 763 h 806"/>
                <a:gd name="T114" fmla="*/ 249 w 418"/>
                <a:gd name="T115" fmla="*/ 800 h 806"/>
                <a:gd name="T116" fmla="*/ 156 w 418"/>
                <a:gd name="T117" fmla="*/ 113 h 806"/>
                <a:gd name="T118" fmla="*/ 172 w 418"/>
                <a:gd name="T119" fmla="*/ 129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8" h="806">
                  <a:moveTo>
                    <a:pt x="229" y="806"/>
                  </a:moveTo>
                  <a:cubicBezTo>
                    <a:pt x="228" y="806"/>
                    <a:pt x="227" y="805"/>
                    <a:pt x="226" y="804"/>
                  </a:cubicBezTo>
                  <a:cubicBezTo>
                    <a:pt x="223" y="802"/>
                    <a:pt x="223" y="799"/>
                    <a:pt x="223" y="797"/>
                  </a:cubicBezTo>
                  <a:cubicBezTo>
                    <a:pt x="223" y="796"/>
                    <a:pt x="223" y="795"/>
                    <a:pt x="222" y="795"/>
                  </a:cubicBezTo>
                  <a:cubicBezTo>
                    <a:pt x="222" y="792"/>
                    <a:pt x="221" y="788"/>
                    <a:pt x="224" y="786"/>
                  </a:cubicBezTo>
                  <a:cubicBezTo>
                    <a:pt x="225" y="785"/>
                    <a:pt x="226" y="784"/>
                    <a:pt x="228" y="783"/>
                  </a:cubicBezTo>
                  <a:cubicBezTo>
                    <a:pt x="229" y="783"/>
                    <a:pt x="230" y="782"/>
                    <a:pt x="232" y="782"/>
                  </a:cubicBezTo>
                  <a:cubicBezTo>
                    <a:pt x="233" y="781"/>
                    <a:pt x="234" y="781"/>
                    <a:pt x="236" y="780"/>
                  </a:cubicBezTo>
                  <a:cubicBezTo>
                    <a:pt x="238" y="779"/>
                    <a:pt x="240" y="778"/>
                    <a:pt x="240" y="776"/>
                  </a:cubicBezTo>
                  <a:cubicBezTo>
                    <a:pt x="241" y="774"/>
                    <a:pt x="241" y="770"/>
                    <a:pt x="240" y="768"/>
                  </a:cubicBezTo>
                  <a:cubicBezTo>
                    <a:pt x="239" y="765"/>
                    <a:pt x="238" y="762"/>
                    <a:pt x="236" y="760"/>
                  </a:cubicBezTo>
                  <a:cubicBezTo>
                    <a:pt x="235" y="759"/>
                    <a:pt x="234" y="759"/>
                    <a:pt x="233" y="758"/>
                  </a:cubicBezTo>
                  <a:cubicBezTo>
                    <a:pt x="232" y="757"/>
                    <a:pt x="232" y="757"/>
                    <a:pt x="232" y="757"/>
                  </a:cubicBezTo>
                  <a:cubicBezTo>
                    <a:pt x="232" y="714"/>
                    <a:pt x="232" y="714"/>
                    <a:pt x="232" y="714"/>
                  </a:cubicBezTo>
                  <a:cubicBezTo>
                    <a:pt x="235" y="715"/>
                    <a:pt x="235" y="715"/>
                    <a:pt x="235" y="715"/>
                  </a:cubicBezTo>
                  <a:cubicBezTo>
                    <a:pt x="236" y="715"/>
                    <a:pt x="236" y="715"/>
                    <a:pt x="236" y="715"/>
                  </a:cubicBezTo>
                  <a:cubicBezTo>
                    <a:pt x="237" y="714"/>
                    <a:pt x="237" y="711"/>
                    <a:pt x="236" y="706"/>
                  </a:cubicBezTo>
                  <a:cubicBezTo>
                    <a:pt x="236" y="705"/>
                    <a:pt x="236" y="704"/>
                    <a:pt x="236" y="704"/>
                  </a:cubicBezTo>
                  <a:cubicBezTo>
                    <a:pt x="236" y="703"/>
                    <a:pt x="236" y="703"/>
                    <a:pt x="236" y="703"/>
                  </a:cubicBezTo>
                  <a:cubicBezTo>
                    <a:pt x="236" y="703"/>
                    <a:pt x="236" y="703"/>
                    <a:pt x="236" y="703"/>
                  </a:cubicBezTo>
                  <a:cubicBezTo>
                    <a:pt x="236" y="703"/>
                    <a:pt x="236" y="702"/>
                    <a:pt x="236" y="702"/>
                  </a:cubicBezTo>
                  <a:cubicBezTo>
                    <a:pt x="236" y="702"/>
                    <a:pt x="236" y="702"/>
                    <a:pt x="236" y="702"/>
                  </a:cubicBezTo>
                  <a:cubicBezTo>
                    <a:pt x="236" y="702"/>
                    <a:pt x="236" y="702"/>
                    <a:pt x="236" y="702"/>
                  </a:cubicBezTo>
                  <a:cubicBezTo>
                    <a:pt x="235" y="702"/>
                    <a:pt x="235" y="702"/>
                    <a:pt x="235" y="702"/>
                  </a:cubicBezTo>
                  <a:cubicBezTo>
                    <a:pt x="233" y="702"/>
                    <a:pt x="232" y="701"/>
                    <a:pt x="232" y="698"/>
                  </a:cubicBezTo>
                  <a:cubicBezTo>
                    <a:pt x="232" y="695"/>
                    <a:pt x="232" y="695"/>
                    <a:pt x="232" y="695"/>
                  </a:cubicBezTo>
                  <a:cubicBezTo>
                    <a:pt x="232" y="695"/>
                    <a:pt x="232" y="694"/>
                    <a:pt x="232" y="694"/>
                  </a:cubicBezTo>
                  <a:cubicBezTo>
                    <a:pt x="232" y="694"/>
                    <a:pt x="232" y="693"/>
                    <a:pt x="232" y="693"/>
                  </a:cubicBezTo>
                  <a:cubicBezTo>
                    <a:pt x="232" y="693"/>
                    <a:pt x="232" y="693"/>
                    <a:pt x="231" y="693"/>
                  </a:cubicBezTo>
                  <a:cubicBezTo>
                    <a:pt x="231" y="693"/>
                    <a:pt x="230" y="693"/>
                    <a:pt x="230" y="693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7" y="648"/>
                    <a:pt x="227" y="648"/>
                    <a:pt x="227" y="648"/>
                  </a:cubicBezTo>
                  <a:cubicBezTo>
                    <a:pt x="231" y="649"/>
                    <a:pt x="231" y="649"/>
                    <a:pt x="231" y="649"/>
                  </a:cubicBezTo>
                  <a:cubicBezTo>
                    <a:pt x="231" y="649"/>
                    <a:pt x="231" y="649"/>
                    <a:pt x="231" y="649"/>
                  </a:cubicBezTo>
                  <a:cubicBezTo>
                    <a:pt x="231" y="648"/>
                    <a:pt x="231" y="648"/>
                    <a:pt x="231" y="648"/>
                  </a:cubicBezTo>
                  <a:cubicBezTo>
                    <a:pt x="232" y="647"/>
                    <a:pt x="232" y="645"/>
                    <a:pt x="232" y="644"/>
                  </a:cubicBezTo>
                  <a:cubicBezTo>
                    <a:pt x="233" y="643"/>
                    <a:pt x="234" y="642"/>
                    <a:pt x="235" y="641"/>
                  </a:cubicBezTo>
                  <a:cubicBezTo>
                    <a:pt x="236" y="640"/>
                    <a:pt x="236" y="639"/>
                    <a:pt x="236" y="638"/>
                  </a:cubicBezTo>
                  <a:cubicBezTo>
                    <a:pt x="236" y="634"/>
                    <a:pt x="236" y="634"/>
                    <a:pt x="236" y="634"/>
                  </a:cubicBezTo>
                  <a:cubicBezTo>
                    <a:pt x="240" y="635"/>
                    <a:pt x="240" y="635"/>
                    <a:pt x="240" y="635"/>
                  </a:cubicBezTo>
                  <a:cubicBezTo>
                    <a:pt x="240" y="635"/>
                    <a:pt x="240" y="635"/>
                    <a:pt x="241" y="635"/>
                  </a:cubicBezTo>
                  <a:cubicBezTo>
                    <a:pt x="241" y="635"/>
                    <a:pt x="241" y="635"/>
                    <a:pt x="241" y="635"/>
                  </a:cubicBezTo>
                  <a:cubicBezTo>
                    <a:pt x="241" y="635"/>
                    <a:pt x="241" y="634"/>
                    <a:pt x="241" y="633"/>
                  </a:cubicBezTo>
                  <a:cubicBezTo>
                    <a:pt x="241" y="615"/>
                    <a:pt x="241" y="615"/>
                    <a:pt x="241" y="615"/>
                  </a:cubicBezTo>
                  <a:cubicBezTo>
                    <a:pt x="245" y="616"/>
                    <a:pt x="245" y="616"/>
                    <a:pt x="245" y="616"/>
                  </a:cubicBezTo>
                  <a:cubicBezTo>
                    <a:pt x="245" y="616"/>
                    <a:pt x="245" y="616"/>
                    <a:pt x="245" y="616"/>
                  </a:cubicBezTo>
                  <a:cubicBezTo>
                    <a:pt x="245" y="616"/>
                    <a:pt x="246" y="614"/>
                    <a:pt x="246" y="613"/>
                  </a:cubicBezTo>
                  <a:cubicBezTo>
                    <a:pt x="246" y="612"/>
                    <a:pt x="247" y="610"/>
                    <a:pt x="248" y="609"/>
                  </a:cubicBezTo>
                  <a:cubicBezTo>
                    <a:pt x="249" y="607"/>
                    <a:pt x="250" y="606"/>
                    <a:pt x="251" y="605"/>
                  </a:cubicBezTo>
                  <a:cubicBezTo>
                    <a:pt x="253" y="604"/>
                    <a:pt x="254" y="602"/>
                    <a:pt x="255" y="600"/>
                  </a:cubicBezTo>
                  <a:cubicBezTo>
                    <a:pt x="255" y="600"/>
                    <a:pt x="255" y="600"/>
                    <a:pt x="255" y="600"/>
                  </a:cubicBezTo>
                  <a:cubicBezTo>
                    <a:pt x="255" y="599"/>
                    <a:pt x="256" y="598"/>
                    <a:pt x="258" y="597"/>
                  </a:cubicBezTo>
                  <a:cubicBezTo>
                    <a:pt x="258" y="596"/>
                    <a:pt x="257" y="596"/>
                    <a:pt x="257" y="596"/>
                  </a:cubicBezTo>
                  <a:cubicBezTo>
                    <a:pt x="255" y="594"/>
                    <a:pt x="254" y="594"/>
                    <a:pt x="253" y="593"/>
                  </a:cubicBezTo>
                  <a:cubicBezTo>
                    <a:pt x="250" y="593"/>
                    <a:pt x="250" y="593"/>
                    <a:pt x="250" y="593"/>
                  </a:cubicBezTo>
                  <a:cubicBezTo>
                    <a:pt x="250" y="577"/>
                    <a:pt x="250" y="577"/>
                    <a:pt x="250" y="577"/>
                  </a:cubicBezTo>
                  <a:cubicBezTo>
                    <a:pt x="254" y="578"/>
                    <a:pt x="254" y="578"/>
                    <a:pt x="254" y="578"/>
                  </a:cubicBezTo>
                  <a:cubicBezTo>
                    <a:pt x="254" y="578"/>
                    <a:pt x="255" y="578"/>
                    <a:pt x="255" y="578"/>
                  </a:cubicBezTo>
                  <a:cubicBezTo>
                    <a:pt x="256" y="577"/>
                    <a:pt x="255" y="572"/>
                    <a:pt x="255" y="570"/>
                  </a:cubicBezTo>
                  <a:cubicBezTo>
                    <a:pt x="255" y="569"/>
                    <a:pt x="255" y="569"/>
                    <a:pt x="255" y="568"/>
                  </a:cubicBezTo>
                  <a:cubicBezTo>
                    <a:pt x="255" y="557"/>
                    <a:pt x="255" y="557"/>
                    <a:pt x="255" y="557"/>
                  </a:cubicBezTo>
                  <a:cubicBezTo>
                    <a:pt x="255" y="557"/>
                    <a:pt x="255" y="557"/>
                    <a:pt x="255" y="557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4" y="556"/>
                    <a:pt x="254" y="556"/>
                    <a:pt x="253" y="556"/>
                  </a:cubicBezTo>
                  <a:cubicBezTo>
                    <a:pt x="250" y="556"/>
                    <a:pt x="250" y="556"/>
                    <a:pt x="250" y="556"/>
                  </a:cubicBezTo>
                  <a:cubicBezTo>
                    <a:pt x="250" y="550"/>
                    <a:pt x="250" y="550"/>
                    <a:pt x="250" y="550"/>
                  </a:cubicBezTo>
                  <a:cubicBezTo>
                    <a:pt x="250" y="549"/>
                    <a:pt x="251" y="548"/>
                    <a:pt x="251" y="546"/>
                  </a:cubicBezTo>
                  <a:cubicBezTo>
                    <a:pt x="251" y="545"/>
                    <a:pt x="251" y="545"/>
                    <a:pt x="251" y="545"/>
                  </a:cubicBezTo>
                  <a:cubicBezTo>
                    <a:pt x="251" y="544"/>
                    <a:pt x="251" y="543"/>
                    <a:pt x="251" y="542"/>
                  </a:cubicBezTo>
                  <a:cubicBezTo>
                    <a:pt x="250" y="541"/>
                    <a:pt x="249" y="540"/>
                    <a:pt x="247" y="539"/>
                  </a:cubicBezTo>
                  <a:cubicBezTo>
                    <a:pt x="247" y="539"/>
                    <a:pt x="246" y="538"/>
                    <a:pt x="245" y="538"/>
                  </a:cubicBezTo>
                  <a:cubicBezTo>
                    <a:pt x="243" y="536"/>
                    <a:pt x="242" y="534"/>
                    <a:pt x="241" y="532"/>
                  </a:cubicBezTo>
                  <a:cubicBezTo>
                    <a:pt x="241" y="531"/>
                    <a:pt x="241" y="529"/>
                    <a:pt x="241" y="528"/>
                  </a:cubicBezTo>
                  <a:cubicBezTo>
                    <a:pt x="241" y="527"/>
                    <a:pt x="241" y="526"/>
                    <a:pt x="241" y="526"/>
                  </a:cubicBezTo>
                  <a:cubicBezTo>
                    <a:pt x="239" y="523"/>
                    <a:pt x="238" y="521"/>
                    <a:pt x="238" y="518"/>
                  </a:cubicBezTo>
                  <a:cubicBezTo>
                    <a:pt x="237" y="517"/>
                    <a:pt x="236" y="515"/>
                    <a:pt x="236" y="514"/>
                  </a:cubicBezTo>
                  <a:cubicBezTo>
                    <a:pt x="235" y="512"/>
                    <a:pt x="234" y="511"/>
                    <a:pt x="233" y="510"/>
                  </a:cubicBezTo>
                  <a:cubicBezTo>
                    <a:pt x="232" y="509"/>
                    <a:pt x="231" y="509"/>
                    <a:pt x="231" y="509"/>
                  </a:cubicBezTo>
                  <a:cubicBezTo>
                    <a:pt x="228" y="508"/>
                    <a:pt x="227" y="507"/>
                    <a:pt x="227" y="504"/>
                  </a:cubicBezTo>
                  <a:cubicBezTo>
                    <a:pt x="227" y="503"/>
                    <a:pt x="227" y="503"/>
                    <a:pt x="227" y="503"/>
                  </a:cubicBezTo>
                  <a:cubicBezTo>
                    <a:pt x="227" y="503"/>
                    <a:pt x="227" y="502"/>
                    <a:pt x="227" y="501"/>
                  </a:cubicBezTo>
                  <a:cubicBezTo>
                    <a:pt x="227" y="501"/>
                    <a:pt x="227" y="500"/>
                    <a:pt x="227" y="500"/>
                  </a:cubicBezTo>
                  <a:cubicBezTo>
                    <a:pt x="226" y="499"/>
                    <a:pt x="226" y="499"/>
                    <a:pt x="225" y="499"/>
                  </a:cubicBezTo>
                  <a:cubicBezTo>
                    <a:pt x="222" y="499"/>
                    <a:pt x="222" y="499"/>
                    <a:pt x="222" y="499"/>
                  </a:cubicBezTo>
                  <a:cubicBezTo>
                    <a:pt x="222" y="496"/>
                    <a:pt x="222" y="496"/>
                    <a:pt x="222" y="496"/>
                  </a:cubicBezTo>
                  <a:cubicBezTo>
                    <a:pt x="222" y="488"/>
                    <a:pt x="222" y="488"/>
                    <a:pt x="222" y="488"/>
                  </a:cubicBezTo>
                  <a:cubicBezTo>
                    <a:pt x="226" y="488"/>
                    <a:pt x="226" y="488"/>
                    <a:pt x="226" y="488"/>
                  </a:cubicBezTo>
                  <a:cubicBezTo>
                    <a:pt x="226" y="488"/>
                    <a:pt x="226" y="488"/>
                    <a:pt x="226" y="488"/>
                  </a:cubicBezTo>
                  <a:cubicBezTo>
                    <a:pt x="227" y="488"/>
                    <a:pt x="227" y="487"/>
                    <a:pt x="227" y="486"/>
                  </a:cubicBezTo>
                  <a:cubicBezTo>
                    <a:pt x="227" y="485"/>
                    <a:pt x="228" y="483"/>
                    <a:pt x="228" y="482"/>
                  </a:cubicBezTo>
                  <a:cubicBezTo>
                    <a:pt x="229" y="481"/>
                    <a:pt x="229" y="480"/>
                    <a:pt x="230" y="480"/>
                  </a:cubicBezTo>
                  <a:cubicBezTo>
                    <a:pt x="231" y="477"/>
                    <a:pt x="232" y="475"/>
                    <a:pt x="232" y="472"/>
                  </a:cubicBezTo>
                  <a:cubicBezTo>
                    <a:pt x="232" y="468"/>
                    <a:pt x="229" y="464"/>
                    <a:pt x="227" y="461"/>
                  </a:cubicBezTo>
                  <a:cubicBezTo>
                    <a:pt x="226" y="460"/>
                    <a:pt x="224" y="459"/>
                    <a:pt x="222" y="458"/>
                  </a:cubicBezTo>
                  <a:cubicBezTo>
                    <a:pt x="220" y="457"/>
                    <a:pt x="219" y="457"/>
                    <a:pt x="216" y="457"/>
                  </a:cubicBezTo>
                  <a:cubicBezTo>
                    <a:pt x="212" y="457"/>
                    <a:pt x="212" y="457"/>
                    <a:pt x="212" y="457"/>
                  </a:cubicBezTo>
                  <a:cubicBezTo>
                    <a:pt x="213" y="453"/>
                    <a:pt x="213" y="453"/>
                    <a:pt x="213" y="453"/>
                  </a:cubicBezTo>
                  <a:cubicBezTo>
                    <a:pt x="213" y="453"/>
                    <a:pt x="213" y="452"/>
                    <a:pt x="213" y="452"/>
                  </a:cubicBezTo>
                  <a:cubicBezTo>
                    <a:pt x="213" y="452"/>
                    <a:pt x="213" y="452"/>
                    <a:pt x="213" y="452"/>
                  </a:cubicBezTo>
                  <a:cubicBezTo>
                    <a:pt x="213" y="452"/>
                    <a:pt x="212" y="452"/>
                    <a:pt x="208" y="452"/>
                  </a:cubicBezTo>
                  <a:cubicBezTo>
                    <a:pt x="207" y="452"/>
                    <a:pt x="205" y="452"/>
                    <a:pt x="204" y="452"/>
                  </a:cubicBezTo>
                  <a:cubicBezTo>
                    <a:pt x="203" y="452"/>
                    <a:pt x="202" y="452"/>
                    <a:pt x="202" y="452"/>
                  </a:cubicBezTo>
                  <a:cubicBezTo>
                    <a:pt x="198" y="452"/>
                    <a:pt x="198" y="452"/>
                    <a:pt x="198" y="452"/>
                  </a:cubicBezTo>
                  <a:cubicBezTo>
                    <a:pt x="199" y="448"/>
                    <a:pt x="199" y="448"/>
                    <a:pt x="199" y="448"/>
                  </a:cubicBezTo>
                  <a:cubicBezTo>
                    <a:pt x="199" y="448"/>
                    <a:pt x="199" y="448"/>
                    <a:pt x="199" y="448"/>
                  </a:cubicBezTo>
                  <a:cubicBezTo>
                    <a:pt x="199" y="448"/>
                    <a:pt x="199" y="448"/>
                    <a:pt x="198" y="448"/>
                  </a:cubicBezTo>
                  <a:cubicBezTo>
                    <a:pt x="197" y="447"/>
                    <a:pt x="196" y="447"/>
                    <a:pt x="195" y="447"/>
                  </a:cubicBezTo>
                  <a:cubicBezTo>
                    <a:pt x="194" y="447"/>
                    <a:pt x="194" y="447"/>
                    <a:pt x="194" y="447"/>
                  </a:cubicBezTo>
                  <a:cubicBezTo>
                    <a:pt x="190" y="447"/>
                    <a:pt x="189" y="445"/>
                    <a:pt x="189" y="444"/>
                  </a:cubicBezTo>
                  <a:cubicBezTo>
                    <a:pt x="188" y="441"/>
                    <a:pt x="184" y="438"/>
                    <a:pt x="180" y="438"/>
                  </a:cubicBezTo>
                  <a:cubicBezTo>
                    <a:pt x="170" y="438"/>
                    <a:pt x="170" y="438"/>
                    <a:pt x="170" y="438"/>
                  </a:cubicBezTo>
                  <a:cubicBezTo>
                    <a:pt x="169" y="438"/>
                    <a:pt x="169" y="438"/>
                    <a:pt x="168" y="438"/>
                  </a:cubicBezTo>
                  <a:cubicBezTo>
                    <a:pt x="168" y="438"/>
                    <a:pt x="167" y="438"/>
                    <a:pt x="166" y="438"/>
                  </a:cubicBezTo>
                  <a:cubicBezTo>
                    <a:pt x="164" y="438"/>
                    <a:pt x="163" y="438"/>
                    <a:pt x="162" y="439"/>
                  </a:cubicBezTo>
                  <a:cubicBezTo>
                    <a:pt x="161" y="439"/>
                    <a:pt x="160" y="441"/>
                    <a:pt x="159" y="443"/>
                  </a:cubicBezTo>
                  <a:cubicBezTo>
                    <a:pt x="158" y="445"/>
                    <a:pt x="158" y="446"/>
                    <a:pt x="158" y="449"/>
                  </a:cubicBezTo>
                  <a:cubicBezTo>
                    <a:pt x="158" y="453"/>
                    <a:pt x="158" y="453"/>
                    <a:pt x="158" y="453"/>
                  </a:cubicBezTo>
                  <a:cubicBezTo>
                    <a:pt x="154" y="452"/>
                    <a:pt x="154" y="452"/>
                    <a:pt x="154" y="452"/>
                  </a:cubicBezTo>
                  <a:cubicBezTo>
                    <a:pt x="154" y="452"/>
                    <a:pt x="153" y="452"/>
                    <a:pt x="153" y="452"/>
                  </a:cubicBezTo>
                  <a:cubicBezTo>
                    <a:pt x="153" y="452"/>
                    <a:pt x="153" y="452"/>
                    <a:pt x="153" y="452"/>
                  </a:cubicBezTo>
                  <a:cubicBezTo>
                    <a:pt x="153" y="452"/>
                    <a:pt x="153" y="452"/>
                    <a:pt x="153" y="453"/>
                  </a:cubicBezTo>
                  <a:cubicBezTo>
                    <a:pt x="153" y="455"/>
                    <a:pt x="152" y="457"/>
                    <a:pt x="147" y="457"/>
                  </a:cubicBezTo>
                  <a:cubicBezTo>
                    <a:pt x="146" y="457"/>
                    <a:pt x="145" y="457"/>
                    <a:pt x="144" y="457"/>
                  </a:cubicBezTo>
                  <a:cubicBezTo>
                    <a:pt x="144" y="457"/>
                    <a:pt x="144" y="457"/>
                    <a:pt x="144" y="457"/>
                  </a:cubicBezTo>
                  <a:cubicBezTo>
                    <a:pt x="143" y="457"/>
                    <a:pt x="142" y="457"/>
                    <a:pt x="141" y="457"/>
                  </a:cubicBezTo>
                  <a:cubicBezTo>
                    <a:pt x="140" y="456"/>
                    <a:pt x="140" y="456"/>
                    <a:pt x="140" y="456"/>
                  </a:cubicBezTo>
                  <a:cubicBezTo>
                    <a:pt x="137" y="456"/>
                    <a:pt x="134" y="456"/>
                    <a:pt x="132" y="455"/>
                  </a:cubicBezTo>
                  <a:cubicBezTo>
                    <a:pt x="130" y="454"/>
                    <a:pt x="129" y="453"/>
                    <a:pt x="129" y="452"/>
                  </a:cubicBezTo>
                  <a:cubicBezTo>
                    <a:pt x="128" y="452"/>
                    <a:pt x="128" y="452"/>
                    <a:pt x="127" y="452"/>
                  </a:cubicBezTo>
                  <a:cubicBezTo>
                    <a:pt x="127" y="452"/>
                    <a:pt x="127" y="452"/>
                    <a:pt x="126" y="452"/>
                  </a:cubicBezTo>
                  <a:cubicBezTo>
                    <a:pt x="122" y="452"/>
                    <a:pt x="122" y="452"/>
                    <a:pt x="122" y="452"/>
                  </a:cubicBezTo>
                  <a:cubicBezTo>
                    <a:pt x="119" y="452"/>
                    <a:pt x="119" y="450"/>
                    <a:pt x="118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5" y="448"/>
                    <a:pt x="114" y="448"/>
                  </a:cubicBezTo>
                  <a:cubicBezTo>
                    <a:pt x="112" y="448"/>
                    <a:pt x="111" y="448"/>
                    <a:pt x="111" y="448"/>
                  </a:cubicBezTo>
                  <a:cubicBezTo>
                    <a:pt x="111" y="449"/>
                    <a:pt x="110" y="449"/>
                    <a:pt x="110" y="449"/>
                  </a:cubicBezTo>
                  <a:cubicBezTo>
                    <a:pt x="110" y="452"/>
                    <a:pt x="110" y="452"/>
                    <a:pt x="110" y="452"/>
                  </a:cubicBezTo>
                  <a:cubicBezTo>
                    <a:pt x="106" y="452"/>
                    <a:pt x="106" y="452"/>
                    <a:pt x="106" y="452"/>
                  </a:cubicBezTo>
                  <a:cubicBezTo>
                    <a:pt x="105" y="452"/>
                    <a:pt x="103" y="452"/>
                    <a:pt x="101" y="452"/>
                  </a:cubicBezTo>
                  <a:cubicBezTo>
                    <a:pt x="101" y="452"/>
                    <a:pt x="101" y="452"/>
                    <a:pt x="101" y="452"/>
                  </a:cubicBezTo>
                  <a:cubicBezTo>
                    <a:pt x="101" y="452"/>
                    <a:pt x="101" y="452"/>
                    <a:pt x="101" y="454"/>
                  </a:cubicBezTo>
                  <a:cubicBezTo>
                    <a:pt x="101" y="457"/>
                    <a:pt x="101" y="457"/>
                    <a:pt x="101" y="457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3" y="457"/>
                    <a:pt x="91" y="457"/>
                    <a:pt x="90" y="453"/>
                  </a:cubicBezTo>
                  <a:cubicBezTo>
                    <a:pt x="90" y="453"/>
                    <a:pt x="90" y="453"/>
                    <a:pt x="90" y="453"/>
                  </a:cubicBezTo>
                  <a:cubicBezTo>
                    <a:pt x="89" y="452"/>
                    <a:pt x="89" y="451"/>
                    <a:pt x="88" y="451"/>
                  </a:cubicBezTo>
                  <a:cubicBezTo>
                    <a:pt x="87" y="449"/>
                    <a:pt x="84" y="448"/>
                    <a:pt x="82" y="447"/>
                  </a:cubicBezTo>
                  <a:cubicBezTo>
                    <a:pt x="79" y="446"/>
                    <a:pt x="76" y="444"/>
                    <a:pt x="74" y="440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38"/>
                    <a:pt x="71" y="436"/>
                    <a:pt x="71" y="434"/>
                  </a:cubicBezTo>
                  <a:cubicBezTo>
                    <a:pt x="71" y="434"/>
                    <a:pt x="71" y="434"/>
                    <a:pt x="71" y="434"/>
                  </a:cubicBezTo>
                  <a:cubicBezTo>
                    <a:pt x="71" y="433"/>
                    <a:pt x="70" y="433"/>
                    <a:pt x="70" y="433"/>
                  </a:cubicBezTo>
                  <a:cubicBezTo>
                    <a:pt x="70" y="433"/>
                    <a:pt x="70" y="433"/>
                    <a:pt x="69" y="433"/>
                  </a:cubicBezTo>
                  <a:cubicBezTo>
                    <a:pt x="69" y="433"/>
                    <a:pt x="69" y="433"/>
                    <a:pt x="69" y="433"/>
                  </a:cubicBezTo>
                  <a:cubicBezTo>
                    <a:pt x="68" y="433"/>
                    <a:pt x="68" y="433"/>
                    <a:pt x="67" y="433"/>
                  </a:cubicBezTo>
                  <a:cubicBezTo>
                    <a:pt x="63" y="433"/>
                    <a:pt x="62" y="431"/>
                    <a:pt x="62" y="430"/>
                  </a:cubicBezTo>
                  <a:cubicBezTo>
                    <a:pt x="62" y="430"/>
                    <a:pt x="61" y="428"/>
                    <a:pt x="54" y="428"/>
                  </a:cubicBezTo>
                  <a:cubicBezTo>
                    <a:pt x="51" y="428"/>
                    <a:pt x="51" y="428"/>
                    <a:pt x="51" y="428"/>
                  </a:cubicBezTo>
                  <a:cubicBezTo>
                    <a:pt x="47" y="428"/>
                    <a:pt x="47" y="428"/>
                    <a:pt x="47" y="428"/>
                  </a:cubicBezTo>
                  <a:cubicBezTo>
                    <a:pt x="48" y="425"/>
                    <a:pt x="48" y="425"/>
                    <a:pt x="48" y="425"/>
                  </a:cubicBezTo>
                  <a:cubicBezTo>
                    <a:pt x="48" y="425"/>
                    <a:pt x="48" y="424"/>
                    <a:pt x="48" y="424"/>
                  </a:cubicBezTo>
                  <a:cubicBezTo>
                    <a:pt x="47" y="424"/>
                    <a:pt x="46" y="424"/>
                    <a:pt x="45" y="424"/>
                  </a:cubicBezTo>
                  <a:cubicBezTo>
                    <a:pt x="45" y="424"/>
                    <a:pt x="44" y="424"/>
                    <a:pt x="43" y="423"/>
                  </a:cubicBezTo>
                  <a:cubicBezTo>
                    <a:pt x="37" y="422"/>
                    <a:pt x="38" y="415"/>
                    <a:pt x="38" y="411"/>
                  </a:cubicBezTo>
                  <a:cubicBezTo>
                    <a:pt x="38" y="411"/>
                    <a:pt x="38" y="410"/>
                    <a:pt x="38" y="410"/>
                  </a:cubicBezTo>
                  <a:cubicBezTo>
                    <a:pt x="39" y="403"/>
                    <a:pt x="37" y="398"/>
                    <a:pt x="33" y="394"/>
                  </a:cubicBezTo>
                  <a:cubicBezTo>
                    <a:pt x="31" y="392"/>
                    <a:pt x="28" y="391"/>
                    <a:pt x="26" y="389"/>
                  </a:cubicBezTo>
                  <a:cubicBezTo>
                    <a:pt x="25" y="389"/>
                    <a:pt x="25" y="389"/>
                    <a:pt x="25" y="389"/>
                  </a:cubicBezTo>
                  <a:cubicBezTo>
                    <a:pt x="24" y="388"/>
                    <a:pt x="22" y="387"/>
                    <a:pt x="21" y="386"/>
                  </a:cubicBezTo>
                  <a:cubicBezTo>
                    <a:pt x="19" y="385"/>
                    <a:pt x="19" y="382"/>
                    <a:pt x="18" y="381"/>
                  </a:cubicBezTo>
                  <a:cubicBezTo>
                    <a:pt x="18" y="380"/>
                    <a:pt x="17" y="379"/>
                    <a:pt x="17" y="379"/>
                  </a:cubicBezTo>
                  <a:cubicBezTo>
                    <a:pt x="16" y="377"/>
                    <a:pt x="15" y="375"/>
                    <a:pt x="14" y="374"/>
                  </a:cubicBezTo>
                  <a:cubicBezTo>
                    <a:pt x="13" y="373"/>
                    <a:pt x="12" y="372"/>
                    <a:pt x="12" y="372"/>
                  </a:cubicBezTo>
                  <a:cubicBezTo>
                    <a:pt x="10" y="370"/>
                    <a:pt x="10" y="368"/>
                    <a:pt x="10" y="367"/>
                  </a:cubicBezTo>
                  <a:cubicBezTo>
                    <a:pt x="10" y="367"/>
                    <a:pt x="10" y="367"/>
                    <a:pt x="10" y="366"/>
                  </a:cubicBezTo>
                  <a:cubicBezTo>
                    <a:pt x="10" y="366"/>
                    <a:pt x="10" y="365"/>
                    <a:pt x="10" y="365"/>
                  </a:cubicBezTo>
                  <a:cubicBezTo>
                    <a:pt x="10" y="364"/>
                    <a:pt x="10" y="363"/>
                    <a:pt x="10" y="363"/>
                  </a:cubicBezTo>
                  <a:cubicBezTo>
                    <a:pt x="10" y="363"/>
                    <a:pt x="9" y="363"/>
                    <a:pt x="8" y="362"/>
                  </a:cubicBezTo>
                  <a:cubicBezTo>
                    <a:pt x="4" y="362"/>
                    <a:pt x="4" y="362"/>
                    <a:pt x="4" y="362"/>
                  </a:cubicBezTo>
                  <a:cubicBezTo>
                    <a:pt x="6" y="358"/>
                    <a:pt x="6" y="358"/>
                    <a:pt x="6" y="358"/>
                  </a:cubicBezTo>
                  <a:cubicBezTo>
                    <a:pt x="7" y="355"/>
                    <a:pt x="8" y="353"/>
                    <a:pt x="10" y="351"/>
                  </a:cubicBezTo>
                  <a:cubicBezTo>
                    <a:pt x="11" y="350"/>
                    <a:pt x="12" y="349"/>
                    <a:pt x="13" y="348"/>
                  </a:cubicBezTo>
                  <a:cubicBezTo>
                    <a:pt x="15" y="345"/>
                    <a:pt x="16" y="341"/>
                    <a:pt x="15" y="337"/>
                  </a:cubicBezTo>
                  <a:cubicBezTo>
                    <a:pt x="15" y="336"/>
                    <a:pt x="15" y="335"/>
                    <a:pt x="15" y="335"/>
                  </a:cubicBezTo>
                  <a:cubicBezTo>
                    <a:pt x="15" y="333"/>
                    <a:pt x="15" y="332"/>
                    <a:pt x="15" y="330"/>
                  </a:cubicBezTo>
                  <a:cubicBezTo>
                    <a:pt x="15" y="330"/>
                    <a:pt x="15" y="330"/>
                    <a:pt x="15" y="330"/>
                  </a:cubicBezTo>
                  <a:cubicBezTo>
                    <a:pt x="15" y="330"/>
                    <a:pt x="14" y="330"/>
                    <a:pt x="14" y="330"/>
                  </a:cubicBezTo>
                  <a:cubicBezTo>
                    <a:pt x="11" y="329"/>
                    <a:pt x="10" y="327"/>
                    <a:pt x="10" y="325"/>
                  </a:cubicBezTo>
                  <a:cubicBezTo>
                    <a:pt x="10" y="324"/>
                    <a:pt x="10" y="324"/>
                    <a:pt x="10" y="323"/>
                  </a:cubicBezTo>
                  <a:cubicBezTo>
                    <a:pt x="10" y="322"/>
                    <a:pt x="10" y="321"/>
                    <a:pt x="10" y="320"/>
                  </a:cubicBezTo>
                  <a:cubicBezTo>
                    <a:pt x="10" y="320"/>
                    <a:pt x="10" y="320"/>
                    <a:pt x="9" y="320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7" y="320"/>
                    <a:pt x="5" y="319"/>
                    <a:pt x="5" y="316"/>
                  </a:cubicBezTo>
                  <a:cubicBezTo>
                    <a:pt x="5" y="316"/>
                    <a:pt x="5" y="316"/>
                    <a:pt x="5" y="315"/>
                  </a:cubicBezTo>
                  <a:cubicBezTo>
                    <a:pt x="5" y="315"/>
                    <a:pt x="4" y="314"/>
                    <a:pt x="3" y="313"/>
                  </a:cubicBezTo>
                  <a:cubicBezTo>
                    <a:pt x="2" y="312"/>
                    <a:pt x="0" y="310"/>
                    <a:pt x="0" y="30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3" y="295"/>
                    <a:pt x="3" y="295"/>
                    <a:pt x="3" y="295"/>
                  </a:cubicBezTo>
                  <a:cubicBezTo>
                    <a:pt x="4" y="295"/>
                    <a:pt x="5" y="294"/>
                    <a:pt x="6" y="294"/>
                  </a:cubicBezTo>
                  <a:cubicBezTo>
                    <a:pt x="7" y="293"/>
                    <a:pt x="9" y="291"/>
                    <a:pt x="9" y="289"/>
                  </a:cubicBezTo>
                  <a:cubicBezTo>
                    <a:pt x="10" y="287"/>
                    <a:pt x="10" y="286"/>
                    <a:pt x="10" y="284"/>
                  </a:cubicBezTo>
                  <a:cubicBezTo>
                    <a:pt x="10" y="281"/>
                    <a:pt x="10" y="281"/>
                    <a:pt x="10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4" y="281"/>
                    <a:pt x="15" y="280"/>
                    <a:pt x="16" y="279"/>
                  </a:cubicBezTo>
                  <a:cubicBezTo>
                    <a:pt x="18" y="278"/>
                    <a:pt x="19" y="275"/>
                    <a:pt x="19" y="273"/>
                  </a:cubicBezTo>
                  <a:cubicBezTo>
                    <a:pt x="19" y="262"/>
                    <a:pt x="19" y="262"/>
                    <a:pt x="19" y="262"/>
                  </a:cubicBezTo>
                  <a:cubicBezTo>
                    <a:pt x="22" y="262"/>
                    <a:pt x="22" y="262"/>
                    <a:pt x="22" y="262"/>
                  </a:cubicBezTo>
                  <a:cubicBezTo>
                    <a:pt x="23" y="262"/>
                    <a:pt x="23" y="262"/>
                    <a:pt x="23" y="262"/>
                  </a:cubicBezTo>
                  <a:cubicBezTo>
                    <a:pt x="23" y="261"/>
                    <a:pt x="23" y="260"/>
                    <a:pt x="24" y="258"/>
                  </a:cubicBezTo>
                  <a:cubicBezTo>
                    <a:pt x="24" y="257"/>
                    <a:pt x="24" y="256"/>
                    <a:pt x="24" y="255"/>
                  </a:cubicBezTo>
                  <a:cubicBezTo>
                    <a:pt x="24" y="251"/>
                    <a:pt x="25" y="247"/>
                    <a:pt x="27" y="243"/>
                  </a:cubicBezTo>
                  <a:cubicBezTo>
                    <a:pt x="28" y="242"/>
                    <a:pt x="28" y="241"/>
                    <a:pt x="29" y="240"/>
                  </a:cubicBezTo>
                  <a:cubicBezTo>
                    <a:pt x="30" y="239"/>
                    <a:pt x="31" y="238"/>
                    <a:pt x="32" y="238"/>
                  </a:cubicBezTo>
                  <a:cubicBezTo>
                    <a:pt x="33" y="238"/>
                    <a:pt x="33" y="238"/>
                    <a:pt x="34" y="238"/>
                  </a:cubicBezTo>
                  <a:cubicBezTo>
                    <a:pt x="34" y="238"/>
                    <a:pt x="34" y="239"/>
                    <a:pt x="34" y="239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35" y="239"/>
                    <a:pt x="36" y="238"/>
                    <a:pt x="37" y="238"/>
                  </a:cubicBezTo>
                  <a:cubicBezTo>
                    <a:pt x="38" y="238"/>
                    <a:pt x="38" y="237"/>
                    <a:pt x="38" y="236"/>
                  </a:cubicBezTo>
                  <a:cubicBezTo>
                    <a:pt x="38" y="236"/>
                    <a:pt x="39" y="234"/>
                    <a:pt x="42" y="234"/>
                  </a:cubicBezTo>
                  <a:cubicBezTo>
                    <a:pt x="43" y="234"/>
                    <a:pt x="44" y="234"/>
                    <a:pt x="45" y="234"/>
                  </a:cubicBezTo>
                  <a:cubicBezTo>
                    <a:pt x="45" y="234"/>
                    <a:pt x="45" y="234"/>
                    <a:pt x="46" y="234"/>
                  </a:cubicBezTo>
                  <a:cubicBezTo>
                    <a:pt x="46" y="234"/>
                    <a:pt x="47" y="234"/>
                    <a:pt x="47" y="234"/>
                  </a:cubicBezTo>
                  <a:cubicBezTo>
                    <a:pt x="49" y="234"/>
                    <a:pt x="50" y="234"/>
                    <a:pt x="51" y="234"/>
                  </a:cubicBezTo>
                  <a:cubicBezTo>
                    <a:pt x="53" y="233"/>
                    <a:pt x="54" y="229"/>
                    <a:pt x="52" y="223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5" y="220"/>
                    <a:pt x="55" y="220"/>
                    <a:pt x="55" y="220"/>
                  </a:cubicBezTo>
                  <a:cubicBezTo>
                    <a:pt x="56" y="219"/>
                    <a:pt x="57" y="217"/>
                    <a:pt x="57" y="214"/>
                  </a:cubicBezTo>
                  <a:cubicBezTo>
                    <a:pt x="57" y="213"/>
                    <a:pt x="57" y="213"/>
                    <a:pt x="57" y="212"/>
                  </a:cubicBezTo>
                  <a:cubicBezTo>
                    <a:pt x="57" y="209"/>
                    <a:pt x="57" y="202"/>
                    <a:pt x="62" y="201"/>
                  </a:cubicBezTo>
                  <a:cubicBezTo>
                    <a:pt x="62" y="201"/>
                    <a:pt x="63" y="200"/>
                    <a:pt x="63" y="200"/>
                  </a:cubicBezTo>
                  <a:cubicBezTo>
                    <a:pt x="64" y="200"/>
                    <a:pt x="65" y="201"/>
                    <a:pt x="65" y="201"/>
                  </a:cubicBezTo>
                  <a:cubicBezTo>
                    <a:pt x="66" y="201"/>
                    <a:pt x="66" y="201"/>
                    <a:pt x="66" y="201"/>
                  </a:cubicBezTo>
                  <a:cubicBezTo>
                    <a:pt x="66" y="201"/>
                    <a:pt x="66" y="201"/>
                    <a:pt x="66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97"/>
                    <a:pt x="68" y="196"/>
                    <a:pt x="71" y="196"/>
                  </a:cubicBezTo>
                  <a:cubicBezTo>
                    <a:pt x="75" y="196"/>
                    <a:pt x="77" y="195"/>
                    <a:pt x="80" y="191"/>
                  </a:cubicBezTo>
                  <a:cubicBezTo>
                    <a:pt x="80" y="190"/>
                    <a:pt x="80" y="190"/>
                    <a:pt x="80" y="190"/>
                  </a:cubicBezTo>
                  <a:cubicBezTo>
                    <a:pt x="80" y="190"/>
                    <a:pt x="81" y="189"/>
                    <a:pt x="81" y="189"/>
                  </a:cubicBezTo>
                  <a:cubicBezTo>
                    <a:pt x="81" y="187"/>
                    <a:pt x="81" y="186"/>
                    <a:pt x="82" y="185"/>
                  </a:cubicBezTo>
                  <a:cubicBezTo>
                    <a:pt x="83" y="182"/>
                    <a:pt x="86" y="182"/>
                    <a:pt x="87" y="182"/>
                  </a:cubicBezTo>
                  <a:cubicBezTo>
                    <a:pt x="87" y="185"/>
                    <a:pt x="87" y="185"/>
                    <a:pt x="87" y="185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8" y="182"/>
                    <a:pt x="88" y="182"/>
                    <a:pt x="88" y="182"/>
                  </a:cubicBezTo>
                  <a:cubicBezTo>
                    <a:pt x="89" y="181"/>
                    <a:pt x="91" y="181"/>
                    <a:pt x="92" y="181"/>
                  </a:cubicBezTo>
                  <a:cubicBezTo>
                    <a:pt x="94" y="181"/>
                    <a:pt x="96" y="181"/>
                    <a:pt x="98" y="182"/>
                  </a:cubicBezTo>
                  <a:cubicBezTo>
                    <a:pt x="100" y="182"/>
                    <a:pt x="100" y="182"/>
                    <a:pt x="100" y="182"/>
                  </a:cubicBezTo>
                  <a:cubicBezTo>
                    <a:pt x="102" y="182"/>
                    <a:pt x="104" y="182"/>
                    <a:pt x="105" y="182"/>
                  </a:cubicBezTo>
                  <a:cubicBezTo>
                    <a:pt x="108" y="182"/>
                    <a:pt x="109" y="182"/>
                    <a:pt x="109" y="182"/>
                  </a:cubicBezTo>
                  <a:cubicBezTo>
                    <a:pt x="109" y="181"/>
                    <a:pt x="109" y="181"/>
                    <a:pt x="109" y="180"/>
                  </a:cubicBezTo>
                  <a:cubicBezTo>
                    <a:pt x="109" y="177"/>
                    <a:pt x="109" y="177"/>
                    <a:pt x="109" y="177"/>
                  </a:cubicBezTo>
                  <a:cubicBezTo>
                    <a:pt x="112" y="177"/>
                    <a:pt x="112" y="177"/>
                    <a:pt x="112" y="177"/>
                  </a:cubicBezTo>
                  <a:cubicBezTo>
                    <a:pt x="112" y="177"/>
                    <a:pt x="113" y="177"/>
                    <a:pt x="113" y="177"/>
                  </a:cubicBezTo>
                  <a:cubicBezTo>
                    <a:pt x="114" y="177"/>
                    <a:pt x="115" y="177"/>
                    <a:pt x="115" y="177"/>
                  </a:cubicBezTo>
                  <a:cubicBezTo>
                    <a:pt x="118" y="177"/>
                    <a:pt x="118" y="177"/>
                    <a:pt x="119" y="177"/>
                  </a:cubicBezTo>
                  <a:cubicBezTo>
                    <a:pt x="119" y="177"/>
                    <a:pt x="119" y="176"/>
                    <a:pt x="118" y="176"/>
                  </a:cubicBezTo>
                  <a:cubicBezTo>
                    <a:pt x="118" y="172"/>
                    <a:pt x="118" y="172"/>
                    <a:pt x="118" y="172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23" y="172"/>
                    <a:pt x="125" y="172"/>
                    <a:pt x="126" y="172"/>
                  </a:cubicBezTo>
                  <a:cubicBezTo>
                    <a:pt x="128" y="172"/>
                    <a:pt x="130" y="172"/>
                    <a:pt x="131" y="172"/>
                  </a:cubicBezTo>
                  <a:cubicBezTo>
                    <a:pt x="134" y="172"/>
                    <a:pt x="139" y="172"/>
                    <a:pt x="143" y="173"/>
                  </a:cubicBezTo>
                  <a:cubicBezTo>
                    <a:pt x="145" y="174"/>
                    <a:pt x="147" y="175"/>
                    <a:pt x="148" y="176"/>
                  </a:cubicBezTo>
                  <a:cubicBezTo>
                    <a:pt x="150" y="177"/>
                    <a:pt x="152" y="178"/>
                    <a:pt x="154" y="178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6" y="177"/>
                    <a:pt x="157" y="176"/>
                    <a:pt x="159" y="174"/>
                  </a:cubicBezTo>
                  <a:cubicBezTo>
                    <a:pt x="161" y="171"/>
                    <a:pt x="163" y="168"/>
                    <a:pt x="169" y="168"/>
                  </a:cubicBezTo>
                  <a:cubicBezTo>
                    <a:pt x="173" y="168"/>
                    <a:pt x="173" y="168"/>
                    <a:pt x="173" y="168"/>
                  </a:cubicBezTo>
                  <a:cubicBezTo>
                    <a:pt x="172" y="171"/>
                    <a:pt x="172" y="171"/>
                    <a:pt x="172" y="171"/>
                  </a:cubicBezTo>
                  <a:cubicBezTo>
                    <a:pt x="172" y="172"/>
                    <a:pt x="172" y="172"/>
                    <a:pt x="172" y="172"/>
                  </a:cubicBezTo>
                  <a:cubicBezTo>
                    <a:pt x="172" y="172"/>
                    <a:pt x="174" y="172"/>
                    <a:pt x="174" y="172"/>
                  </a:cubicBezTo>
                  <a:cubicBezTo>
                    <a:pt x="176" y="173"/>
                    <a:pt x="179" y="173"/>
                    <a:pt x="181" y="176"/>
                  </a:cubicBezTo>
                  <a:cubicBezTo>
                    <a:pt x="182" y="178"/>
                    <a:pt x="181" y="179"/>
                    <a:pt x="181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1" y="181"/>
                    <a:pt x="181" y="182"/>
                    <a:pt x="181" y="182"/>
                  </a:cubicBezTo>
                  <a:cubicBezTo>
                    <a:pt x="182" y="182"/>
                    <a:pt x="183" y="182"/>
                    <a:pt x="183" y="182"/>
                  </a:cubicBezTo>
                  <a:cubicBezTo>
                    <a:pt x="186" y="182"/>
                    <a:pt x="186" y="182"/>
                    <a:pt x="186" y="182"/>
                  </a:cubicBezTo>
                  <a:cubicBezTo>
                    <a:pt x="186" y="188"/>
                    <a:pt x="186" y="188"/>
                    <a:pt x="186" y="188"/>
                  </a:cubicBezTo>
                  <a:cubicBezTo>
                    <a:pt x="186" y="189"/>
                    <a:pt x="186" y="189"/>
                    <a:pt x="186" y="190"/>
                  </a:cubicBezTo>
                  <a:cubicBezTo>
                    <a:pt x="186" y="190"/>
                    <a:pt x="186" y="191"/>
                    <a:pt x="186" y="191"/>
                  </a:cubicBezTo>
                  <a:cubicBezTo>
                    <a:pt x="186" y="191"/>
                    <a:pt x="187" y="191"/>
                    <a:pt x="188" y="191"/>
                  </a:cubicBezTo>
                  <a:cubicBezTo>
                    <a:pt x="191" y="192"/>
                    <a:pt x="191" y="192"/>
                    <a:pt x="191" y="192"/>
                  </a:cubicBezTo>
                  <a:cubicBezTo>
                    <a:pt x="190" y="195"/>
                    <a:pt x="190" y="195"/>
                    <a:pt x="190" y="195"/>
                  </a:cubicBezTo>
                  <a:cubicBezTo>
                    <a:pt x="190" y="197"/>
                    <a:pt x="190" y="199"/>
                    <a:pt x="190" y="200"/>
                  </a:cubicBezTo>
                  <a:cubicBezTo>
                    <a:pt x="191" y="201"/>
                    <a:pt x="192" y="201"/>
                    <a:pt x="193" y="201"/>
                  </a:cubicBezTo>
                  <a:cubicBezTo>
                    <a:pt x="193" y="201"/>
                    <a:pt x="194" y="201"/>
                    <a:pt x="194" y="201"/>
                  </a:cubicBezTo>
                  <a:cubicBezTo>
                    <a:pt x="196" y="201"/>
                    <a:pt x="197" y="201"/>
                    <a:pt x="199" y="201"/>
                  </a:cubicBezTo>
                  <a:cubicBezTo>
                    <a:pt x="200" y="201"/>
                    <a:pt x="202" y="200"/>
                    <a:pt x="204" y="200"/>
                  </a:cubicBezTo>
                  <a:cubicBezTo>
                    <a:pt x="205" y="200"/>
                    <a:pt x="206" y="201"/>
                    <a:pt x="207" y="201"/>
                  </a:cubicBezTo>
                  <a:cubicBezTo>
                    <a:pt x="210" y="201"/>
                    <a:pt x="210" y="201"/>
                    <a:pt x="210" y="201"/>
                  </a:cubicBezTo>
                  <a:cubicBezTo>
                    <a:pt x="209" y="204"/>
                    <a:pt x="209" y="204"/>
                    <a:pt x="209" y="204"/>
                  </a:cubicBezTo>
                  <a:cubicBezTo>
                    <a:pt x="209" y="205"/>
                    <a:pt x="209" y="205"/>
                    <a:pt x="209" y="205"/>
                  </a:cubicBezTo>
                  <a:cubicBezTo>
                    <a:pt x="209" y="205"/>
                    <a:pt x="209" y="205"/>
                    <a:pt x="209" y="205"/>
                  </a:cubicBezTo>
                  <a:cubicBezTo>
                    <a:pt x="209" y="205"/>
                    <a:pt x="210" y="206"/>
                    <a:pt x="214" y="206"/>
                  </a:cubicBezTo>
                  <a:cubicBezTo>
                    <a:pt x="215" y="206"/>
                    <a:pt x="217" y="206"/>
                    <a:pt x="218" y="205"/>
                  </a:cubicBezTo>
                  <a:cubicBezTo>
                    <a:pt x="219" y="205"/>
                    <a:pt x="220" y="205"/>
                    <a:pt x="221" y="205"/>
                  </a:cubicBezTo>
                  <a:cubicBezTo>
                    <a:pt x="224" y="205"/>
                    <a:pt x="224" y="205"/>
                    <a:pt x="224" y="205"/>
                  </a:cubicBezTo>
                  <a:cubicBezTo>
                    <a:pt x="224" y="209"/>
                    <a:pt x="224" y="209"/>
                    <a:pt x="224" y="209"/>
                  </a:cubicBezTo>
                  <a:cubicBezTo>
                    <a:pt x="223" y="209"/>
                    <a:pt x="223" y="210"/>
                    <a:pt x="223" y="210"/>
                  </a:cubicBezTo>
                  <a:cubicBezTo>
                    <a:pt x="224" y="210"/>
                    <a:pt x="224" y="210"/>
                    <a:pt x="224" y="210"/>
                  </a:cubicBezTo>
                  <a:cubicBezTo>
                    <a:pt x="224" y="210"/>
                    <a:pt x="224" y="210"/>
                    <a:pt x="226" y="210"/>
                  </a:cubicBezTo>
                  <a:cubicBezTo>
                    <a:pt x="229" y="210"/>
                    <a:pt x="229" y="210"/>
                    <a:pt x="229" y="210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8" y="214"/>
                    <a:pt x="229" y="215"/>
                    <a:pt x="232" y="215"/>
                  </a:cubicBezTo>
                  <a:cubicBezTo>
                    <a:pt x="232" y="215"/>
                    <a:pt x="233" y="215"/>
                    <a:pt x="233" y="215"/>
                  </a:cubicBezTo>
                  <a:cubicBezTo>
                    <a:pt x="234" y="215"/>
                    <a:pt x="234" y="215"/>
                    <a:pt x="235" y="215"/>
                  </a:cubicBezTo>
                  <a:cubicBezTo>
                    <a:pt x="238" y="215"/>
                    <a:pt x="238" y="215"/>
                    <a:pt x="238" y="215"/>
                  </a:cubicBezTo>
                  <a:cubicBezTo>
                    <a:pt x="238" y="218"/>
                    <a:pt x="238" y="218"/>
                    <a:pt x="238" y="218"/>
                  </a:cubicBezTo>
                  <a:cubicBezTo>
                    <a:pt x="238" y="219"/>
                    <a:pt x="241" y="219"/>
                    <a:pt x="241" y="219"/>
                  </a:cubicBezTo>
                  <a:cubicBezTo>
                    <a:pt x="243" y="219"/>
                    <a:pt x="243" y="219"/>
                    <a:pt x="243" y="219"/>
                  </a:cubicBezTo>
                  <a:cubicBezTo>
                    <a:pt x="244" y="219"/>
                    <a:pt x="244" y="219"/>
                    <a:pt x="244" y="219"/>
                  </a:cubicBezTo>
                  <a:cubicBezTo>
                    <a:pt x="245" y="220"/>
                    <a:pt x="246" y="220"/>
                    <a:pt x="247" y="220"/>
                  </a:cubicBezTo>
                  <a:cubicBezTo>
                    <a:pt x="248" y="220"/>
                    <a:pt x="249" y="219"/>
                    <a:pt x="249" y="219"/>
                  </a:cubicBezTo>
                  <a:cubicBezTo>
                    <a:pt x="250" y="216"/>
                    <a:pt x="250" y="213"/>
                    <a:pt x="250" y="210"/>
                  </a:cubicBezTo>
                  <a:cubicBezTo>
                    <a:pt x="250" y="205"/>
                    <a:pt x="250" y="205"/>
                    <a:pt x="250" y="205"/>
                  </a:cubicBezTo>
                  <a:cubicBezTo>
                    <a:pt x="254" y="205"/>
                    <a:pt x="254" y="205"/>
                    <a:pt x="254" y="205"/>
                  </a:cubicBezTo>
                  <a:cubicBezTo>
                    <a:pt x="257" y="206"/>
                    <a:pt x="258" y="207"/>
                    <a:pt x="260" y="208"/>
                  </a:cubicBezTo>
                  <a:cubicBezTo>
                    <a:pt x="261" y="209"/>
                    <a:pt x="262" y="210"/>
                    <a:pt x="263" y="210"/>
                  </a:cubicBezTo>
                  <a:cubicBezTo>
                    <a:pt x="267" y="210"/>
                    <a:pt x="267" y="210"/>
                    <a:pt x="267" y="210"/>
                  </a:cubicBezTo>
                  <a:cubicBezTo>
                    <a:pt x="266" y="214"/>
                    <a:pt x="266" y="214"/>
                    <a:pt x="266" y="214"/>
                  </a:cubicBezTo>
                  <a:cubicBezTo>
                    <a:pt x="266" y="214"/>
                    <a:pt x="266" y="215"/>
                    <a:pt x="266" y="215"/>
                  </a:cubicBezTo>
                  <a:cubicBezTo>
                    <a:pt x="266" y="215"/>
                    <a:pt x="269" y="215"/>
                    <a:pt x="270" y="215"/>
                  </a:cubicBezTo>
                  <a:cubicBezTo>
                    <a:pt x="270" y="215"/>
                    <a:pt x="271" y="215"/>
                    <a:pt x="271" y="215"/>
                  </a:cubicBezTo>
                  <a:cubicBezTo>
                    <a:pt x="272" y="215"/>
                    <a:pt x="273" y="215"/>
                    <a:pt x="274" y="215"/>
                  </a:cubicBezTo>
                  <a:cubicBezTo>
                    <a:pt x="276" y="215"/>
                    <a:pt x="279" y="215"/>
                    <a:pt x="280" y="217"/>
                  </a:cubicBezTo>
                  <a:cubicBezTo>
                    <a:pt x="280" y="218"/>
                    <a:pt x="281" y="218"/>
                    <a:pt x="281" y="218"/>
                  </a:cubicBezTo>
                  <a:cubicBezTo>
                    <a:pt x="282" y="219"/>
                    <a:pt x="283" y="219"/>
                    <a:pt x="285" y="219"/>
                  </a:cubicBezTo>
                  <a:cubicBezTo>
                    <a:pt x="286" y="219"/>
                    <a:pt x="288" y="219"/>
                    <a:pt x="288" y="218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92" y="215"/>
                    <a:pt x="292" y="215"/>
                    <a:pt x="292" y="215"/>
                  </a:cubicBezTo>
                  <a:cubicBezTo>
                    <a:pt x="293" y="215"/>
                    <a:pt x="293" y="215"/>
                    <a:pt x="294" y="215"/>
                  </a:cubicBezTo>
                  <a:cubicBezTo>
                    <a:pt x="295" y="215"/>
                    <a:pt x="296" y="215"/>
                    <a:pt x="297" y="212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297" y="210"/>
                    <a:pt x="298" y="208"/>
                    <a:pt x="298" y="207"/>
                  </a:cubicBezTo>
                  <a:cubicBezTo>
                    <a:pt x="297" y="207"/>
                    <a:pt x="296" y="207"/>
                    <a:pt x="296" y="207"/>
                  </a:cubicBezTo>
                  <a:cubicBezTo>
                    <a:pt x="293" y="207"/>
                    <a:pt x="293" y="207"/>
                    <a:pt x="293" y="207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203"/>
                    <a:pt x="293" y="202"/>
                    <a:pt x="293" y="201"/>
                  </a:cubicBezTo>
                  <a:cubicBezTo>
                    <a:pt x="293" y="200"/>
                    <a:pt x="293" y="198"/>
                    <a:pt x="293" y="198"/>
                  </a:cubicBezTo>
                  <a:cubicBezTo>
                    <a:pt x="293" y="198"/>
                    <a:pt x="293" y="198"/>
                    <a:pt x="293" y="198"/>
                  </a:cubicBezTo>
                  <a:cubicBezTo>
                    <a:pt x="293" y="198"/>
                    <a:pt x="293" y="198"/>
                    <a:pt x="292" y="198"/>
                  </a:cubicBezTo>
                  <a:cubicBezTo>
                    <a:pt x="288" y="197"/>
                    <a:pt x="288" y="194"/>
                    <a:pt x="288" y="193"/>
                  </a:cubicBezTo>
                  <a:cubicBezTo>
                    <a:pt x="288" y="192"/>
                    <a:pt x="288" y="192"/>
                    <a:pt x="288" y="192"/>
                  </a:cubicBezTo>
                  <a:cubicBezTo>
                    <a:pt x="288" y="186"/>
                    <a:pt x="288" y="186"/>
                    <a:pt x="288" y="186"/>
                  </a:cubicBezTo>
                  <a:cubicBezTo>
                    <a:pt x="288" y="186"/>
                    <a:pt x="288" y="185"/>
                    <a:pt x="288" y="185"/>
                  </a:cubicBezTo>
                  <a:cubicBezTo>
                    <a:pt x="288" y="184"/>
                    <a:pt x="288" y="184"/>
                    <a:pt x="288" y="184"/>
                  </a:cubicBezTo>
                  <a:cubicBezTo>
                    <a:pt x="288" y="183"/>
                    <a:pt x="287" y="183"/>
                    <a:pt x="286" y="183"/>
                  </a:cubicBezTo>
                  <a:cubicBezTo>
                    <a:pt x="283" y="183"/>
                    <a:pt x="283" y="183"/>
                    <a:pt x="283" y="183"/>
                  </a:cubicBezTo>
                  <a:cubicBezTo>
                    <a:pt x="283" y="180"/>
                    <a:pt x="283" y="180"/>
                    <a:pt x="283" y="180"/>
                  </a:cubicBezTo>
                  <a:cubicBezTo>
                    <a:pt x="284" y="179"/>
                    <a:pt x="284" y="179"/>
                    <a:pt x="284" y="179"/>
                  </a:cubicBezTo>
                  <a:cubicBezTo>
                    <a:pt x="284" y="179"/>
                    <a:pt x="284" y="179"/>
                    <a:pt x="284" y="179"/>
                  </a:cubicBezTo>
                  <a:cubicBezTo>
                    <a:pt x="283" y="179"/>
                    <a:pt x="283" y="179"/>
                    <a:pt x="282" y="179"/>
                  </a:cubicBezTo>
                  <a:cubicBezTo>
                    <a:pt x="281" y="179"/>
                    <a:pt x="281" y="179"/>
                    <a:pt x="281" y="179"/>
                  </a:cubicBezTo>
                  <a:cubicBezTo>
                    <a:pt x="281" y="179"/>
                    <a:pt x="281" y="179"/>
                    <a:pt x="281" y="179"/>
                  </a:cubicBezTo>
                  <a:cubicBezTo>
                    <a:pt x="281" y="178"/>
                    <a:pt x="281" y="178"/>
                    <a:pt x="281" y="178"/>
                  </a:cubicBezTo>
                  <a:cubicBezTo>
                    <a:pt x="281" y="178"/>
                    <a:pt x="281" y="178"/>
                    <a:pt x="281" y="178"/>
                  </a:cubicBezTo>
                  <a:cubicBezTo>
                    <a:pt x="281" y="178"/>
                    <a:pt x="280" y="179"/>
                    <a:pt x="280" y="180"/>
                  </a:cubicBezTo>
                  <a:cubicBezTo>
                    <a:pt x="280" y="183"/>
                    <a:pt x="280" y="183"/>
                    <a:pt x="280" y="183"/>
                  </a:cubicBezTo>
                  <a:cubicBezTo>
                    <a:pt x="278" y="183"/>
                    <a:pt x="278" y="183"/>
                    <a:pt x="278" y="183"/>
                  </a:cubicBezTo>
                  <a:cubicBezTo>
                    <a:pt x="277" y="183"/>
                    <a:pt x="276" y="183"/>
                    <a:pt x="275" y="183"/>
                  </a:cubicBezTo>
                  <a:cubicBezTo>
                    <a:pt x="273" y="183"/>
                    <a:pt x="270" y="183"/>
                    <a:pt x="268" y="181"/>
                  </a:cubicBezTo>
                  <a:cubicBezTo>
                    <a:pt x="266" y="179"/>
                    <a:pt x="264" y="179"/>
                    <a:pt x="263" y="179"/>
                  </a:cubicBezTo>
                  <a:cubicBezTo>
                    <a:pt x="259" y="178"/>
                    <a:pt x="259" y="178"/>
                    <a:pt x="259" y="178"/>
                  </a:cubicBezTo>
                  <a:cubicBezTo>
                    <a:pt x="260" y="175"/>
                    <a:pt x="260" y="175"/>
                    <a:pt x="260" y="175"/>
                  </a:cubicBezTo>
                  <a:cubicBezTo>
                    <a:pt x="260" y="175"/>
                    <a:pt x="260" y="174"/>
                    <a:pt x="260" y="174"/>
                  </a:cubicBezTo>
                  <a:cubicBezTo>
                    <a:pt x="259" y="174"/>
                    <a:pt x="258" y="174"/>
                    <a:pt x="258" y="174"/>
                  </a:cubicBezTo>
                  <a:cubicBezTo>
                    <a:pt x="257" y="174"/>
                    <a:pt x="257" y="174"/>
                    <a:pt x="256" y="174"/>
                  </a:cubicBezTo>
                  <a:cubicBezTo>
                    <a:pt x="251" y="174"/>
                    <a:pt x="251" y="168"/>
                    <a:pt x="251" y="166"/>
                  </a:cubicBezTo>
                  <a:cubicBezTo>
                    <a:pt x="251" y="166"/>
                    <a:pt x="251" y="165"/>
                    <a:pt x="251" y="165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47" y="164"/>
                    <a:pt x="246" y="162"/>
                    <a:pt x="245" y="161"/>
                  </a:cubicBezTo>
                  <a:cubicBezTo>
                    <a:pt x="244" y="160"/>
                    <a:pt x="244" y="160"/>
                    <a:pt x="244" y="160"/>
                  </a:cubicBezTo>
                  <a:cubicBezTo>
                    <a:pt x="242" y="156"/>
                    <a:pt x="241" y="152"/>
                    <a:pt x="241" y="147"/>
                  </a:cubicBezTo>
                  <a:cubicBezTo>
                    <a:pt x="241" y="143"/>
                    <a:pt x="241" y="143"/>
                    <a:pt x="241" y="143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6" y="143"/>
                    <a:pt x="246" y="143"/>
                    <a:pt x="246" y="143"/>
                  </a:cubicBezTo>
                  <a:cubicBezTo>
                    <a:pt x="246" y="140"/>
                    <a:pt x="248" y="139"/>
                    <a:pt x="251" y="139"/>
                  </a:cubicBezTo>
                  <a:cubicBezTo>
                    <a:pt x="261" y="139"/>
                    <a:pt x="261" y="139"/>
                    <a:pt x="261" y="139"/>
                  </a:cubicBezTo>
                  <a:cubicBezTo>
                    <a:pt x="260" y="138"/>
                    <a:pt x="259" y="137"/>
                    <a:pt x="258" y="135"/>
                  </a:cubicBezTo>
                  <a:cubicBezTo>
                    <a:pt x="258" y="135"/>
                    <a:pt x="258" y="134"/>
                    <a:pt x="258" y="134"/>
                  </a:cubicBezTo>
                  <a:cubicBezTo>
                    <a:pt x="256" y="132"/>
                    <a:pt x="253" y="129"/>
                    <a:pt x="251" y="128"/>
                  </a:cubicBezTo>
                  <a:cubicBezTo>
                    <a:pt x="250" y="127"/>
                    <a:pt x="249" y="127"/>
                    <a:pt x="248" y="127"/>
                  </a:cubicBezTo>
                  <a:cubicBezTo>
                    <a:pt x="246" y="126"/>
                    <a:pt x="246" y="124"/>
                    <a:pt x="246" y="122"/>
                  </a:cubicBezTo>
                  <a:cubicBezTo>
                    <a:pt x="246" y="122"/>
                    <a:pt x="245" y="122"/>
                    <a:pt x="245" y="122"/>
                  </a:cubicBezTo>
                  <a:cubicBezTo>
                    <a:pt x="244" y="122"/>
                    <a:pt x="243" y="122"/>
                    <a:pt x="241" y="121"/>
                  </a:cubicBezTo>
                  <a:cubicBezTo>
                    <a:pt x="239" y="119"/>
                    <a:pt x="239" y="119"/>
                    <a:pt x="239" y="119"/>
                  </a:cubicBezTo>
                  <a:cubicBezTo>
                    <a:pt x="237" y="118"/>
                    <a:pt x="235" y="116"/>
                    <a:pt x="233" y="115"/>
                  </a:cubicBezTo>
                  <a:cubicBezTo>
                    <a:pt x="231" y="113"/>
                    <a:pt x="227" y="112"/>
                    <a:pt x="224" y="112"/>
                  </a:cubicBezTo>
                  <a:cubicBezTo>
                    <a:pt x="223" y="112"/>
                    <a:pt x="222" y="112"/>
                    <a:pt x="221" y="112"/>
                  </a:cubicBezTo>
                  <a:cubicBezTo>
                    <a:pt x="221" y="113"/>
                    <a:pt x="220" y="113"/>
                    <a:pt x="219" y="114"/>
                  </a:cubicBezTo>
                  <a:cubicBezTo>
                    <a:pt x="219" y="115"/>
                    <a:pt x="219" y="116"/>
                    <a:pt x="219" y="117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20" y="120"/>
                    <a:pt x="221" y="121"/>
                    <a:pt x="222" y="123"/>
                  </a:cubicBezTo>
                  <a:cubicBezTo>
                    <a:pt x="224" y="125"/>
                    <a:pt x="224" y="125"/>
                    <a:pt x="224" y="125"/>
                  </a:cubicBezTo>
                  <a:cubicBezTo>
                    <a:pt x="228" y="130"/>
                    <a:pt x="232" y="137"/>
                    <a:pt x="233" y="145"/>
                  </a:cubicBezTo>
                  <a:cubicBezTo>
                    <a:pt x="233" y="149"/>
                    <a:pt x="232" y="153"/>
                    <a:pt x="229" y="157"/>
                  </a:cubicBezTo>
                  <a:cubicBezTo>
                    <a:pt x="229" y="157"/>
                    <a:pt x="229" y="157"/>
                    <a:pt x="228" y="158"/>
                  </a:cubicBezTo>
                  <a:cubicBezTo>
                    <a:pt x="229" y="159"/>
                    <a:pt x="228" y="160"/>
                    <a:pt x="228" y="161"/>
                  </a:cubicBezTo>
                  <a:cubicBezTo>
                    <a:pt x="226" y="164"/>
                    <a:pt x="223" y="164"/>
                    <a:pt x="222" y="164"/>
                  </a:cubicBezTo>
                  <a:cubicBezTo>
                    <a:pt x="222" y="164"/>
                    <a:pt x="221" y="164"/>
                    <a:pt x="221" y="164"/>
                  </a:cubicBezTo>
                  <a:cubicBezTo>
                    <a:pt x="219" y="164"/>
                    <a:pt x="218" y="162"/>
                    <a:pt x="217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7" y="161"/>
                    <a:pt x="216" y="160"/>
                    <a:pt x="216" y="159"/>
                  </a:cubicBezTo>
                  <a:cubicBezTo>
                    <a:pt x="215" y="158"/>
                    <a:pt x="214" y="157"/>
                    <a:pt x="214" y="156"/>
                  </a:cubicBezTo>
                  <a:cubicBezTo>
                    <a:pt x="213" y="156"/>
                    <a:pt x="212" y="155"/>
                    <a:pt x="211" y="155"/>
                  </a:cubicBezTo>
                  <a:cubicBezTo>
                    <a:pt x="209" y="155"/>
                    <a:pt x="209" y="155"/>
                    <a:pt x="209" y="155"/>
                  </a:cubicBezTo>
                  <a:cubicBezTo>
                    <a:pt x="208" y="153"/>
                    <a:pt x="208" y="153"/>
                    <a:pt x="208" y="153"/>
                  </a:cubicBezTo>
                  <a:cubicBezTo>
                    <a:pt x="208" y="152"/>
                    <a:pt x="207" y="151"/>
                    <a:pt x="207" y="150"/>
                  </a:cubicBezTo>
                  <a:cubicBezTo>
                    <a:pt x="206" y="149"/>
                    <a:pt x="204" y="147"/>
                    <a:pt x="204" y="145"/>
                  </a:cubicBezTo>
                  <a:cubicBezTo>
                    <a:pt x="203" y="144"/>
                    <a:pt x="203" y="143"/>
                    <a:pt x="203" y="142"/>
                  </a:cubicBezTo>
                  <a:cubicBezTo>
                    <a:pt x="203" y="142"/>
                    <a:pt x="203" y="141"/>
                    <a:pt x="203" y="141"/>
                  </a:cubicBezTo>
                  <a:cubicBezTo>
                    <a:pt x="203" y="141"/>
                    <a:pt x="203" y="141"/>
                    <a:pt x="203" y="141"/>
                  </a:cubicBezTo>
                  <a:cubicBezTo>
                    <a:pt x="203" y="141"/>
                    <a:pt x="203" y="141"/>
                    <a:pt x="201" y="141"/>
                  </a:cubicBezTo>
                  <a:cubicBezTo>
                    <a:pt x="200" y="141"/>
                    <a:pt x="199" y="141"/>
                    <a:pt x="199" y="141"/>
                  </a:cubicBezTo>
                  <a:cubicBezTo>
                    <a:pt x="198" y="141"/>
                    <a:pt x="197" y="141"/>
                    <a:pt x="197" y="141"/>
                  </a:cubicBezTo>
                  <a:cubicBezTo>
                    <a:pt x="193" y="141"/>
                    <a:pt x="193" y="141"/>
                    <a:pt x="193" y="141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4" y="137"/>
                    <a:pt x="194" y="136"/>
                    <a:pt x="194" y="136"/>
                  </a:cubicBezTo>
                  <a:cubicBezTo>
                    <a:pt x="194" y="136"/>
                    <a:pt x="194" y="136"/>
                    <a:pt x="194" y="136"/>
                  </a:cubicBezTo>
                  <a:cubicBezTo>
                    <a:pt x="194" y="136"/>
                    <a:pt x="193" y="136"/>
                    <a:pt x="191" y="136"/>
                  </a:cubicBezTo>
                  <a:cubicBezTo>
                    <a:pt x="190" y="136"/>
                    <a:pt x="189" y="136"/>
                    <a:pt x="189" y="136"/>
                  </a:cubicBezTo>
                  <a:cubicBezTo>
                    <a:pt x="189" y="136"/>
                    <a:pt x="188" y="136"/>
                    <a:pt x="188" y="136"/>
                  </a:cubicBezTo>
                  <a:cubicBezTo>
                    <a:pt x="190" y="139"/>
                    <a:pt x="192" y="141"/>
                    <a:pt x="195" y="143"/>
                  </a:cubicBezTo>
                  <a:cubicBezTo>
                    <a:pt x="195" y="143"/>
                    <a:pt x="196" y="143"/>
                    <a:pt x="196" y="143"/>
                  </a:cubicBezTo>
                  <a:cubicBezTo>
                    <a:pt x="197" y="144"/>
                    <a:pt x="200" y="145"/>
                    <a:pt x="200" y="148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199" y="169"/>
                    <a:pt x="198" y="171"/>
                    <a:pt x="197" y="172"/>
                  </a:cubicBezTo>
                  <a:cubicBezTo>
                    <a:pt x="197" y="172"/>
                    <a:pt x="196" y="173"/>
                    <a:pt x="196" y="173"/>
                  </a:cubicBezTo>
                  <a:cubicBezTo>
                    <a:pt x="196" y="174"/>
                    <a:pt x="195" y="175"/>
                    <a:pt x="195" y="175"/>
                  </a:cubicBezTo>
                  <a:cubicBezTo>
                    <a:pt x="195" y="179"/>
                    <a:pt x="195" y="179"/>
                    <a:pt x="195" y="179"/>
                  </a:cubicBezTo>
                  <a:cubicBezTo>
                    <a:pt x="184" y="179"/>
                    <a:pt x="184" y="179"/>
                    <a:pt x="184" y="179"/>
                  </a:cubicBezTo>
                  <a:cubicBezTo>
                    <a:pt x="184" y="175"/>
                    <a:pt x="184" y="175"/>
                    <a:pt x="184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4" y="174"/>
                    <a:pt x="184" y="174"/>
                    <a:pt x="183" y="174"/>
                  </a:cubicBezTo>
                  <a:cubicBezTo>
                    <a:pt x="180" y="174"/>
                    <a:pt x="180" y="174"/>
                    <a:pt x="180" y="174"/>
                  </a:cubicBezTo>
                  <a:cubicBezTo>
                    <a:pt x="180" y="158"/>
                    <a:pt x="180" y="158"/>
                    <a:pt x="180" y="158"/>
                  </a:cubicBezTo>
                  <a:cubicBezTo>
                    <a:pt x="180" y="156"/>
                    <a:pt x="178" y="154"/>
                    <a:pt x="176" y="152"/>
                  </a:cubicBezTo>
                  <a:cubicBezTo>
                    <a:pt x="175" y="150"/>
                    <a:pt x="173" y="150"/>
                    <a:pt x="170" y="150"/>
                  </a:cubicBezTo>
                  <a:cubicBezTo>
                    <a:pt x="165" y="150"/>
                    <a:pt x="165" y="150"/>
                    <a:pt x="165" y="150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6" y="146"/>
                    <a:pt x="166" y="146"/>
                    <a:pt x="166" y="146"/>
                  </a:cubicBezTo>
                  <a:cubicBezTo>
                    <a:pt x="165" y="146"/>
                    <a:pt x="163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58" y="146"/>
                    <a:pt x="157" y="144"/>
                    <a:pt x="156" y="142"/>
                  </a:cubicBezTo>
                  <a:cubicBezTo>
                    <a:pt x="155" y="142"/>
                    <a:pt x="155" y="141"/>
                    <a:pt x="155" y="140"/>
                  </a:cubicBezTo>
                  <a:cubicBezTo>
                    <a:pt x="154" y="139"/>
                    <a:pt x="153" y="138"/>
                    <a:pt x="152" y="137"/>
                  </a:cubicBezTo>
                  <a:cubicBezTo>
                    <a:pt x="151" y="136"/>
                    <a:pt x="150" y="136"/>
                    <a:pt x="147" y="136"/>
                  </a:cubicBezTo>
                  <a:cubicBezTo>
                    <a:pt x="147" y="136"/>
                    <a:pt x="147" y="136"/>
                    <a:pt x="147" y="136"/>
                  </a:cubicBezTo>
                  <a:cubicBezTo>
                    <a:pt x="147" y="136"/>
                    <a:pt x="146" y="136"/>
                    <a:pt x="146" y="136"/>
                  </a:cubicBezTo>
                  <a:cubicBezTo>
                    <a:pt x="144" y="136"/>
                    <a:pt x="143" y="135"/>
                    <a:pt x="142" y="133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1" y="132"/>
                    <a:pt x="139" y="132"/>
                    <a:pt x="138" y="132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5" y="132"/>
                    <a:pt x="134" y="132"/>
                    <a:pt x="134" y="133"/>
                  </a:cubicBezTo>
                  <a:cubicBezTo>
                    <a:pt x="133" y="136"/>
                    <a:pt x="131" y="136"/>
                    <a:pt x="130" y="136"/>
                  </a:cubicBezTo>
                  <a:cubicBezTo>
                    <a:pt x="130" y="136"/>
                    <a:pt x="130" y="136"/>
                    <a:pt x="129" y="136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5" y="136"/>
                    <a:pt x="115" y="137"/>
                    <a:pt x="115" y="140"/>
                  </a:cubicBezTo>
                  <a:cubicBezTo>
                    <a:pt x="115" y="145"/>
                    <a:pt x="113" y="149"/>
                    <a:pt x="108" y="150"/>
                  </a:cubicBezTo>
                  <a:cubicBezTo>
                    <a:pt x="105" y="151"/>
                    <a:pt x="105" y="151"/>
                    <a:pt x="105" y="151"/>
                  </a:cubicBezTo>
                  <a:cubicBezTo>
                    <a:pt x="104" y="148"/>
                    <a:pt x="104" y="148"/>
                    <a:pt x="104" y="148"/>
                  </a:cubicBezTo>
                  <a:cubicBezTo>
                    <a:pt x="103" y="137"/>
                    <a:pt x="98" y="127"/>
                    <a:pt x="89" y="118"/>
                  </a:cubicBezTo>
                  <a:cubicBezTo>
                    <a:pt x="87" y="116"/>
                    <a:pt x="85" y="114"/>
                    <a:pt x="83" y="112"/>
                  </a:cubicBezTo>
                  <a:cubicBezTo>
                    <a:pt x="77" y="106"/>
                    <a:pt x="71" y="100"/>
                    <a:pt x="67" y="92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71" y="87"/>
                    <a:pt x="73" y="86"/>
                    <a:pt x="74" y="84"/>
                  </a:cubicBezTo>
                  <a:cubicBezTo>
                    <a:pt x="75" y="83"/>
                    <a:pt x="75" y="82"/>
                    <a:pt x="76" y="81"/>
                  </a:cubicBezTo>
                  <a:cubicBezTo>
                    <a:pt x="76" y="80"/>
                    <a:pt x="77" y="79"/>
                    <a:pt x="77" y="78"/>
                  </a:cubicBezTo>
                  <a:cubicBezTo>
                    <a:pt x="78" y="76"/>
                    <a:pt x="80" y="73"/>
                    <a:pt x="82" y="71"/>
                  </a:cubicBezTo>
                  <a:cubicBezTo>
                    <a:pt x="85" y="69"/>
                    <a:pt x="88" y="69"/>
                    <a:pt x="90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2" y="69"/>
                    <a:pt x="94" y="68"/>
                    <a:pt x="94" y="68"/>
                  </a:cubicBezTo>
                  <a:cubicBezTo>
                    <a:pt x="94" y="67"/>
                    <a:pt x="94" y="67"/>
                    <a:pt x="95" y="67"/>
                  </a:cubicBezTo>
                  <a:cubicBezTo>
                    <a:pt x="95" y="66"/>
                    <a:pt x="96" y="64"/>
                    <a:pt x="99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5" y="64"/>
                    <a:pt x="106" y="64"/>
                  </a:cubicBezTo>
                  <a:cubicBezTo>
                    <a:pt x="106" y="64"/>
                    <a:pt x="107" y="64"/>
                    <a:pt x="108" y="64"/>
                  </a:cubicBezTo>
                  <a:cubicBezTo>
                    <a:pt x="108" y="64"/>
                    <a:pt x="108" y="64"/>
                    <a:pt x="109" y="64"/>
                  </a:cubicBezTo>
                  <a:cubicBezTo>
                    <a:pt x="109" y="64"/>
                    <a:pt x="109" y="63"/>
                    <a:pt x="109" y="63"/>
                  </a:cubicBezTo>
                  <a:cubicBezTo>
                    <a:pt x="109" y="61"/>
                    <a:pt x="110" y="59"/>
                    <a:pt x="114" y="59"/>
                  </a:cubicBezTo>
                  <a:cubicBezTo>
                    <a:pt x="114" y="59"/>
                    <a:pt x="114" y="59"/>
                    <a:pt x="115" y="59"/>
                  </a:cubicBezTo>
                  <a:cubicBezTo>
                    <a:pt x="115" y="59"/>
                    <a:pt x="115" y="59"/>
                    <a:pt x="116" y="5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130" y="61"/>
                    <a:pt x="131" y="60"/>
                    <a:pt x="132" y="60"/>
                  </a:cubicBezTo>
                  <a:cubicBezTo>
                    <a:pt x="132" y="60"/>
                    <a:pt x="132" y="60"/>
                    <a:pt x="133" y="60"/>
                  </a:cubicBezTo>
                  <a:cubicBezTo>
                    <a:pt x="133" y="59"/>
                    <a:pt x="133" y="59"/>
                    <a:pt x="133" y="58"/>
                  </a:cubicBezTo>
                  <a:cubicBezTo>
                    <a:pt x="132" y="58"/>
                    <a:pt x="132" y="57"/>
                    <a:pt x="131" y="56"/>
                  </a:cubicBezTo>
                  <a:cubicBezTo>
                    <a:pt x="128" y="55"/>
                    <a:pt x="127" y="53"/>
                    <a:pt x="127" y="51"/>
                  </a:cubicBezTo>
                  <a:cubicBezTo>
                    <a:pt x="126" y="51"/>
                    <a:pt x="126" y="50"/>
                    <a:pt x="126" y="50"/>
                  </a:cubicBezTo>
                  <a:cubicBezTo>
                    <a:pt x="124" y="48"/>
                    <a:pt x="123" y="47"/>
                    <a:pt x="122" y="47"/>
                  </a:cubicBezTo>
                  <a:cubicBezTo>
                    <a:pt x="118" y="46"/>
                    <a:pt x="118" y="41"/>
                    <a:pt x="118" y="40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3" y="31"/>
                    <a:pt x="123" y="31"/>
                  </a:cubicBezTo>
                  <a:cubicBezTo>
                    <a:pt x="123" y="31"/>
                    <a:pt x="123" y="30"/>
                    <a:pt x="123" y="29"/>
                  </a:cubicBezTo>
                  <a:cubicBezTo>
                    <a:pt x="123" y="29"/>
                    <a:pt x="123" y="28"/>
                    <a:pt x="123" y="27"/>
                  </a:cubicBezTo>
                  <a:cubicBezTo>
                    <a:pt x="123" y="26"/>
                    <a:pt x="124" y="24"/>
                    <a:pt x="123" y="23"/>
                  </a:cubicBezTo>
                  <a:cubicBezTo>
                    <a:pt x="123" y="23"/>
                    <a:pt x="122" y="23"/>
                    <a:pt x="122" y="23"/>
                  </a:cubicBezTo>
                  <a:cubicBezTo>
                    <a:pt x="120" y="23"/>
                    <a:pt x="120" y="22"/>
                    <a:pt x="119" y="22"/>
                  </a:cubicBezTo>
                  <a:cubicBezTo>
                    <a:pt x="118" y="20"/>
                    <a:pt x="118" y="19"/>
                    <a:pt x="118" y="18"/>
                  </a:cubicBezTo>
                  <a:cubicBezTo>
                    <a:pt x="118" y="18"/>
                    <a:pt x="118" y="18"/>
                    <a:pt x="118" y="17"/>
                  </a:cubicBezTo>
                  <a:cubicBezTo>
                    <a:pt x="118" y="17"/>
                    <a:pt x="118" y="16"/>
                    <a:pt x="118" y="16"/>
                  </a:cubicBezTo>
                  <a:cubicBezTo>
                    <a:pt x="119" y="15"/>
                    <a:pt x="119" y="14"/>
                    <a:pt x="11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14"/>
                    <a:pt x="117" y="14"/>
                    <a:pt x="117" y="14"/>
                  </a:cubicBezTo>
                  <a:cubicBezTo>
                    <a:pt x="115" y="14"/>
                    <a:pt x="114" y="12"/>
                    <a:pt x="114" y="9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6" y="7"/>
                    <a:pt x="132" y="10"/>
                    <a:pt x="139" y="13"/>
                  </a:cubicBezTo>
                  <a:cubicBezTo>
                    <a:pt x="147" y="17"/>
                    <a:pt x="156" y="22"/>
                    <a:pt x="164" y="27"/>
                  </a:cubicBezTo>
                  <a:cubicBezTo>
                    <a:pt x="172" y="31"/>
                    <a:pt x="179" y="36"/>
                    <a:pt x="185" y="41"/>
                  </a:cubicBezTo>
                  <a:cubicBezTo>
                    <a:pt x="186" y="42"/>
                    <a:pt x="188" y="44"/>
                    <a:pt x="189" y="45"/>
                  </a:cubicBezTo>
                  <a:cubicBezTo>
                    <a:pt x="191" y="45"/>
                    <a:pt x="191" y="45"/>
                    <a:pt x="191" y="45"/>
                  </a:cubicBezTo>
                  <a:cubicBezTo>
                    <a:pt x="192" y="45"/>
                    <a:pt x="195" y="45"/>
                    <a:pt x="196" y="48"/>
                  </a:cubicBezTo>
                  <a:cubicBezTo>
                    <a:pt x="196" y="48"/>
                    <a:pt x="196" y="49"/>
                    <a:pt x="196" y="49"/>
                  </a:cubicBezTo>
                  <a:cubicBezTo>
                    <a:pt x="196" y="51"/>
                    <a:pt x="198" y="52"/>
                    <a:pt x="201" y="54"/>
                  </a:cubicBezTo>
                  <a:cubicBezTo>
                    <a:pt x="202" y="54"/>
                    <a:pt x="203" y="54"/>
                    <a:pt x="205" y="54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9" y="56"/>
                    <a:pt x="209" y="56"/>
                    <a:pt x="209" y="56"/>
                  </a:cubicBezTo>
                  <a:cubicBezTo>
                    <a:pt x="210" y="58"/>
                    <a:pt x="211" y="59"/>
                    <a:pt x="211" y="61"/>
                  </a:cubicBezTo>
                  <a:cubicBezTo>
                    <a:pt x="213" y="63"/>
                    <a:pt x="215" y="65"/>
                    <a:pt x="217" y="67"/>
                  </a:cubicBezTo>
                  <a:cubicBezTo>
                    <a:pt x="219" y="68"/>
                    <a:pt x="220" y="69"/>
                    <a:pt x="222" y="69"/>
                  </a:cubicBezTo>
                  <a:cubicBezTo>
                    <a:pt x="227" y="69"/>
                    <a:pt x="227" y="69"/>
                    <a:pt x="227" y="69"/>
                  </a:cubicBezTo>
                  <a:cubicBezTo>
                    <a:pt x="228" y="71"/>
                    <a:pt x="228" y="71"/>
                    <a:pt x="228" y="71"/>
                  </a:cubicBezTo>
                  <a:cubicBezTo>
                    <a:pt x="228" y="71"/>
                    <a:pt x="229" y="72"/>
                    <a:pt x="229" y="73"/>
                  </a:cubicBezTo>
                  <a:cubicBezTo>
                    <a:pt x="230" y="75"/>
                    <a:pt x="232" y="78"/>
                    <a:pt x="235" y="80"/>
                  </a:cubicBezTo>
                  <a:cubicBezTo>
                    <a:pt x="236" y="81"/>
                    <a:pt x="238" y="82"/>
                    <a:pt x="240" y="83"/>
                  </a:cubicBezTo>
                  <a:cubicBezTo>
                    <a:pt x="241" y="83"/>
                    <a:pt x="243" y="84"/>
                    <a:pt x="244" y="84"/>
                  </a:cubicBezTo>
                  <a:cubicBezTo>
                    <a:pt x="247" y="86"/>
                    <a:pt x="250" y="89"/>
                    <a:pt x="251" y="91"/>
                  </a:cubicBezTo>
                  <a:cubicBezTo>
                    <a:pt x="252" y="91"/>
                    <a:pt x="253" y="92"/>
                    <a:pt x="253" y="93"/>
                  </a:cubicBezTo>
                  <a:cubicBezTo>
                    <a:pt x="257" y="97"/>
                    <a:pt x="259" y="100"/>
                    <a:pt x="264" y="102"/>
                  </a:cubicBezTo>
                  <a:cubicBezTo>
                    <a:pt x="265" y="102"/>
                    <a:pt x="265" y="102"/>
                    <a:pt x="265" y="102"/>
                  </a:cubicBezTo>
                  <a:cubicBezTo>
                    <a:pt x="266" y="103"/>
                    <a:pt x="266" y="103"/>
                    <a:pt x="266" y="103"/>
                  </a:cubicBezTo>
                  <a:cubicBezTo>
                    <a:pt x="270" y="110"/>
                    <a:pt x="276" y="116"/>
                    <a:pt x="282" y="122"/>
                  </a:cubicBezTo>
                  <a:cubicBezTo>
                    <a:pt x="285" y="125"/>
                    <a:pt x="288" y="128"/>
                    <a:pt x="292" y="131"/>
                  </a:cubicBezTo>
                  <a:cubicBezTo>
                    <a:pt x="294" y="132"/>
                    <a:pt x="295" y="133"/>
                    <a:pt x="297" y="135"/>
                  </a:cubicBezTo>
                  <a:cubicBezTo>
                    <a:pt x="299" y="136"/>
                    <a:pt x="299" y="138"/>
                    <a:pt x="299" y="139"/>
                  </a:cubicBezTo>
                  <a:cubicBezTo>
                    <a:pt x="300" y="139"/>
                    <a:pt x="300" y="139"/>
                    <a:pt x="300" y="140"/>
                  </a:cubicBezTo>
                  <a:cubicBezTo>
                    <a:pt x="301" y="142"/>
                    <a:pt x="303" y="143"/>
                    <a:pt x="305" y="145"/>
                  </a:cubicBezTo>
                  <a:cubicBezTo>
                    <a:pt x="307" y="146"/>
                    <a:pt x="310" y="148"/>
                    <a:pt x="311" y="151"/>
                  </a:cubicBezTo>
                  <a:cubicBezTo>
                    <a:pt x="312" y="153"/>
                    <a:pt x="313" y="154"/>
                    <a:pt x="314" y="156"/>
                  </a:cubicBezTo>
                  <a:cubicBezTo>
                    <a:pt x="314" y="157"/>
                    <a:pt x="315" y="159"/>
                    <a:pt x="316" y="160"/>
                  </a:cubicBezTo>
                  <a:cubicBezTo>
                    <a:pt x="317" y="163"/>
                    <a:pt x="319" y="165"/>
                    <a:pt x="322" y="166"/>
                  </a:cubicBezTo>
                  <a:cubicBezTo>
                    <a:pt x="323" y="167"/>
                    <a:pt x="324" y="167"/>
                    <a:pt x="325" y="168"/>
                  </a:cubicBezTo>
                  <a:cubicBezTo>
                    <a:pt x="326" y="168"/>
                    <a:pt x="327" y="169"/>
                    <a:pt x="327" y="170"/>
                  </a:cubicBezTo>
                  <a:cubicBezTo>
                    <a:pt x="327" y="170"/>
                    <a:pt x="327" y="171"/>
                    <a:pt x="328" y="171"/>
                  </a:cubicBezTo>
                  <a:cubicBezTo>
                    <a:pt x="328" y="171"/>
                    <a:pt x="328" y="172"/>
                    <a:pt x="329" y="173"/>
                  </a:cubicBezTo>
                  <a:cubicBezTo>
                    <a:pt x="330" y="173"/>
                    <a:pt x="330" y="173"/>
                    <a:pt x="330" y="173"/>
                  </a:cubicBezTo>
                  <a:cubicBezTo>
                    <a:pt x="331" y="175"/>
                    <a:pt x="332" y="177"/>
                    <a:pt x="332" y="179"/>
                  </a:cubicBezTo>
                  <a:cubicBezTo>
                    <a:pt x="332" y="180"/>
                    <a:pt x="333" y="181"/>
                    <a:pt x="333" y="182"/>
                  </a:cubicBezTo>
                  <a:cubicBezTo>
                    <a:pt x="334" y="183"/>
                    <a:pt x="335" y="184"/>
                    <a:pt x="336" y="185"/>
                  </a:cubicBezTo>
                  <a:cubicBezTo>
                    <a:pt x="337" y="185"/>
                    <a:pt x="337" y="185"/>
                    <a:pt x="337" y="185"/>
                  </a:cubicBezTo>
                  <a:cubicBezTo>
                    <a:pt x="339" y="186"/>
                    <a:pt x="341" y="187"/>
                    <a:pt x="342" y="189"/>
                  </a:cubicBezTo>
                  <a:cubicBezTo>
                    <a:pt x="342" y="190"/>
                    <a:pt x="342" y="191"/>
                    <a:pt x="343" y="192"/>
                  </a:cubicBezTo>
                  <a:cubicBezTo>
                    <a:pt x="344" y="193"/>
                    <a:pt x="345" y="194"/>
                    <a:pt x="346" y="197"/>
                  </a:cubicBezTo>
                  <a:cubicBezTo>
                    <a:pt x="346" y="198"/>
                    <a:pt x="346" y="199"/>
                    <a:pt x="346" y="200"/>
                  </a:cubicBezTo>
                  <a:cubicBezTo>
                    <a:pt x="346" y="200"/>
                    <a:pt x="346" y="200"/>
                    <a:pt x="346" y="200"/>
                  </a:cubicBezTo>
                  <a:cubicBezTo>
                    <a:pt x="346" y="200"/>
                    <a:pt x="347" y="201"/>
                    <a:pt x="347" y="201"/>
                  </a:cubicBezTo>
                  <a:cubicBezTo>
                    <a:pt x="350" y="201"/>
                    <a:pt x="351" y="203"/>
                    <a:pt x="352" y="204"/>
                  </a:cubicBezTo>
                  <a:cubicBezTo>
                    <a:pt x="352" y="204"/>
                    <a:pt x="352" y="205"/>
                    <a:pt x="352" y="205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53" y="206"/>
                    <a:pt x="354" y="207"/>
                    <a:pt x="355" y="209"/>
                  </a:cubicBezTo>
                  <a:cubicBezTo>
                    <a:pt x="355" y="210"/>
                    <a:pt x="356" y="212"/>
                    <a:pt x="356" y="213"/>
                  </a:cubicBezTo>
                  <a:cubicBezTo>
                    <a:pt x="356" y="214"/>
                    <a:pt x="356" y="214"/>
                    <a:pt x="356" y="215"/>
                  </a:cubicBezTo>
                  <a:cubicBezTo>
                    <a:pt x="356" y="215"/>
                    <a:pt x="356" y="215"/>
                    <a:pt x="356" y="215"/>
                  </a:cubicBezTo>
                  <a:cubicBezTo>
                    <a:pt x="356" y="215"/>
                    <a:pt x="357" y="215"/>
                    <a:pt x="358" y="215"/>
                  </a:cubicBezTo>
                  <a:cubicBezTo>
                    <a:pt x="360" y="215"/>
                    <a:pt x="360" y="215"/>
                    <a:pt x="360" y="215"/>
                  </a:cubicBezTo>
                  <a:cubicBezTo>
                    <a:pt x="360" y="221"/>
                    <a:pt x="360" y="221"/>
                    <a:pt x="360" y="221"/>
                  </a:cubicBezTo>
                  <a:cubicBezTo>
                    <a:pt x="360" y="222"/>
                    <a:pt x="360" y="222"/>
                    <a:pt x="360" y="223"/>
                  </a:cubicBezTo>
                  <a:cubicBezTo>
                    <a:pt x="360" y="223"/>
                    <a:pt x="360" y="224"/>
                    <a:pt x="360" y="224"/>
                  </a:cubicBezTo>
                  <a:cubicBezTo>
                    <a:pt x="361" y="224"/>
                    <a:pt x="362" y="224"/>
                    <a:pt x="362" y="224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5" y="227"/>
                    <a:pt x="365" y="227"/>
                    <a:pt x="365" y="227"/>
                  </a:cubicBezTo>
                  <a:cubicBezTo>
                    <a:pt x="365" y="227"/>
                    <a:pt x="366" y="228"/>
                    <a:pt x="366" y="229"/>
                  </a:cubicBezTo>
                  <a:cubicBezTo>
                    <a:pt x="367" y="230"/>
                    <a:pt x="369" y="231"/>
                    <a:pt x="369" y="233"/>
                  </a:cubicBezTo>
                  <a:cubicBezTo>
                    <a:pt x="370" y="235"/>
                    <a:pt x="370" y="236"/>
                    <a:pt x="370" y="237"/>
                  </a:cubicBezTo>
                  <a:cubicBezTo>
                    <a:pt x="370" y="237"/>
                    <a:pt x="370" y="238"/>
                    <a:pt x="370" y="238"/>
                  </a:cubicBezTo>
                  <a:cubicBezTo>
                    <a:pt x="370" y="238"/>
                    <a:pt x="370" y="238"/>
                    <a:pt x="370" y="238"/>
                  </a:cubicBezTo>
                  <a:cubicBezTo>
                    <a:pt x="371" y="238"/>
                    <a:pt x="371" y="238"/>
                    <a:pt x="371" y="238"/>
                  </a:cubicBezTo>
                  <a:cubicBezTo>
                    <a:pt x="373" y="238"/>
                    <a:pt x="375" y="240"/>
                    <a:pt x="375" y="243"/>
                  </a:cubicBezTo>
                  <a:cubicBezTo>
                    <a:pt x="375" y="247"/>
                    <a:pt x="375" y="247"/>
                    <a:pt x="375" y="247"/>
                  </a:cubicBezTo>
                  <a:cubicBezTo>
                    <a:pt x="374" y="247"/>
                    <a:pt x="374" y="247"/>
                    <a:pt x="374" y="247"/>
                  </a:cubicBezTo>
                  <a:cubicBezTo>
                    <a:pt x="374" y="247"/>
                    <a:pt x="374" y="247"/>
                    <a:pt x="374" y="247"/>
                  </a:cubicBezTo>
                  <a:cubicBezTo>
                    <a:pt x="374" y="247"/>
                    <a:pt x="374" y="247"/>
                    <a:pt x="374" y="247"/>
                  </a:cubicBezTo>
                  <a:cubicBezTo>
                    <a:pt x="375" y="247"/>
                    <a:pt x="375" y="248"/>
                    <a:pt x="376" y="248"/>
                  </a:cubicBezTo>
                  <a:cubicBezTo>
                    <a:pt x="379" y="248"/>
                    <a:pt x="379" y="248"/>
                    <a:pt x="379" y="248"/>
                  </a:cubicBezTo>
                  <a:cubicBezTo>
                    <a:pt x="379" y="251"/>
                    <a:pt x="379" y="251"/>
                    <a:pt x="379" y="251"/>
                  </a:cubicBezTo>
                  <a:cubicBezTo>
                    <a:pt x="379" y="252"/>
                    <a:pt x="379" y="252"/>
                    <a:pt x="379" y="253"/>
                  </a:cubicBezTo>
                  <a:cubicBezTo>
                    <a:pt x="379" y="254"/>
                    <a:pt x="379" y="256"/>
                    <a:pt x="379" y="257"/>
                  </a:cubicBezTo>
                  <a:cubicBezTo>
                    <a:pt x="380" y="257"/>
                    <a:pt x="381" y="257"/>
                    <a:pt x="381" y="257"/>
                  </a:cubicBezTo>
                  <a:cubicBezTo>
                    <a:pt x="384" y="257"/>
                    <a:pt x="384" y="257"/>
                    <a:pt x="384" y="257"/>
                  </a:cubicBezTo>
                  <a:cubicBezTo>
                    <a:pt x="384" y="264"/>
                    <a:pt x="384" y="264"/>
                    <a:pt x="384" y="264"/>
                  </a:cubicBezTo>
                  <a:cubicBezTo>
                    <a:pt x="384" y="264"/>
                    <a:pt x="384" y="265"/>
                    <a:pt x="384" y="265"/>
                  </a:cubicBezTo>
                  <a:cubicBezTo>
                    <a:pt x="384" y="266"/>
                    <a:pt x="384" y="266"/>
                    <a:pt x="384" y="266"/>
                  </a:cubicBezTo>
                  <a:cubicBezTo>
                    <a:pt x="384" y="267"/>
                    <a:pt x="385" y="267"/>
                    <a:pt x="386" y="267"/>
                  </a:cubicBezTo>
                  <a:cubicBezTo>
                    <a:pt x="388" y="267"/>
                    <a:pt x="388" y="267"/>
                    <a:pt x="388" y="267"/>
                  </a:cubicBezTo>
                  <a:cubicBezTo>
                    <a:pt x="389" y="270"/>
                    <a:pt x="389" y="270"/>
                    <a:pt x="389" y="270"/>
                  </a:cubicBezTo>
                  <a:cubicBezTo>
                    <a:pt x="389" y="271"/>
                    <a:pt x="389" y="272"/>
                    <a:pt x="389" y="273"/>
                  </a:cubicBezTo>
                  <a:cubicBezTo>
                    <a:pt x="388" y="274"/>
                    <a:pt x="388" y="275"/>
                    <a:pt x="389" y="276"/>
                  </a:cubicBezTo>
                  <a:cubicBezTo>
                    <a:pt x="389" y="276"/>
                    <a:pt x="389" y="276"/>
                    <a:pt x="389" y="276"/>
                  </a:cubicBezTo>
                  <a:cubicBezTo>
                    <a:pt x="389" y="276"/>
                    <a:pt x="390" y="276"/>
                    <a:pt x="390" y="276"/>
                  </a:cubicBezTo>
                  <a:cubicBezTo>
                    <a:pt x="391" y="276"/>
                    <a:pt x="392" y="277"/>
                    <a:pt x="393" y="277"/>
                  </a:cubicBezTo>
                  <a:cubicBezTo>
                    <a:pt x="394" y="279"/>
                    <a:pt x="394" y="280"/>
                    <a:pt x="393" y="281"/>
                  </a:cubicBezTo>
                  <a:cubicBezTo>
                    <a:pt x="393" y="281"/>
                    <a:pt x="393" y="281"/>
                    <a:pt x="393" y="282"/>
                  </a:cubicBezTo>
                  <a:cubicBezTo>
                    <a:pt x="393" y="284"/>
                    <a:pt x="393" y="286"/>
                    <a:pt x="392" y="288"/>
                  </a:cubicBezTo>
                  <a:cubicBezTo>
                    <a:pt x="392" y="289"/>
                    <a:pt x="392" y="290"/>
                    <a:pt x="392" y="291"/>
                  </a:cubicBezTo>
                  <a:cubicBezTo>
                    <a:pt x="391" y="293"/>
                    <a:pt x="391" y="296"/>
                    <a:pt x="391" y="299"/>
                  </a:cubicBezTo>
                  <a:cubicBezTo>
                    <a:pt x="391" y="305"/>
                    <a:pt x="392" y="311"/>
                    <a:pt x="393" y="319"/>
                  </a:cubicBezTo>
                  <a:cubicBezTo>
                    <a:pt x="395" y="334"/>
                    <a:pt x="399" y="348"/>
                    <a:pt x="403" y="358"/>
                  </a:cubicBezTo>
                  <a:cubicBezTo>
                    <a:pt x="405" y="365"/>
                    <a:pt x="405" y="365"/>
                    <a:pt x="405" y="365"/>
                  </a:cubicBezTo>
                  <a:cubicBezTo>
                    <a:pt x="398" y="362"/>
                    <a:pt x="398" y="362"/>
                    <a:pt x="398" y="362"/>
                  </a:cubicBezTo>
                  <a:cubicBezTo>
                    <a:pt x="395" y="361"/>
                    <a:pt x="392" y="359"/>
                    <a:pt x="389" y="356"/>
                  </a:cubicBezTo>
                  <a:cubicBezTo>
                    <a:pt x="388" y="353"/>
                    <a:pt x="387" y="351"/>
                    <a:pt x="387" y="349"/>
                  </a:cubicBezTo>
                  <a:cubicBezTo>
                    <a:pt x="387" y="349"/>
                    <a:pt x="387" y="349"/>
                    <a:pt x="387" y="349"/>
                  </a:cubicBezTo>
                  <a:cubicBezTo>
                    <a:pt x="383" y="348"/>
                    <a:pt x="382" y="346"/>
                    <a:pt x="382" y="344"/>
                  </a:cubicBezTo>
                  <a:cubicBezTo>
                    <a:pt x="382" y="337"/>
                    <a:pt x="382" y="337"/>
                    <a:pt x="382" y="337"/>
                  </a:cubicBezTo>
                  <a:cubicBezTo>
                    <a:pt x="382" y="336"/>
                    <a:pt x="382" y="335"/>
                    <a:pt x="382" y="334"/>
                  </a:cubicBezTo>
                  <a:cubicBezTo>
                    <a:pt x="382" y="334"/>
                    <a:pt x="382" y="334"/>
                    <a:pt x="382" y="334"/>
                  </a:cubicBezTo>
                  <a:cubicBezTo>
                    <a:pt x="382" y="334"/>
                    <a:pt x="382" y="334"/>
                    <a:pt x="381" y="334"/>
                  </a:cubicBezTo>
                  <a:cubicBezTo>
                    <a:pt x="377" y="334"/>
                    <a:pt x="378" y="329"/>
                    <a:pt x="378" y="328"/>
                  </a:cubicBezTo>
                  <a:cubicBezTo>
                    <a:pt x="378" y="327"/>
                    <a:pt x="378" y="326"/>
                    <a:pt x="378" y="325"/>
                  </a:cubicBezTo>
                  <a:cubicBezTo>
                    <a:pt x="378" y="325"/>
                    <a:pt x="378" y="325"/>
                    <a:pt x="377" y="325"/>
                  </a:cubicBezTo>
                  <a:cubicBezTo>
                    <a:pt x="376" y="325"/>
                    <a:pt x="374" y="325"/>
                    <a:pt x="373" y="322"/>
                  </a:cubicBezTo>
                  <a:cubicBezTo>
                    <a:pt x="373" y="321"/>
                    <a:pt x="372" y="321"/>
                    <a:pt x="371" y="320"/>
                  </a:cubicBezTo>
                  <a:cubicBezTo>
                    <a:pt x="370" y="318"/>
                    <a:pt x="369" y="317"/>
                    <a:pt x="369" y="315"/>
                  </a:cubicBezTo>
                  <a:cubicBezTo>
                    <a:pt x="368" y="314"/>
                    <a:pt x="368" y="313"/>
                    <a:pt x="368" y="312"/>
                  </a:cubicBezTo>
                  <a:cubicBezTo>
                    <a:pt x="368" y="311"/>
                    <a:pt x="368" y="311"/>
                    <a:pt x="368" y="311"/>
                  </a:cubicBezTo>
                  <a:cubicBezTo>
                    <a:pt x="368" y="311"/>
                    <a:pt x="368" y="311"/>
                    <a:pt x="368" y="311"/>
                  </a:cubicBezTo>
                  <a:cubicBezTo>
                    <a:pt x="367" y="311"/>
                    <a:pt x="367" y="311"/>
                    <a:pt x="367" y="311"/>
                  </a:cubicBezTo>
                  <a:cubicBezTo>
                    <a:pt x="365" y="311"/>
                    <a:pt x="364" y="309"/>
                    <a:pt x="364" y="306"/>
                  </a:cubicBezTo>
                  <a:cubicBezTo>
                    <a:pt x="364" y="304"/>
                    <a:pt x="364" y="304"/>
                    <a:pt x="364" y="304"/>
                  </a:cubicBezTo>
                  <a:cubicBezTo>
                    <a:pt x="364" y="303"/>
                    <a:pt x="364" y="302"/>
                    <a:pt x="363" y="301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1"/>
                    <a:pt x="363" y="301"/>
                    <a:pt x="362" y="301"/>
                  </a:cubicBezTo>
                  <a:cubicBezTo>
                    <a:pt x="358" y="301"/>
                    <a:pt x="359" y="296"/>
                    <a:pt x="359" y="295"/>
                  </a:cubicBezTo>
                  <a:cubicBezTo>
                    <a:pt x="359" y="294"/>
                    <a:pt x="359" y="293"/>
                    <a:pt x="359" y="292"/>
                  </a:cubicBezTo>
                  <a:cubicBezTo>
                    <a:pt x="359" y="292"/>
                    <a:pt x="359" y="292"/>
                    <a:pt x="359" y="292"/>
                  </a:cubicBezTo>
                  <a:cubicBezTo>
                    <a:pt x="355" y="292"/>
                    <a:pt x="354" y="289"/>
                    <a:pt x="354" y="287"/>
                  </a:cubicBezTo>
                  <a:cubicBezTo>
                    <a:pt x="354" y="285"/>
                    <a:pt x="354" y="285"/>
                    <a:pt x="353" y="283"/>
                  </a:cubicBezTo>
                  <a:cubicBezTo>
                    <a:pt x="352" y="280"/>
                    <a:pt x="351" y="279"/>
                    <a:pt x="349" y="278"/>
                  </a:cubicBezTo>
                  <a:cubicBezTo>
                    <a:pt x="349" y="278"/>
                    <a:pt x="348" y="278"/>
                    <a:pt x="347" y="278"/>
                  </a:cubicBezTo>
                  <a:cubicBezTo>
                    <a:pt x="345" y="278"/>
                    <a:pt x="341" y="277"/>
                    <a:pt x="340" y="273"/>
                  </a:cubicBezTo>
                  <a:cubicBezTo>
                    <a:pt x="340" y="271"/>
                    <a:pt x="340" y="270"/>
                    <a:pt x="340" y="270"/>
                  </a:cubicBezTo>
                  <a:cubicBezTo>
                    <a:pt x="340" y="269"/>
                    <a:pt x="340" y="269"/>
                    <a:pt x="340" y="268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39" y="268"/>
                    <a:pt x="339" y="268"/>
                    <a:pt x="338" y="268"/>
                  </a:cubicBezTo>
                  <a:cubicBezTo>
                    <a:pt x="335" y="268"/>
                    <a:pt x="335" y="268"/>
                    <a:pt x="335" y="268"/>
                  </a:cubicBezTo>
                  <a:cubicBezTo>
                    <a:pt x="335" y="260"/>
                    <a:pt x="335" y="260"/>
                    <a:pt x="335" y="260"/>
                  </a:cubicBezTo>
                  <a:cubicBezTo>
                    <a:pt x="335" y="258"/>
                    <a:pt x="335" y="256"/>
                    <a:pt x="335" y="254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5" y="254"/>
                    <a:pt x="335" y="254"/>
                    <a:pt x="333" y="254"/>
                  </a:cubicBezTo>
                  <a:cubicBezTo>
                    <a:pt x="330" y="254"/>
                    <a:pt x="330" y="254"/>
                    <a:pt x="330" y="254"/>
                  </a:cubicBezTo>
                  <a:cubicBezTo>
                    <a:pt x="331" y="250"/>
                    <a:pt x="331" y="250"/>
                    <a:pt x="331" y="250"/>
                  </a:cubicBezTo>
                  <a:cubicBezTo>
                    <a:pt x="331" y="250"/>
                    <a:pt x="331" y="250"/>
                    <a:pt x="331" y="250"/>
                  </a:cubicBezTo>
                  <a:cubicBezTo>
                    <a:pt x="331" y="250"/>
                    <a:pt x="331" y="250"/>
                    <a:pt x="331" y="250"/>
                  </a:cubicBezTo>
                  <a:cubicBezTo>
                    <a:pt x="331" y="250"/>
                    <a:pt x="330" y="249"/>
                    <a:pt x="329" y="249"/>
                  </a:cubicBezTo>
                  <a:cubicBezTo>
                    <a:pt x="327" y="249"/>
                    <a:pt x="327" y="249"/>
                    <a:pt x="327" y="249"/>
                  </a:cubicBezTo>
                  <a:cubicBezTo>
                    <a:pt x="326" y="247"/>
                    <a:pt x="326" y="247"/>
                    <a:pt x="326" y="247"/>
                  </a:cubicBezTo>
                  <a:cubicBezTo>
                    <a:pt x="325" y="245"/>
                    <a:pt x="324" y="243"/>
                    <a:pt x="323" y="242"/>
                  </a:cubicBezTo>
                  <a:cubicBezTo>
                    <a:pt x="323" y="242"/>
                    <a:pt x="322" y="245"/>
                    <a:pt x="322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20" y="250"/>
                    <a:pt x="324" y="256"/>
                    <a:pt x="327" y="261"/>
                  </a:cubicBezTo>
                  <a:cubicBezTo>
                    <a:pt x="330" y="265"/>
                    <a:pt x="330" y="265"/>
                    <a:pt x="330" y="265"/>
                  </a:cubicBezTo>
                  <a:cubicBezTo>
                    <a:pt x="334" y="270"/>
                    <a:pt x="338" y="276"/>
                    <a:pt x="342" y="282"/>
                  </a:cubicBezTo>
                  <a:cubicBezTo>
                    <a:pt x="343" y="283"/>
                    <a:pt x="344" y="285"/>
                    <a:pt x="346" y="287"/>
                  </a:cubicBezTo>
                  <a:cubicBezTo>
                    <a:pt x="346" y="288"/>
                    <a:pt x="346" y="288"/>
                    <a:pt x="346" y="288"/>
                  </a:cubicBezTo>
                  <a:cubicBezTo>
                    <a:pt x="346" y="289"/>
                    <a:pt x="346" y="289"/>
                    <a:pt x="346" y="289"/>
                  </a:cubicBezTo>
                  <a:cubicBezTo>
                    <a:pt x="346" y="290"/>
                    <a:pt x="346" y="290"/>
                    <a:pt x="346" y="290"/>
                  </a:cubicBezTo>
                  <a:cubicBezTo>
                    <a:pt x="347" y="290"/>
                    <a:pt x="347" y="290"/>
                    <a:pt x="348" y="290"/>
                  </a:cubicBezTo>
                  <a:cubicBezTo>
                    <a:pt x="351" y="290"/>
                    <a:pt x="351" y="290"/>
                    <a:pt x="351" y="290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51" y="294"/>
                    <a:pt x="351" y="294"/>
                    <a:pt x="351" y="294"/>
                  </a:cubicBezTo>
                  <a:cubicBezTo>
                    <a:pt x="351" y="296"/>
                    <a:pt x="351" y="297"/>
                    <a:pt x="351" y="299"/>
                  </a:cubicBezTo>
                  <a:cubicBezTo>
                    <a:pt x="351" y="299"/>
                    <a:pt x="351" y="299"/>
                    <a:pt x="351" y="299"/>
                  </a:cubicBezTo>
                  <a:cubicBezTo>
                    <a:pt x="352" y="299"/>
                    <a:pt x="355" y="300"/>
                    <a:pt x="356" y="303"/>
                  </a:cubicBezTo>
                  <a:cubicBezTo>
                    <a:pt x="356" y="304"/>
                    <a:pt x="358" y="306"/>
                    <a:pt x="360" y="307"/>
                  </a:cubicBezTo>
                  <a:cubicBezTo>
                    <a:pt x="360" y="308"/>
                    <a:pt x="360" y="308"/>
                    <a:pt x="360" y="308"/>
                  </a:cubicBezTo>
                  <a:cubicBezTo>
                    <a:pt x="362" y="310"/>
                    <a:pt x="365" y="314"/>
                    <a:pt x="365" y="318"/>
                  </a:cubicBezTo>
                  <a:cubicBezTo>
                    <a:pt x="365" y="318"/>
                    <a:pt x="365" y="318"/>
                    <a:pt x="367" y="319"/>
                  </a:cubicBezTo>
                  <a:cubicBezTo>
                    <a:pt x="371" y="319"/>
                    <a:pt x="371" y="319"/>
                    <a:pt x="371" y="319"/>
                  </a:cubicBezTo>
                  <a:cubicBezTo>
                    <a:pt x="370" y="322"/>
                    <a:pt x="370" y="322"/>
                    <a:pt x="370" y="322"/>
                  </a:cubicBezTo>
                  <a:cubicBezTo>
                    <a:pt x="368" y="330"/>
                    <a:pt x="369" y="336"/>
                    <a:pt x="373" y="340"/>
                  </a:cubicBezTo>
                  <a:cubicBezTo>
                    <a:pt x="374" y="341"/>
                    <a:pt x="375" y="342"/>
                    <a:pt x="376" y="343"/>
                  </a:cubicBezTo>
                  <a:cubicBezTo>
                    <a:pt x="377" y="344"/>
                    <a:pt x="378" y="345"/>
                    <a:pt x="379" y="346"/>
                  </a:cubicBezTo>
                  <a:cubicBezTo>
                    <a:pt x="380" y="348"/>
                    <a:pt x="381" y="349"/>
                    <a:pt x="382" y="350"/>
                  </a:cubicBezTo>
                  <a:cubicBezTo>
                    <a:pt x="383" y="351"/>
                    <a:pt x="383" y="352"/>
                    <a:pt x="383" y="353"/>
                  </a:cubicBezTo>
                  <a:cubicBezTo>
                    <a:pt x="384" y="354"/>
                    <a:pt x="384" y="355"/>
                    <a:pt x="384" y="356"/>
                  </a:cubicBezTo>
                  <a:cubicBezTo>
                    <a:pt x="384" y="356"/>
                    <a:pt x="384" y="356"/>
                    <a:pt x="384" y="356"/>
                  </a:cubicBezTo>
                  <a:cubicBezTo>
                    <a:pt x="384" y="356"/>
                    <a:pt x="384" y="356"/>
                    <a:pt x="385" y="356"/>
                  </a:cubicBezTo>
                  <a:cubicBezTo>
                    <a:pt x="389" y="357"/>
                    <a:pt x="389" y="361"/>
                    <a:pt x="389" y="364"/>
                  </a:cubicBezTo>
                  <a:cubicBezTo>
                    <a:pt x="389" y="364"/>
                    <a:pt x="389" y="365"/>
                    <a:pt x="389" y="365"/>
                  </a:cubicBezTo>
                  <a:cubicBezTo>
                    <a:pt x="389" y="365"/>
                    <a:pt x="389" y="366"/>
                    <a:pt x="390" y="366"/>
                  </a:cubicBezTo>
                  <a:cubicBezTo>
                    <a:pt x="392" y="366"/>
                    <a:pt x="393" y="368"/>
                    <a:pt x="394" y="370"/>
                  </a:cubicBezTo>
                  <a:cubicBezTo>
                    <a:pt x="395" y="370"/>
                    <a:pt x="395" y="371"/>
                    <a:pt x="395" y="371"/>
                  </a:cubicBezTo>
                  <a:cubicBezTo>
                    <a:pt x="396" y="372"/>
                    <a:pt x="398" y="375"/>
                    <a:pt x="398" y="378"/>
                  </a:cubicBezTo>
                  <a:cubicBezTo>
                    <a:pt x="398" y="379"/>
                    <a:pt x="398" y="379"/>
                    <a:pt x="398" y="379"/>
                  </a:cubicBezTo>
                  <a:cubicBezTo>
                    <a:pt x="398" y="379"/>
                    <a:pt x="398" y="379"/>
                    <a:pt x="398" y="379"/>
                  </a:cubicBezTo>
                  <a:cubicBezTo>
                    <a:pt x="398" y="379"/>
                    <a:pt x="398" y="380"/>
                    <a:pt x="398" y="380"/>
                  </a:cubicBezTo>
                  <a:cubicBezTo>
                    <a:pt x="399" y="380"/>
                    <a:pt x="403" y="380"/>
                    <a:pt x="403" y="380"/>
                  </a:cubicBezTo>
                  <a:cubicBezTo>
                    <a:pt x="403" y="394"/>
                    <a:pt x="403" y="394"/>
                    <a:pt x="403" y="394"/>
                  </a:cubicBezTo>
                  <a:cubicBezTo>
                    <a:pt x="404" y="395"/>
                    <a:pt x="405" y="397"/>
                    <a:pt x="405" y="398"/>
                  </a:cubicBezTo>
                  <a:cubicBezTo>
                    <a:pt x="408" y="401"/>
                    <a:pt x="412" y="405"/>
                    <a:pt x="415" y="408"/>
                  </a:cubicBezTo>
                  <a:cubicBezTo>
                    <a:pt x="418" y="411"/>
                    <a:pt x="417" y="415"/>
                    <a:pt x="417" y="418"/>
                  </a:cubicBezTo>
                  <a:cubicBezTo>
                    <a:pt x="417" y="419"/>
                    <a:pt x="417" y="419"/>
                    <a:pt x="417" y="420"/>
                  </a:cubicBezTo>
                  <a:cubicBezTo>
                    <a:pt x="417" y="442"/>
                    <a:pt x="417" y="442"/>
                    <a:pt x="417" y="442"/>
                  </a:cubicBezTo>
                  <a:cubicBezTo>
                    <a:pt x="414" y="443"/>
                    <a:pt x="414" y="443"/>
                    <a:pt x="414" y="443"/>
                  </a:cubicBezTo>
                  <a:cubicBezTo>
                    <a:pt x="414" y="443"/>
                    <a:pt x="413" y="443"/>
                    <a:pt x="413" y="443"/>
                  </a:cubicBezTo>
                  <a:cubicBezTo>
                    <a:pt x="413" y="445"/>
                    <a:pt x="412" y="447"/>
                    <a:pt x="412" y="450"/>
                  </a:cubicBezTo>
                  <a:cubicBezTo>
                    <a:pt x="412" y="451"/>
                    <a:pt x="412" y="452"/>
                    <a:pt x="412" y="453"/>
                  </a:cubicBezTo>
                  <a:cubicBezTo>
                    <a:pt x="412" y="455"/>
                    <a:pt x="412" y="457"/>
                    <a:pt x="412" y="459"/>
                  </a:cubicBezTo>
                  <a:cubicBezTo>
                    <a:pt x="412" y="460"/>
                    <a:pt x="412" y="461"/>
                    <a:pt x="412" y="462"/>
                  </a:cubicBezTo>
                  <a:cubicBezTo>
                    <a:pt x="412" y="465"/>
                    <a:pt x="410" y="466"/>
                    <a:pt x="409" y="466"/>
                  </a:cubicBezTo>
                  <a:cubicBezTo>
                    <a:pt x="409" y="466"/>
                    <a:pt x="409" y="466"/>
                    <a:pt x="409" y="467"/>
                  </a:cubicBezTo>
                  <a:cubicBezTo>
                    <a:pt x="407" y="469"/>
                    <a:pt x="408" y="473"/>
                    <a:pt x="408" y="477"/>
                  </a:cubicBezTo>
                  <a:cubicBezTo>
                    <a:pt x="408" y="478"/>
                    <a:pt x="408" y="478"/>
                    <a:pt x="408" y="478"/>
                  </a:cubicBezTo>
                  <a:cubicBezTo>
                    <a:pt x="408" y="479"/>
                    <a:pt x="407" y="480"/>
                    <a:pt x="407" y="481"/>
                  </a:cubicBezTo>
                  <a:cubicBezTo>
                    <a:pt x="407" y="485"/>
                    <a:pt x="407" y="487"/>
                    <a:pt x="409" y="488"/>
                  </a:cubicBezTo>
                  <a:cubicBezTo>
                    <a:pt x="409" y="488"/>
                    <a:pt x="409" y="488"/>
                    <a:pt x="409" y="488"/>
                  </a:cubicBezTo>
                  <a:cubicBezTo>
                    <a:pt x="411" y="489"/>
                    <a:pt x="412" y="490"/>
                    <a:pt x="412" y="493"/>
                  </a:cubicBezTo>
                  <a:cubicBezTo>
                    <a:pt x="412" y="509"/>
                    <a:pt x="412" y="509"/>
                    <a:pt x="412" y="509"/>
                  </a:cubicBezTo>
                  <a:cubicBezTo>
                    <a:pt x="408" y="509"/>
                    <a:pt x="408" y="509"/>
                    <a:pt x="408" y="509"/>
                  </a:cubicBezTo>
                  <a:cubicBezTo>
                    <a:pt x="408" y="509"/>
                    <a:pt x="408" y="509"/>
                    <a:pt x="408" y="509"/>
                  </a:cubicBezTo>
                  <a:cubicBezTo>
                    <a:pt x="407" y="509"/>
                    <a:pt x="407" y="512"/>
                    <a:pt x="408" y="514"/>
                  </a:cubicBezTo>
                  <a:cubicBezTo>
                    <a:pt x="408" y="514"/>
                    <a:pt x="408" y="515"/>
                    <a:pt x="408" y="515"/>
                  </a:cubicBezTo>
                  <a:cubicBezTo>
                    <a:pt x="408" y="519"/>
                    <a:pt x="408" y="519"/>
                    <a:pt x="408" y="519"/>
                  </a:cubicBezTo>
                  <a:cubicBezTo>
                    <a:pt x="404" y="518"/>
                    <a:pt x="404" y="518"/>
                    <a:pt x="404" y="518"/>
                  </a:cubicBezTo>
                  <a:cubicBezTo>
                    <a:pt x="403" y="518"/>
                    <a:pt x="403" y="518"/>
                    <a:pt x="403" y="518"/>
                  </a:cubicBezTo>
                  <a:cubicBezTo>
                    <a:pt x="403" y="518"/>
                    <a:pt x="403" y="518"/>
                    <a:pt x="403" y="518"/>
                  </a:cubicBezTo>
                  <a:cubicBezTo>
                    <a:pt x="403" y="518"/>
                    <a:pt x="403" y="518"/>
                    <a:pt x="403" y="520"/>
                  </a:cubicBezTo>
                  <a:cubicBezTo>
                    <a:pt x="403" y="521"/>
                    <a:pt x="403" y="521"/>
                    <a:pt x="403" y="521"/>
                  </a:cubicBezTo>
                  <a:cubicBezTo>
                    <a:pt x="402" y="521"/>
                    <a:pt x="402" y="521"/>
                    <a:pt x="402" y="521"/>
                  </a:cubicBezTo>
                  <a:cubicBezTo>
                    <a:pt x="401" y="523"/>
                    <a:pt x="400" y="525"/>
                    <a:pt x="400" y="528"/>
                  </a:cubicBezTo>
                  <a:cubicBezTo>
                    <a:pt x="398" y="533"/>
                    <a:pt x="398" y="539"/>
                    <a:pt x="398" y="545"/>
                  </a:cubicBezTo>
                  <a:cubicBezTo>
                    <a:pt x="398" y="550"/>
                    <a:pt x="398" y="555"/>
                    <a:pt x="398" y="560"/>
                  </a:cubicBezTo>
                  <a:cubicBezTo>
                    <a:pt x="398" y="569"/>
                    <a:pt x="399" y="577"/>
                    <a:pt x="398" y="586"/>
                  </a:cubicBezTo>
                  <a:cubicBezTo>
                    <a:pt x="398" y="589"/>
                    <a:pt x="398" y="589"/>
                    <a:pt x="398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3" y="590"/>
                    <a:pt x="393" y="590"/>
                    <a:pt x="393" y="590"/>
                  </a:cubicBezTo>
                  <a:cubicBezTo>
                    <a:pt x="393" y="591"/>
                    <a:pt x="393" y="592"/>
                    <a:pt x="392" y="593"/>
                  </a:cubicBezTo>
                  <a:cubicBezTo>
                    <a:pt x="391" y="594"/>
                    <a:pt x="391" y="594"/>
                    <a:pt x="391" y="595"/>
                  </a:cubicBezTo>
                  <a:cubicBezTo>
                    <a:pt x="389" y="598"/>
                    <a:pt x="389" y="603"/>
                    <a:pt x="388" y="607"/>
                  </a:cubicBezTo>
                  <a:cubicBezTo>
                    <a:pt x="388" y="611"/>
                    <a:pt x="388" y="615"/>
                    <a:pt x="389" y="619"/>
                  </a:cubicBezTo>
                  <a:cubicBezTo>
                    <a:pt x="389" y="620"/>
                    <a:pt x="389" y="621"/>
                    <a:pt x="389" y="623"/>
                  </a:cubicBezTo>
                  <a:cubicBezTo>
                    <a:pt x="389" y="625"/>
                    <a:pt x="389" y="628"/>
                    <a:pt x="389" y="631"/>
                  </a:cubicBezTo>
                  <a:cubicBezTo>
                    <a:pt x="389" y="634"/>
                    <a:pt x="388" y="635"/>
                    <a:pt x="386" y="636"/>
                  </a:cubicBezTo>
                  <a:cubicBezTo>
                    <a:pt x="384" y="637"/>
                    <a:pt x="383" y="638"/>
                    <a:pt x="382" y="639"/>
                  </a:cubicBezTo>
                  <a:cubicBezTo>
                    <a:pt x="378" y="642"/>
                    <a:pt x="374" y="646"/>
                    <a:pt x="370" y="650"/>
                  </a:cubicBezTo>
                  <a:cubicBezTo>
                    <a:pt x="368" y="652"/>
                    <a:pt x="367" y="655"/>
                    <a:pt x="365" y="657"/>
                  </a:cubicBezTo>
                  <a:cubicBezTo>
                    <a:pt x="365" y="658"/>
                    <a:pt x="365" y="659"/>
                    <a:pt x="365" y="660"/>
                  </a:cubicBezTo>
                  <a:cubicBezTo>
                    <a:pt x="365" y="661"/>
                    <a:pt x="365" y="662"/>
                    <a:pt x="365" y="663"/>
                  </a:cubicBezTo>
                  <a:cubicBezTo>
                    <a:pt x="365" y="666"/>
                    <a:pt x="365" y="669"/>
                    <a:pt x="363" y="671"/>
                  </a:cubicBezTo>
                  <a:cubicBezTo>
                    <a:pt x="361" y="673"/>
                    <a:pt x="359" y="673"/>
                    <a:pt x="358" y="674"/>
                  </a:cubicBezTo>
                  <a:cubicBezTo>
                    <a:pt x="357" y="674"/>
                    <a:pt x="356" y="675"/>
                    <a:pt x="356" y="675"/>
                  </a:cubicBezTo>
                  <a:cubicBezTo>
                    <a:pt x="354" y="676"/>
                    <a:pt x="352" y="677"/>
                    <a:pt x="352" y="678"/>
                  </a:cubicBezTo>
                  <a:cubicBezTo>
                    <a:pt x="351" y="680"/>
                    <a:pt x="351" y="681"/>
                    <a:pt x="351" y="684"/>
                  </a:cubicBezTo>
                  <a:cubicBezTo>
                    <a:pt x="351" y="689"/>
                    <a:pt x="351" y="689"/>
                    <a:pt x="351" y="689"/>
                  </a:cubicBezTo>
                  <a:cubicBezTo>
                    <a:pt x="347" y="688"/>
                    <a:pt x="347" y="688"/>
                    <a:pt x="347" y="688"/>
                  </a:cubicBezTo>
                  <a:cubicBezTo>
                    <a:pt x="347" y="688"/>
                    <a:pt x="347" y="688"/>
                    <a:pt x="347" y="688"/>
                  </a:cubicBezTo>
                  <a:cubicBezTo>
                    <a:pt x="346" y="688"/>
                    <a:pt x="346" y="692"/>
                    <a:pt x="346" y="693"/>
                  </a:cubicBezTo>
                  <a:cubicBezTo>
                    <a:pt x="346" y="696"/>
                    <a:pt x="346" y="696"/>
                    <a:pt x="346" y="696"/>
                  </a:cubicBezTo>
                  <a:cubicBezTo>
                    <a:pt x="346" y="700"/>
                    <a:pt x="347" y="705"/>
                    <a:pt x="346" y="709"/>
                  </a:cubicBezTo>
                  <a:cubicBezTo>
                    <a:pt x="345" y="716"/>
                    <a:pt x="341" y="719"/>
                    <a:pt x="338" y="720"/>
                  </a:cubicBezTo>
                  <a:cubicBezTo>
                    <a:pt x="337" y="720"/>
                    <a:pt x="336" y="721"/>
                    <a:pt x="335" y="721"/>
                  </a:cubicBezTo>
                  <a:cubicBezTo>
                    <a:pt x="334" y="721"/>
                    <a:pt x="334" y="721"/>
                    <a:pt x="334" y="721"/>
                  </a:cubicBezTo>
                  <a:cubicBezTo>
                    <a:pt x="333" y="721"/>
                    <a:pt x="332" y="721"/>
                    <a:pt x="332" y="721"/>
                  </a:cubicBezTo>
                  <a:cubicBezTo>
                    <a:pt x="332" y="721"/>
                    <a:pt x="332" y="722"/>
                    <a:pt x="332" y="723"/>
                  </a:cubicBezTo>
                  <a:cubicBezTo>
                    <a:pt x="332" y="726"/>
                    <a:pt x="332" y="726"/>
                    <a:pt x="332" y="726"/>
                  </a:cubicBezTo>
                  <a:cubicBezTo>
                    <a:pt x="328" y="725"/>
                    <a:pt x="328" y="725"/>
                    <a:pt x="328" y="725"/>
                  </a:cubicBezTo>
                  <a:cubicBezTo>
                    <a:pt x="328" y="725"/>
                    <a:pt x="328" y="725"/>
                    <a:pt x="328" y="725"/>
                  </a:cubicBezTo>
                  <a:cubicBezTo>
                    <a:pt x="328" y="725"/>
                    <a:pt x="328" y="725"/>
                    <a:pt x="328" y="725"/>
                  </a:cubicBezTo>
                  <a:cubicBezTo>
                    <a:pt x="328" y="725"/>
                    <a:pt x="328" y="726"/>
                    <a:pt x="328" y="726"/>
                  </a:cubicBezTo>
                  <a:cubicBezTo>
                    <a:pt x="328" y="726"/>
                    <a:pt x="328" y="726"/>
                    <a:pt x="327" y="726"/>
                  </a:cubicBezTo>
                  <a:cubicBezTo>
                    <a:pt x="327" y="728"/>
                    <a:pt x="327" y="729"/>
                    <a:pt x="325" y="730"/>
                  </a:cubicBezTo>
                  <a:cubicBezTo>
                    <a:pt x="324" y="730"/>
                    <a:pt x="324" y="731"/>
                    <a:pt x="324" y="731"/>
                  </a:cubicBezTo>
                  <a:cubicBezTo>
                    <a:pt x="323" y="732"/>
                    <a:pt x="322" y="735"/>
                    <a:pt x="323" y="737"/>
                  </a:cubicBezTo>
                  <a:cubicBezTo>
                    <a:pt x="323" y="738"/>
                    <a:pt x="324" y="738"/>
                    <a:pt x="324" y="738"/>
                  </a:cubicBezTo>
                  <a:cubicBezTo>
                    <a:pt x="326" y="738"/>
                    <a:pt x="327" y="740"/>
                    <a:pt x="327" y="743"/>
                  </a:cubicBezTo>
                  <a:cubicBezTo>
                    <a:pt x="327" y="747"/>
                    <a:pt x="327" y="747"/>
                    <a:pt x="327" y="747"/>
                  </a:cubicBezTo>
                  <a:cubicBezTo>
                    <a:pt x="327" y="748"/>
                    <a:pt x="327" y="750"/>
                    <a:pt x="327" y="751"/>
                  </a:cubicBezTo>
                  <a:cubicBezTo>
                    <a:pt x="328" y="753"/>
                    <a:pt x="328" y="755"/>
                    <a:pt x="328" y="757"/>
                  </a:cubicBezTo>
                  <a:cubicBezTo>
                    <a:pt x="327" y="759"/>
                    <a:pt x="327" y="762"/>
                    <a:pt x="321" y="763"/>
                  </a:cubicBezTo>
                  <a:cubicBezTo>
                    <a:pt x="320" y="763"/>
                    <a:pt x="319" y="763"/>
                    <a:pt x="318" y="763"/>
                  </a:cubicBezTo>
                  <a:cubicBezTo>
                    <a:pt x="316" y="763"/>
                    <a:pt x="315" y="763"/>
                    <a:pt x="313" y="763"/>
                  </a:cubicBezTo>
                  <a:cubicBezTo>
                    <a:pt x="312" y="763"/>
                    <a:pt x="310" y="763"/>
                    <a:pt x="309" y="763"/>
                  </a:cubicBezTo>
                  <a:cubicBezTo>
                    <a:pt x="308" y="763"/>
                    <a:pt x="308" y="763"/>
                    <a:pt x="307" y="763"/>
                  </a:cubicBezTo>
                  <a:cubicBezTo>
                    <a:pt x="303" y="763"/>
                    <a:pt x="299" y="764"/>
                    <a:pt x="297" y="766"/>
                  </a:cubicBezTo>
                  <a:cubicBezTo>
                    <a:pt x="290" y="769"/>
                    <a:pt x="290" y="776"/>
                    <a:pt x="290" y="784"/>
                  </a:cubicBezTo>
                  <a:cubicBezTo>
                    <a:pt x="290" y="786"/>
                    <a:pt x="290" y="786"/>
                    <a:pt x="290" y="786"/>
                  </a:cubicBezTo>
                  <a:cubicBezTo>
                    <a:pt x="288" y="787"/>
                    <a:pt x="288" y="787"/>
                    <a:pt x="288" y="787"/>
                  </a:cubicBezTo>
                  <a:cubicBezTo>
                    <a:pt x="285" y="788"/>
                    <a:pt x="282" y="789"/>
                    <a:pt x="281" y="792"/>
                  </a:cubicBezTo>
                  <a:cubicBezTo>
                    <a:pt x="281" y="792"/>
                    <a:pt x="280" y="793"/>
                    <a:pt x="280" y="793"/>
                  </a:cubicBezTo>
                  <a:cubicBezTo>
                    <a:pt x="280" y="795"/>
                    <a:pt x="278" y="796"/>
                    <a:pt x="276" y="796"/>
                  </a:cubicBezTo>
                  <a:cubicBezTo>
                    <a:pt x="276" y="796"/>
                    <a:pt x="276" y="796"/>
                    <a:pt x="275" y="796"/>
                  </a:cubicBezTo>
                  <a:cubicBezTo>
                    <a:pt x="275" y="796"/>
                    <a:pt x="275" y="796"/>
                    <a:pt x="275" y="796"/>
                  </a:cubicBezTo>
                  <a:cubicBezTo>
                    <a:pt x="269" y="796"/>
                    <a:pt x="269" y="796"/>
                    <a:pt x="269" y="796"/>
                  </a:cubicBezTo>
                  <a:cubicBezTo>
                    <a:pt x="264" y="799"/>
                    <a:pt x="258" y="800"/>
                    <a:pt x="253" y="800"/>
                  </a:cubicBezTo>
                  <a:cubicBezTo>
                    <a:pt x="253" y="800"/>
                    <a:pt x="250" y="800"/>
                    <a:pt x="249" y="800"/>
                  </a:cubicBezTo>
                  <a:cubicBezTo>
                    <a:pt x="244" y="800"/>
                    <a:pt x="239" y="800"/>
                    <a:pt x="235" y="802"/>
                  </a:cubicBezTo>
                  <a:cubicBezTo>
                    <a:pt x="235" y="802"/>
                    <a:pt x="234" y="803"/>
                    <a:pt x="234" y="803"/>
                  </a:cubicBezTo>
                  <a:cubicBezTo>
                    <a:pt x="233" y="804"/>
                    <a:pt x="231" y="806"/>
                    <a:pt x="229" y="806"/>
                  </a:cubicBezTo>
                  <a:close/>
                  <a:moveTo>
                    <a:pt x="172" y="130"/>
                  </a:moveTo>
                  <a:cubicBezTo>
                    <a:pt x="172" y="130"/>
                    <a:pt x="172" y="130"/>
                    <a:pt x="176" y="130"/>
                  </a:cubicBezTo>
                  <a:cubicBezTo>
                    <a:pt x="175" y="130"/>
                    <a:pt x="175" y="129"/>
                    <a:pt x="175" y="129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74" y="127"/>
                    <a:pt x="173" y="126"/>
                    <a:pt x="172" y="125"/>
                  </a:cubicBezTo>
                  <a:cubicBezTo>
                    <a:pt x="171" y="123"/>
                    <a:pt x="171" y="123"/>
                    <a:pt x="169" y="122"/>
                  </a:cubicBezTo>
                  <a:cubicBezTo>
                    <a:pt x="168" y="122"/>
                    <a:pt x="166" y="121"/>
                    <a:pt x="165" y="121"/>
                  </a:cubicBezTo>
                  <a:cubicBezTo>
                    <a:pt x="164" y="120"/>
                    <a:pt x="163" y="120"/>
                    <a:pt x="163" y="119"/>
                  </a:cubicBezTo>
                  <a:cubicBezTo>
                    <a:pt x="161" y="118"/>
                    <a:pt x="160" y="117"/>
                    <a:pt x="159" y="117"/>
                  </a:cubicBezTo>
                  <a:cubicBezTo>
                    <a:pt x="155" y="117"/>
                    <a:pt x="155" y="117"/>
                    <a:pt x="155" y="117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6" y="113"/>
                    <a:pt x="155" y="112"/>
                    <a:pt x="153" y="112"/>
                  </a:cubicBezTo>
                  <a:cubicBezTo>
                    <a:pt x="153" y="112"/>
                    <a:pt x="152" y="112"/>
                    <a:pt x="152" y="112"/>
                  </a:cubicBezTo>
                  <a:cubicBezTo>
                    <a:pt x="152" y="113"/>
                    <a:pt x="153" y="113"/>
                    <a:pt x="153" y="114"/>
                  </a:cubicBezTo>
                  <a:cubicBezTo>
                    <a:pt x="155" y="117"/>
                    <a:pt x="157" y="120"/>
                    <a:pt x="160" y="12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2" y="125"/>
                    <a:pt x="163" y="125"/>
                    <a:pt x="166" y="125"/>
                  </a:cubicBezTo>
                  <a:cubicBezTo>
                    <a:pt x="166" y="125"/>
                    <a:pt x="167" y="125"/>
                    <a:pt x="167" y="125"/>
                  </a:cubicBezTo>
                  <a:cubicBezTo>
                    <a:pt x="168" y="125"/>
                    <a:pt x="168" y="125"/>
                    <a:pt x="169" y="125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2" y="129"/>
                    <a:pt x="172" y="129"/>
                    <a:pt x="172" y="129"/>
                  </a:cubicBezTo>
                  <a:cubicBezTo>
                    <a:pt x="172" y="129"/>
                    <a:pt x="172" y="129"/>
                    <a:pt x="172" y="13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4544865" y="2290031"/>
              <a:ext cx="1301475" cy="2722838"/>
            </a:xfrm>
            <a:custGeom>
              <a:avLst/>
              <a:gdLst>
                <a:gd name="T0" fmla="*/ 255 w 445"/>
                <a:gd name="T1" fmla="*/ 921 h 931"/>
                <a:gd name="T2" fmla="*/ 231 w 445"/>
                <a:gd name="T3" fmla="*/ 895 h 931"/>
                <a:gd name="T4" fmla="*/ 203 w 445"/>
                <a:gd name="T5" fmla="*/ 859 h 931"/>
                <a:gd name="T6" fmla="*/ 184 w 445"/>
                <a:gd name="T7" fmla="*/ 805 h 931"/>
                <a:gd name="T8" fmla="*/ 174 w 445"/>
                <a:gd name="T9" fmla="*/ 723 h 931"/>
                <a:gd name="T10" fmla="*/ 164 w 445"/>
                <a:gd name="T11" fmla="*/ 704 h 931"/>
                <a:gd name="T12" fmla="*/ 144 w 445"/>
                <a:gd name="T13" fmla="*/ 671 h 931"/>
                <a:gd name="T14" fmla="*/ 113 w 445"/>
                <a:gd name="T15" fmla="*/ 642 h 931"/>
                <a:gd name="T16" fmla="*/ 99 w 445"/>
                <a:gd name="T17" fmla="*/ 602 h 931"/>
                <a:gd name="T18" fmla="*/ 83 w 445"/>
                <a:gd name="T19" fmla="*/ 571 h 931"/>
                <a:gd name="T20" fmla="*/ 75 w 445"/>
                <a:gd name="T21" fmla="*/ 517 h 931"/>
                <a:gd name="T22" fmla="*/ 84 w 445"/>
                <a:gd name="T23" fmla="*/ 481 h 931"/>
                <a:gd name="T24" fmla="*/ 77 w 445"/>
                <a:gd name="T25" fmla="*/ 426 h 931"/>
                <a:gd name="T26" fmla="*/ 54 w 445"/>
                <a:gd name="T27" fmla="*/ 397 h 931"/>
                <a:gd name="T28" fmla="*/ 38 w 445"/>
                <a:gd name="T29" fmla="*/ 375 h 931"/>
                <a:gd name="T30" fmla="*/ 14 w 445"/>
                <a:gd name="T31" fmla="*/ 355 h 931"/>
                <a:gd name="T32" fmla="*/ 9 w 445"/>
                <a:gd name="T33" fmla="*/ 274 h 931"/>
                <a:gd name="T34" fmla="*/ 276 w 445"/>
                <a:gd name="T35" fmla="*/ 0 h 931"/>
                <a:gd name="T36" fmla="*/ 265 w 445"/>
                <a:gd name="T37" fmla="*/ 30 h 931"/>
                <a:gd name="T38" fmla="*/ 246 w 445"/>
                <a:gd name="T39" fmla="*/ 47 h 931"/>
                <a:gd name="T40" fmla="*/ 240 w 445"/>
                <a:gd name="T41" fmla="*/ 75 h 931"/>
                <a:gd name="T42" fmla="*/ 268 w 445"/>
                <a:gd name="T43" fmla="*/ 38 h 931"/>
                <a:gd name="T44" fmla="*/ 318 w 445"/>
                <a:gd name="T45" fmla="*/ 39 h 931"/>
                <a:gd name="T46" fmla="*/ 336 w 445"/>
                <a:gd name="T47" fmla="*/ 77 h 931"/>
                <a:gd name="T48" fmla="*/ 308 w 445"/>
                <a:gd name="T49" fmla="*/ 86 h 931"/>
                <a:gd name="T50" fmla="*/ 251 w 445"/>
                <a:gd name="T51" fmla="*/ 101 h 931"/>
                <a:gd name="T52" fmla="*/ 257 w 445"/>
                <a:gd name="T53" fmla="*/ 114 h 931"/>
                <a:gd name="T54" fmla="*/ 233 w 445"/>
                <a:gd name="T55" fmla="*/ 129 h 931"/>
                <a:gd name="T56" fmla="*/ 210 w 445"/>
                <a:gd name="T57" fmla="*/ 152 h 931"/>
                <a:gd name="T58" fmla="*/ 176 w 445"/>
                <a:gd name="T59" fmla="*/ 192 h 931"/>
                <a:gd name="T60" fmla="*/ 147 w 445"/>
                <a:gd name="T61" fmla="*/ 220 h 931"/>
                <a:gd name="T62" fmla="*/ 129 w 445"/>
                <a:gd name="T63" fmla="*/ 243 h 931"/>
                <a:gd name="T64" fmla="*/ 107 w 445"/>
                <a:gd name="T65" fmla="*/ 266 h 931"/>
                <a:gd name="T66" fmla="*/ 72 w 445"/>
                <a:gd name="T67" fmla="*/ 239 h 931"/>
                <a:gd name="T68" fmla="*/ 45 w 445"/>
                <a:gd name="T69" fmla="*/ 270 h 931"/>
                <a:gd name="T70" fmla="*/ 34 w 445"/>
                <a:gd name="T71" fmla="*/ 304 h 931"/>
                <a:gd name="T72" fmla="*/ 30 w 445"/>
                <a:gd name="T73" fmla="*/ 320 h 931"/>
                <a:gd name="T74" fmla="*/ 51 w 445"/>
                <a:gd name="T75" fmla="*/ 311 h 931"/>
                <a:gd name="T76" fmla="*/ 58 w 445"/>
                <a:gd name="T77" fmla="*/ 327 h 931"/>
                <a:gd name="T78" fmla="*/ 67 w 445"/>
                <a:gd name="T79" fmla="*/ 349 h 931"/>
                <a:gd name="T80" fmla="*/ 67 w 445"/>
                <a:gd name="T81" fmla="*/ 400 h 931"/>
                <a:gd name="T82" fmla="*/ 99 w 445"/>
                <a:gd name="T83" fmla="*/ 413 h 931"/>
                <a:gd name="T84" fmla="*/ 108 w 445"/>
                <a:gd name="T85" fmla="*/ 396 h 931"/>
                <a:gd name="T86" fmla="*/ 147 w 445"/>
                <a:gd name="T87" fmla="*/ 386 h 931"/>
                <a:gd name="T88" fmla="*/ 202 w 445"/>
                <a:gd name="T89" fmla="*/ 401 h 931"/>
                <a:gd name="T90" fmla="*/ 232 w 445"/>
                <a:gd name="T91" fmla="*/ 424 h 931"/>
                <a:gd name="T92" fmla="*/ 280 w 445"/>
                <a:gd name="T93" fmla="*/ 449 h 931"/>
                <a:gd name="T94" fmla="*/ 304 w 445"/>
                <a:gd name="T95" fmla="*/ 473 h 931"/>
                <a:gd name="T96" fmla="*/ 295 w 445"/>
                <a:gd name="T97" fmla="*/ 504 h 931"/>
                <a:gd name="T98" fmla="*/ 341 w 445"/>
                <a:gd name="T99" fmla="*/ 513 h 931"/>
                <a:gd name="T100" fmla="*/ 394 w 445"/>
                <a:gd name="T101" fmla="*/ 523 h 931"/>
                <a:gd name="T102" fmla="*/ 441 w 445"/>
                <a:gd name="T103" fmla="*/ 542 h 931"/>
                <a:gd name="T104" fmla="*/ 445 w 445"/>
                <a:gd name="T105" fmla="*/ 578 h 931"/>
                <a:gd name="T106" fmla="*/ 417 w 445"/>
                <a:gd name="T107" fmla="*/ 613 h 931"/>
                <a:gd name="T108" fmla="*/ 407 w 445"/>
                <a:gd name="T109" fmla="*/ 673 h 931"/>
                <a:gd name="T110" fmla="*/ 369 w 445"/>
                <a:gd name="T111" fmla="*/ 714 h 931"/>
                <a:gd name="T112" fmla="*/ 327 w 445"/>
                <a:gd name="T113" fmla="*/ 734 h 931"/>
                <a:gd name="T114" fmla="*/ 303 w 445"/>
                <a:gd name="T115" fmla="*/ 804 h 931"/>
                <a:gd name="T116" fmla="*/ 283 w 445"/>
                <a:gd name="T117" fmla="*/ 836 h 931"/>
                <a:gd name="T118" fmla="*/ 256 w 445"/>
                <a:gd name="T119" fmla="*/ 856 h 931"/>
                <a:gd name="T120" fmla="*/ 270 w 445"/>
                <a:gd name="T121" fmla="*/ 899 h 931"/>
                <a:gd name="T122" fmla="*/ 279 w 445"/>
                <a:gd name="T123" fmla="*/ 928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5" h="931">
                  <a:moveTo>
                    <a:pt x="272" y="931"/>
                  </a:moveTo>
                  <a:cubicBezTo>
                    <a:pt x="270" y="931"/>
                    <a:pt x="269" y="931"/>
                    <a:pt x="268" y="930"/>
                  </a:cubicBezTo>
                  <a:cubicBezTo>
                    <a:pt x="267" y="930"/>
                    <a:pt x="267" y="930"/>
                    <a:pt x="267" y="930"/>
                  </a:cubicBezTo>
                  <a:cubicBezTo>
                    <a:pt x="263" y="930"/>
                    <a:pt x="263" y="930"/>
                    <a:pt x="263" y="930"/>
                  </a:cubicBezTo>
                  <a:cubicBezTo>
                    <a:pt x="264" y="927"/>
                    <a:pt x="264" y="927"/>
                    <a:pt x="264" y="927"/>
                  </a:cubicBezTo>
                  <a:cubicBezTo>
                    <a:pt x="264" y="926"/>
                    <a:pt x="264" y="926"/>
                    <a:pt x="264" y="926"/>
                  </a:cubicBezTo>
                  <a:cubicBezTo>
                    <a:pt x="264" y="926"/>
                    <a:pt x="264" y="926"/>
                    <a:pt x="264" y="926"/>
                  </a:cubicBezTo>
                  <a:cubicBezTo>
                    <a:pt x="264" y="926"/>
                    <a:pt x="263" y="926"/>
                    <a:pt x="261" y="926"/>
                  </a:cubicBezTo>
                  <a:cubicBezTo>
                    <a:pt x="260" y="926"/>
                    <a:pt x="259" y="926"/>
                    <a:pt x="259" y="926"/>
                  </a:cubicBezTo>
                  <a:cubicBezTo>
                    <a:pt x="258" y="926"/>
                    <a:pt x="258" y="926"/>
                    <a:pt x="258" y="926"/>
                  </a:cubicBezTo>
                  <a:cubicBezTo>
                    <a:pt x="254" y="926"/>
                    <a:pt x="254" y="926"/>
                    <a:pt x="254" y="926"/>
                  </a:cubicBezTo>
                  <a:cubicBezTo>
                    <a:pt x="254" y="922"/>
                    <a:pt x="254" y="922"/>
                    <a:pt x="254" y="922"/>
                  </a:cubicBezTo>
                  <a:cubicBezTo>
                    <a:pt x="255" y="921"/>
                    <a:pt x="255" y="921"/>
                    <a:pt x="255" y="921"/>
                  </a:cubicBezTo>
                  <a:cubicBezTo>
                    <a:pt x="255" y="921"/>
                    <a:pt x="255" y="921"/>
                    <a:pt x="255" y="921"/>
                  </a:cubicBezTo>
                  <a:cubicBezTo>
                    <a:pt x="254" y="921"/>
                    <a:pt x="254" y="921"/>
                    <a:pt x="254" y="921"/>
                  </a:cubicBezTo>
                  <a:cubicBezTo>
                    <a:pt x="253" y="921"/>
                    <a:pt x="253" y="921"/>
                    <a:pt x="253" y="921"/>
                  </a:cubicBezTo>
                  <a:cubicBezTo>
                    <a:pt x="251" y="921"/>
                    <a:pt x="248" y="920"/>
                    <a:pt x="245" y="918"/>
                  </a:cubicBezTo>
                  <a:cubicBezTo>
                    <a:pt x="245" y="917"/>
                    <a:pt x="244" y="917"/>
                    <a:pt x="243" y="916"/>
                  </a:cubicBezTo>
                  <a:cubicBezTo>
                    <a:pt x="241" y="915"/>
                    <a:pt x="241" y="914"/>
                    <a:pt x="240" y="913"/>
                  </a:cubicBezTo>
                  <a:cubicBezTo>
                    <a:pt x="240" y="913"/>
                    <a:pt x="240" y="912"/>
                    <a:pt x="240" y="912"/>
                  </a:cubicBezTo>
                  <a:cubicBezTo>
                    <a:pt x="239" y="911"/>
                    <a:pt x="238" y="909"/>
                    <a:pt x="236" y="908"/>
                  </a:cubicBezTo>
                  <a:cubicBezTo>
                    <a:pt x="235" y="908"/>
                    <a:pt x="234" y="907"/>
                    <a:pt x="233" y="907"/>
                  </a:cubicBezTo>
                  <a:cubicBezTo>
                    <a:pt x="230" y="905"/>
                    <a:pt x="231" y="903"/>
                    <a:pt x="231" y="902"/>
                  </a:cubicBezTo>
                  <a:cubicBezTo>
                    <a:pt x="231" y="902"/>
                    <a:pt x="231" y="901"/>
                    <a:pt x="231" y="901"/>
                  </a:cubicBezTo>
                  <a:cubicBezTo>
                    <a:pt x="231" y="901"/>
                    <a:pt x="231" y="901"/>
                    <a:pt x="231" y="901"/>
                  </a:cubicBezTo>
                  <a:cubicBezTo>
                    <a:pt x="231" y="899"/>
                    <a:pt x="231" y="898"/>
                    <a:pt x="232" y="897"/>
                  </a:cubicBezTo>
                  <a:cubicBezTo>
                    <a:pt x="231" y="897"/>
                    <a:pt x="231" y="897"/>
                    <a:pt x="231" y="897"/>
                  </a:cubicBezTo>
                  <a:cubicBezTo>
                    <a:pt x="231" y="895"/>
                    <a:pt x="231" y="895"/>
                    <a:pt x="231" y="895"/>
                  </a:cubicBezTo>
                  <a:cubicBezTo>
                    <a:pt x="230" y="892"/>
                    <a:pt x="228" y="890"/>
                    <a:pt x="225" y="887"/>
                  </a:cubicBezTo>
                  <a:cubicBezTo>
                    <a:pt x="224" y="886"/>
                    <a:pt x="222" y="885"/>
                    <a:pt x="221" y="884"/>
                  </a:cubicBezTo>
                  <a:cubicBezTo>
                    <a:pt x="218" y="881"/>
                    <a:pt x="217" y="878"/>
                    <a:pt x="217" y="874"/>
                  </a:cubicBezTo>
                  <a:cubicBezTo>
                    <a:pt x="217" y="874"/>
                    <a:pt x="217" y="874"/>
                    <a:pt x="217" y="874"/>
                  </a:cubicBezTo>
                  <a:cubicBezTo>
                    <a:pt x="216" y="874"/>
                    <a:pt x="216" y="874"/>
                    <a:pt x="215" y="874"/>
                  </a:cubicBezTo>
                  <a:cubicBezTo>
                    <a:pt x="215" y="874"/>
                    <a:pt x="212" y="873"/>
                    <a:pt x="212" y="870"/>
                  </a:cubicBezTo>
                  <a:cubicBezTo>
                    <a:pt x="212" y="869"/>
                    <a:pt x="211" y="868"/>
                    <a:pt x="210" y="867"/>
                  </a:cubicBezTo>
                  <a:cubicBezTo>
                    <a:pt x="209" y="866"/>
                    <a:pt x="208" y="864"/>
                    <a:pt x="207" y="862"/>
                  </a:cubicBezTo>
                  <a:cubicBezTo>
                    <a:pt x="207" y="861"/>
                    <a:pt x="207" y="861"/>
                    <a:pt x="207" y="861"/>
                  </a:cubicBezTo>
                  <a:cubicBezTo>
                    <a:pt x="207" y="861"/>
                    <a:pt x="207" y="861"/>
                    <a:pt x="207" y="861"/>
                  </a:cubicBezTo>
                  <a:cubicBezTo>
                    <a:pt x="207" y="860"/>
                    <a:pt x="207" y="860"/>
                    <a:pt x="207" y="860"/>
                  </a:cubicBezTo>
                  <a:cubicBezTo>
                    <a:pt x="207" y="860"/>
                    <a:pt x="207" y="860"/>
                    <a:pt x="207" y="860"/>
                  </a:cubicBezTo>
                  <a:cubicBezTo>
                    <a:pt x="207" y="860"/>
                    <a:pt x="207" y="860"/>
                    <a:pt x="205" y="860"/>
                  </a:cubicBezTo>
                  <a:cubicBezTo>
                    <a:pt x="203" y="859"/>
                    <a:pt x="203" y="859"/>
                    <a:pt x="203" y="859"/>
                  </a:cubicBezTo>
                  <a:cubicBezTo>
                    <a:pt x="203" y="857"/>
                    <a:pt x="203" y="857"/>
                    <a:pt x="203" y="857"/>
                  </a:cubicBezTo>
                  <a:cubicBezTo>
                    <a:pt x="202" y="854"/>
                    <a:pt x="200" y="852"/>
                    <a:pt x="196" y="849"/>
                  </a:cubicBezTo>
                  <a:cubicBezTo>
                    <a:pt x="196" y="849"/>
                    <a:pt x="196" y="849"/>
                    <a:pt x="196" y="849"/>
                  </a:cubicBezTo>
                  <a:cubicBezTo>
                    <a:pt x="190" y="845"/>
                    <a:pt x="188" y="840"/>
                    <a:pt x="188" y="833"/>
                  </a:cubicBezTo>
                  <a:cubicBezTo>
                    <a:pt x="188" y="833"/>
                    <a:pt x="188" y="832"/>
                    <a:pt x="188" y="830"/>
                  </a:cubicBezTo>
                  <a:cubicBezTo>
                    <a:pt x="188" y="829"/>
                    <a:pt x="188" y="828"/>
                    <a:pt x="188" y="826"/>
                  </a:cubicBezTo>
                  <a:cubicBezTo>
                    <a:pt x="188" y="825"/>
                    <a:pt x="188" y="823"/>
                    <a:pt x="188" y="822"/>
                  </a:cubicBezTo>
                  <a:cubicBezTo>
                    <a:pt x="189" y="821"/>
                    <a:pt x="189" y="820"/>
                    <a:pt x="189" y="818"/>
                  </a:cubicBezTo>
                  <a:cubicBezTo>
                    <a:pt x="189" y="814"/>
                    <a:pt x="189" y="813"/>
                    <a:pt x="188" y="813"/>
                  </a:cubicBezTo>
                  <a:cubicBezTo>
                    <a:pt x="188" y="813"/>
                    <a:pt x="188" y="812"/>
                    <a:pt x="187" y="812"/>
                  </a:cubicBezTo>
                  <a:cubicBezTo>
                    <a:pt x="187" y="812"/>
                    <a:pt x="187" y="812"/>
                    <a:pt x="187" y="812"/>
                  </a:cubicBezTo>
                  <a:cubicBezTo>
                    <a:pt x="184" y="813"/>
                    <a:pt x="184" y="813"/>
                    <a:pt x="184" y="813"/>
                  </a:cubicBezTo>
                  <a:cubicBezTo>
                    <a:pt x="184" y="809"/>
                    <a:pt x="184" y="809"/>
                    <a:pt x="184" y="809"/>
                  </a:cubicBezTo>
                  <a:cubicBezTo>
                    <a:pt x="184" y="808"/>
                    <a:pt x="184" y="806"/>
                    <a:pt x="184" y="805"/>
                  </a:cubicBezTo>
                  <a:cubicBezTo>
                    <a:pt x="184" y="801"/>
                    <a:pt x="183" y="798"/>
                    <a:pt x="184" y="794"/>
                  </a:cubicBezTo>
                  <a:cubicBezTo>
                    <a:pt x="184" y="792"/>
                    <a:pt x="184" y="790"/>
                    <a:pt x="182" y="789"/>
                  </a:cubicBezTo>
                  <a:cubicBezTo>
                    <a:pt x="182" y="789"/>
                    <a:pt x="182" y="789"/>
                    <a:pt x="182" y="789"/>
                  </a:cubicBezTo>
                  <a:cubicBezTo>
                    <a:pt x="180" y="788"/>
                    <a:pt x="179" y="787"/>
                    <a:pt x="179" y="785"/>
                  </a:cubicBezTo>
                  <a:cubicBezTo>
                    <a:pt x="179" y="781"/>
                    <a:pt x="179" y="781"/>
                    <a:pt x="179" y="781"/>
                  </a:cubicBezTo>
                  <a:cubicBezTo>
                    <a:pt x="179" y="780"/>
                    <a:pt x="179" y="780"/>
                    <a:pt x="179" y="780"/>
                  </a:cubicBezTo>
                  <a:cubicBezTo>
                    <a:pt x="179" y="780"/>
                    <a:pt x="179" y="780"/>
                    <a:pt x="179" y="780"/>
                  </a:cubicBezTo>
                  <a:cubicBezTo>
                    <a:pt x="179" y="780"/>
                    <a:pt x="178" y="779"/>
                    <a:pt x="177" y="779"/>
                  </a:cubicBezTo>
                  <a:cubicBezTo>
                    <a:pt x="174" y="779"/>
                    <a:pt x="174" y="779"/>
                    <a:pt x="174" y="779"/>
                  </a:cubicBezTo>
                  <a:cubicBezTo>
                    <a:pt x="174" y="776"/>
                    <a:pt x="174" y="776"/>
                    <a:pt x="174" y="776"/>
                  </a:cubicBezTo>
                  <a:cubicBezTo>
                    <a:pt x="174" y="740"/>
                    <a:pt x="174" y="740"/>
                    <a:pt x="174" y="740"/>
                  </a:cubicBezTo>
                  <a:cubicBezTo>
                    <a:pt x="174" y="738"/>
                    <a:pt x="174" y="736"/>
                    <a:pt x="174" y="734"/>
                  </a:cubicBezTo>
                  <a:cubicBezTo>
                    <a:pt x="174" y="732"/>
                    <a:pt x="174" y="731"/>
                    <a:pt x="174" y="729"/>
                  </a:cubicBezTo>
                  <a:cubicBezTo>
                    <a:pt x="174" y="727"/>
                    <a:pt x="174" y="725"/>
                    <a:pt x="174" y="723"/>
                  </a:cubicBezTo>
                  <a:cubicBezTo>
                    <a:pt x="173" y="723"/>
                    <a:pt x="173" y="723"/>
                    <a:pt x="172" y="723"/>
                  </a:cubicBezTo>
                  <a:cubicBezTo>
                    <a:pt x="170" y="722"/>
                    <a:pt x="170" y="722"/>
                    <a:pt x="170" y="722"/>
                  </a:cubicBezTo>
                  <a:cubicBezTo>
                    <a:pt x="170" y="720"/>
                    <a:pt x="170" y="720"/>
                    <a:pt x="170" y="720"/>
                  </a:cubicBezTo>
                  <a:cubicBezTo>
                    <a:pt x="170" y="719"/>
                    <a:pt x="170" y="718"/>
                    <a:pt x="170" y="717"/>
                  </a:cubicBezTo>
                  <a:cubicBezTo>
                    <a:pt x="170" y="716"/>
                    <a:pt x="170" y="715"/>
                    <a:pt x="170" y="714"/>
                  </a:cubicBezTo>
                  <a:cubicBezTo>
                    <a:pt x="170" y="714"/>
                    <a:pt x="169" y="714"/>
                    <a:pt x="169" y="714"/>
                  </a:cubicBezTo>
                  <a:cubicBezTo>
                    <a:pt x="169" y="714"/>
                    <a:pt x="169" y="714"/>
                    <a:pt x="168" y="713"/>
                  </a:cubicBezTo>
                  <a:cubicBezTo>
                    <a:pt x="167" y="713"/>
                    <a:pt x="166" y="713"/>
                    <a:pt x="166" y="712"/>
                  </a:cubicBezTo>
                  <a:cubicBezTo>
                    <a:pt x="164" y="711"/>
                    <a:pt x="165" y="709"/>
                    <a:pt x="165" y="708"/>
                  </a:cubicBezTo>
                  <a:cubicBezTo>
                    <a:pt x="165" y="708"/>
                    <a:pt x="165" y="708"/>
                    <a:pt x="165" y="708"/>
                  </a:cubicBezTo>
                  <a:cubicBezTo>
                    <a:pt x="165" y="707"/>
                    <a:pt x="165" y="707"/>
                    <a:pt x="165" y="707"/>
                  </a:cubicBezTo>
                  <a:cubicBezTo>
                    <a:pt x="165" y="706"/>
                    <a:pt x="165" y="705"/>
                    <a:pt x="165" y="704"/>
                  </a:cubicBezTo>
                  <a:cubicBezTo>
                    <a:pt x="165" y="704"/>
                    <a:pt x="165" y="704"/>
                    <a:pt x="165" y="704"/>
                  </a:cubicBezTo>
                  <a:cubicBezTo>
                    <a:pt x="165" y="704"/>
                    <a:pt x="164" y="704"/>
                    <a:pt x="164" y="704"/>
                  </a:cubicBezTo>
                  <a:cubicBezTo>
                    <a:pt x="160" y="704"/>
                    <a:pt x="160" y="699"/>
                    <a:pt x="160" y="698"/>
                  </a:cubicBezTo>
                  <a:cubicBezTo>
                    <a:pt x="160" y="697"/>
                    <a:pt x="160" y="697"/>
                    <a:pt x="160" y="696"/>
                  </a:cubicBezTo>
                  <a:cubicBezTo>
                    <a:pt x="160" y="695"/>
                    <a:pt x="160" y="694"/>
                    <a:pt x="160" y="693"/>
                  </a:cubicBezTo>
                  <a:cubicBezTo>
                    <a:pt x="160" y="690"/>
                    <a:pt x="160" y="688"/>
                    <a:pt x="160" y="686"/>
                  </a:cubicBezTo>
                  <a:cubicBezTo>
                    <a:pt x="161" y="683"/>
                    <a:pt x="161" y="680"/>
                    <a:pt x="161" y="678"/>
                  </a:cubicBezTo>
                  <a:cubicBezTo>
                    <a:pt x="161" y="677"/>
                    <a:pt x="160" y="676"/>
                    <a:pt x="160" y="676"/>
                  </a:cubicBezTo>
                  <a:cubicBezTo>
                    <a:pt x="160" y="676"/>
                    <a:pt x="159" y="676"/>
                    <a:pt x="159" y="676"/>
                  </a:cubicBezTo>
                  <a:cubicBezTo>
                    <a:pt x="158" y="676"/>
                    <a:pt x="158" y="676"/>
                    <a:pt x="157" y="676"/>
                  </a:cubicBezTo>
                  <a:cubicBezTo>
                    <a:pt x="157" y="676"/>
                    <a:pt x="157" y="676"/>
                    <a:pt x="156" y="676"/>
                  </a:cubicBezTo>
                  <a:cubicBezTo>
                    <a:pt x="156" y="676"/>
                    <a:pt x="156" y="676"/>
                    <a:pt x="156" y="676"/>
                  </a:cubicBezTo>
                  <a:cubicBezTo>
                    <a:pt x="155" y="676"/>
                    <a:pt x="155" y="676"/>
                    <a:pt x="155" y="676"/>
                  </a:cubicBezTo>
                  <a:cubicBezTo>
                    <a:pt x="153" y="676"/>
                    <a:pt x="151" y="674"/>
                    <a:pt x="151" y="672"/>
                  </a:cubicBezTo>
                  <a:cubicBezTo>
                    <a:pt x="150" y="672"/>
                    <a:pt x="148" y="672"/>
                    <a:pt x="147" y="671"/>
                  </a:cubicBezTo>
                  <a:cubicBezTo>
                    <a:pt x="146" y="671"/>
                    <a:pt x="145" y="671"/>
                    <a:pt x="144" y="671"/>
                  </a:cubicBezTo>
                  <a:cubicBezTo>
                    <a:pt x="144" y="671"/>
                    <a:pt x="143" y="671"/>
                    <a:pt x="143" y="671"/>
                  </a:cubicBezTo>
                  <a:cubicBezTo>
                    <a:pt x="142" y="671"/>
                    <a:pt x="142" y="671"/>
                    <a:pt x="142" y="671"/>
                  </a:cubicBezTo>
                  <a:cubicBezTo>
                    <a:pt x="142" y="671"/>
                    <a:pt x="142" y="671"/>
                    <a:pt x="141" y="671"/>
                  </a:cubicBezTo>
                  <a:cubicBezTo>
                    <a:pt x="141" y="671"/>
                    <a:pt x="141" y="671"/>
                    <a:pt x="140" y="671"/>
                  </a:cubicBezTo>
                  <a:cubicBezTo>
                    <a:pt x="139" y="671"/>
                    <a:pt x="137" y="670"/>
                    <a:pt x="137" y="667"/>
                  </a:cubicBezTo>
                  <a:cubicBezTo>
                    <a:pt x="137" y="660"/>
                    <a:pt x="137" y="660"/>
                    <a:pt x="137" y="660"/>
                  </a:cubicBezTo>
                  <a:cubicBezTo>
                    <a:pt x="137" y="659"/>
                    <a:pt x="137" y="659"/>
                    <a:pt x="137" y="658"/>
                  </a:cubicBezTo>
                  <a:cubicBezTo>
                    <a:pt x="137" y="658"/>
                    <a:pt x="137" y="657"/>
                    <a:pt x="137" y="657"/>
                  </a:cubicBezTo>
                  <a:cubicBezTo>
                    <a:pt x="136" y="657"/>
                    <a:pt x="135" y="657"/>
                    <a:pt x="135" y="657"/>
                  </a:cubicBezTo>
                  <a:cubicBezTo>
                    <a:pt x="117" y="657"/>
                    <a:pt x="117" y="657"/>
                    <a:pt x="117" y="657"/>
                  </a:cubicBezTo>
                  <a:cubicBezTo>
                    <a:pt x="118" y="653"/>
                    <a:pt x="118" y="653"/>
                    <a:pt x="118" y="653"/>
                  </a:cubicBezTo>
                  <a:cubicBezTo>
                    <a:pt x="118" y="651"/>
                    <a:pt x="118" y="649"/>
                    <a:pt x="117" y="648"/>
                  </a:cubicBezTo>
                  <a:cubicBezTo>
                    <a:pt x="116" y="648"/>
                    <a:pt x="116" y="648"/>
                    <a:pt x="116" y="647"/>
                  </a:cubicBezTo>
                  <a:cubicBezTo>
                    <a:pt x="114" y="647"/>
                    <a:pt x="113" y="646"/>
                    <a:pt x="113" y="642"/>
                  </a:cubicBezTo>
                  <a:cubicBezTo>
                    <a:pt x="113" y="642"/>
                    <a:pt x="113" y="642"/>
                    <a:pt x="113" y="642"/>
                  </a:cubicBezTo>
                  <a:cubicBezTo>
                    <a:pt x="113" y="641"/>
                    <a:pt x="113" y="640"/>
                    <a:pt x="112" y="639"/>
                  </a:cubicBezTo>
                  <a:cubicBezTo>
                    <a:pt x="111" y="636"/>
                    <a:pt x="109" y="635"/>
                    <a:pt x="108" y="634"/>
                  </a:cubicBezTo>
                  <a:cubicBezTo>
                    <a:pt x="107" y="634"/>
                    <a:pt x="107" y="633"/>
                    <a:pt x="106" y="633"/>
                  </a:cubicBezTo>
                  <a:cubicBezTo>
                    <a:pt x="104" y="633"/>
                    <a:pt x="104" y="633"/>
                    <a:pt x="104" y="633"/>
                  </a:cubicBezTo>
                  <a:cubicBezTo>
                    <a:pt x="104" y="627"/>
                    <a:pt x="104" y="627"/>
                    <a:pt x="104" y="627"/>
                  </a:cubicBezTo>
                  <a:cubicBezTo>
                    <a:pt x="104" y="626"/>
                    <a:pt x="103" y="626"/>
                    <a:pt x="103" y="625"/>
                  </a:cubicBezTo>
                  <a:cubicBezTo>
                    <a:pt x="103" y="625"/>
                    <a:pt x="103" y="624"/>
                    <a:pt x="103" y="624"/>
                  </a:cubicBezTo>
                  <a:cubicBezTo>
                    <a:pt x="103" y="622"/>
                    <a:pt x="103" y="620"/>
                    <a:pt x="104" y="617"/>
                  </a:cubicBezTo>
                  <a:cubicBezTo>
                    <a:pt x="104" y="613"/>
                    <a:pt x="105" y="607"/>
                    <a:pt x="103" y="605"/>
                  </a:cubicBezTo>
                  <a:cubicBezTo>
                    <a:pt x="103" y="605"/>
                    <a:pt x="103" y="605"/>
                    <a:pt x="102" y="605"/>
                  </a:cubicBezTo>
                  <a:cubicBezTo>
                    <a:pt x="102" y="605"/>
                    <a:pt x="102" y="605"/>
                    <a:pt x="102" y="605"/>
                  </a:cubicBezTo>
                  <a:cubicBezTo>
                    <a:pt x="99" y="605"/>
                    <a:pt x="99" y="605"/>
                    <a:pt x="99" y="605"/>
                  </a:cubicBezTo>
                  <a:cubicBezTo>
                    <a:pt x="99" y="602"/>
                    <a:pt x="99" y="602"/>
                    <a:pt x="99" y="602"/>
                  </a:cubicBezTo>
                  <a:cubicBezTo>
                    <a:pt x="99" y="601"/>
                    <a:pt x="99" y="600"/>
                    <a:pt x="99" y="600"/>
                  </a:cubicBezTo>
                  <a:cubicBezTo>
                    <a:pt x="99" y="599"/>
                    <a:pt x="99" y="596"/>
                    <a:pt x="99" y="596"/>
                  </a:cubicBezTo>
                  <a:cubicBezTo>
                    <a:pt x="99" y="596"/>
                    <a:pt x="98" y="596"/>
                    <a:pt x="98" y="596"/>
                  </a:cubicBezTo>
                  <a:cubicBezTo>
                    <a:pt x="96" y="595"/>
                    <a:pt x="95" y="595"/>
                    <a:pt x="95" y="594"/>
                  </a:cubicBezTo>
                  <a:cubicBezTo>
                    <a:pt x="94" y="593"/>
                    <a:pt x="94" y="591"/>
                    <a:pt x="94" y="590"/>
                  </a:cubicBezTo>
                  <a:cubicBezTo>
                    <a:pt x="94" y="590"/>
                    <a:pt x="94" y="590"/>
                    <a:pt x="94" y="590"/>
                  </a:cubicBezTo>
                  <a:cubicBezTo>
                    <a:pt x="94" y="590"/>
                    <a:pt x="94" y="589"/>
                    <a:pt x="94" y="588"/>
                  </a:cubicBezTo>
                  <a:cubicBezTo>
                    <a:pt x="94" y="588"/>
                    <a:pt x="94" y="587"/>
                    <a:pt x="94" y="586"/>
                  </a:cubicBezTo>
                  <a:cubicBezTo>
                    <a:pt x="94" y="586"/>
                    <a:pt x="94" y="586"/>
                    <a:pt x="93" y="586"/>
                  </a:cubicBezTo>
                  <a:cubicBezTo>
                    <a:pt x="93" y="586"/>
                    <a:pt x="93" y="586"/>
                    <a:pt x="93" y="586"/>
                  </a:cubicBezTo>
                  <a:cubicBezTo>
                    <a:pt x="91" y="586"/>
                    <a:pt x="90" y="585"/>
                    <a:pt x="89" y="583"/>
                  </a:cubicBezTo>
                  <a:cubicBezTo>
                    <a:pt x="89" y="582"/>
                    <a:pt x="88" y="581"/>
                    <a:pt x="88" y="581"/>
                  </a:cubicBezTo>
                  <a:cubicBezTo>
                    <a:pt x="87" y="579"/>
                    <a:pt x="86" y="577"/>
                    <a:pt x="85" y="575"/>
                  </a:cubicBezTo>
                  <a:cubicBezTo>
                    <a:pt x="84" y="574"/>
                    <a:pt x="84" y="573"/>
                    <a:pt x="83" y="571"/>
                  </a:cubicBezTo>
                  <a:cubicBezTo>
                    <a:pt x="82" y="570"/>
                    <a:pt x="81" y="568"/>
                    <a:pt x="81" y="567"/>
                  </a:cubicBezTo>
                  <a:cubicBezTo>
                    <a:pt x="78" y="562"/>
                    <a:pt x="77" y="558"/>
                    <a:pt x="73" y="555"/>
                  </a:cubicBezTo>
                  <a:cubicBezTo>
                    <a:pt x="71" y="555"/>
                    <a:pt x="70" y="554"/>
                    <a:pt x="69" y="553"/>
                  </a:cubicBezTo>
                  <a:cubicBezTo>
                    <a:pt x="65" y="552"/>
                    <a:pt x="66" y="548"/>
                    <a:pt x="66" y="545"/>
                  </a:cubicBezTo>
                  <a:cubicBezTo>
                    <a:pt x="66" y="545"/>
                    <a:pt x="66" y="544"/>
                    <a:pt x="66" y="544"/>
                  </a:cubicBezTo>
                  <a:cubicBezTo>
                    <a:pt x="66" y="527"/>
                    <a:pt x="66" y="527"/>
                    <a:pt x="66" y="527"/>
                  </a:cubicBezTo>
                  <a:cubicBezTo>
                    <a:pt x="70" y="528"/>
                    <a:pt x="70" y="528"/>
                    <a:pt x="70" y="528"/>
                  </a:cubicBezTo>
                  <a:cubicBezTo>
                    <a:pt x="70" y="528"/>
                    <a:pt x="70" y="528"/>
                    <a:pt x="70" y="528"/>
                  </a:cubicBezTo>
                  <a:cubicBezTo>
                    <a:pt x="70" y="528"/>
                    <a:pt x="70" y="528"/>
                    <a:pt x="70" y="528"/>
                  </a:cubicBezTo>
                  <a:cubicBezTo>
                    <a:pt x="70" y="528"/>
                    <a:pt x="70" y="525"/>
                    <a:pt x="70" y="524"/>
                  </a:cubicBezTo>
                  <a:cubicBezTo>
                    <a:pt x="70" y="523"/>
                    <a:pt x="70" y="523"/>
                    <a:pt x="70" y="523"/>
                  </a:cubicBezTo>
                  <a:cubicBezTo>
                    <a:pt x="70" y="521"/>
                    <a:pt x="71" y="520"/>
                    <a:pt x="74" y="518"/>
                  </a:cubicBezTo>
                  <a:cubicBezTo>
                    <a:pt x="74" y="518"/>
                    <a:pt x="74" y="518"/>
                    <a:pt x="74" y="518"/>
                  </a:cubicBezTo>
                  <a:cubicBezTo>
                    <a:pt x="74" y="518"/>
                    <a:pt x="74" y="518"/>
                    <a:pt x="75" y="517"/>
                  </a:cubicBezTo>
                  <a:cubicBezTo>
                    <a:pt x="75" y="516"/>
                    <a:pt x="74" y="515"/>
                    <a:pt x="74" y="515"/>
                  </a:cubicBezTo>
                  <a:cubicBezTo>
                    <a:pt x="70" y="515"/>
                    <a:pt x="70" y="510"/>
                    <a:pt x="70" y="506"/>
                  </a:cubicBezTo>
                  <a:cubicBezTo>
                    <a:pt x="70" y="506"/>
                    <a:pt x="70" y="505"/>
                    <a:pt x="70" y="505"/>
                  </a:cubicBezTo>
                  <a:cubicBezTo>
                    <a:pt x="70" y="494"/>
                    <a:pt x="70" y="494"/>
                    <a:pt x="70" y="494"/>
                  </a:cubicBezTo>
                  <a:cubicBezTo>
                    <a:pt x="74" y="495"/>
                    <a:pt x="74" y="495"/>
                    <a:pt x="74" y="495"/>
                  </a:cubicBezTo>
                  <a:cubicBezTo>
                    <a:pt x="74" y="495"/>
                    <a:pt x="75" y="495"/>
                    <a:pt x="75" y="495"/>
                  </a:cubicBezTo>
                  <a:cubicBezTo>
                    <a:pt x="75" y="495"/>
                    <a:pt x="75" y="494"/>
                    <a:pt x="75" y="494"/>
                  </a:cubicBezTo>
                  <a:cubicBezTo>
                    <a:pt x="75" y="493"/>
                    <a:pt x="75" y="492"/>
                    <a:pt x="76" y="491"/>
                  </a:cubicBezTo>
                  <a:cubicBezTo>
                    <a:pt x="77" y="489"/>
                    <a:pt x="78" y="488"/>
                    <a:pt x="78" y="487"/>
                  </a:cubicBezTo>
                  <a:cubicBezTo>
                    <a:pt x="79" y="486"/>
                    <a:pt x="80" y="485"/>
                    <a:pt x="80" y="484"/>
                  </a:cubicBezTo>
                  <a:cubicBezTo>
                    <a:pt x="80" y="480"/>
                    <a:pt x="80" y="480"/>
                    <a:pt x="80" y="480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4" y="481"/>
                    <a:pt x="84" y="481"/>
                    <a:pt x="85" y="479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9" y="462"/>
                    <a:pt x="89" y="462"/>
                    <a:pt x="89" y="462"/>
                  </a:cubicBezTo>
                  <a:cubicBezTo>
                    <a:pt x="90" y="462"/>
                    <a:pt x="91" y="460"/>
                    <a:pt x="91" y="456"/>
                  </a:cubicBezTo>
                  <a:cubicBezTo>
                    <a:pt x="91" y="452"/>
                    <a:pt x="90" y="449"/>
                    <a:pt x="89" y="449"/>
                  </a:cubicBezTo>
                  <a:cubicBezTo>
                    <a:pt x="85" y="451"/>
                    <a:pt x="85" y="451"/>
                    <a:pt x="85" y="451"/>
                  </a:cubicBezTo>
                  <a:cubicBezTo>
                    <a:pt x="85" y="446"/>
                    <a:pt x="85" y="446"/>
                    <a:pt x="85" y="446"/>
                  </a:cubicBezTo>
                  <a:cubicBezTo>
                    <a:pt x="85" y="445"/>
                    <a:pt x="85" y="444"/>
                    <a:pt x="85" y="443"/>
                  </a:cubicBezTo>
                  <a:cubicBezTo>
                    <a:pt x="85" y="441"/>
                    <a:pt x="85" y="438"/>
                    <a:pt x="84" y="436"/>
                  </a:cubicBezTo>
                  <a:cubicBezTo>
                    <a:pt x="84" y="436"/>
                    <a:pt x="83" y="436"/>
                    <a:pt x="83" y="436"/>
                  </a:cubicBezTo>
                  <a:cubicBezTo>
                    <a:pt x="82" y="435"/>
                    <a:pt x="80" y="434"/>
                    <a:pt x="80" y="431"/>
                  </a:cubicBezTo>
                  <a:cubicBezTo>
                    <a:pt x="80" y="425"/>
                    <a:pt x="80" y="425"/>
                    <a:pt x="80" y="425"/>
                  </a:cubicBezTo>
                  <a:cubicBezTo>
                    <a:pt x="79" y="426"/>
                    <a:pt x="78" y="426"/>
                    <a:pt x="77" y="426"/>
                  </a:cubicBezTo>
                  <a:cubicBezTo>
                    <a:pt x="77" y="426"/>
                    <a:pt x="77" y="426"/>
                    <a:pt x="77" y="426"/>
                  </a:cubicBezTo>
                  <a:cubicBezTo>
                    <a:pt x="76" y="426"/>
                    <a:pt x="76" y="426"/>
                    <a:pt x="76" y="426"/>
                  </a:cubicBezTo>
                  <a:cubicBezTo>
                    <a:pt x="60" y="426"/>
                    <a:pt x="60" y="426"/>
                    <a:pt x="60" y="426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1" y="422"/>
                    <a:pt x="61" y="421"/>
                    <a:pt x="61" y="421"/>
                  </a:cubicBezTo>
                  <a:cubicBezTo>
                    <a:pt x="61" y="421"/>
                    <a:pt x="61" y="421"/>
                    <a:pt x="61" y="421"/>
                  </a:cubicBezTo>
                  <a:cubicBezTo>
                    <a:pt x="61" y="421"/>
                    <a:pt x="61" y="421"/>
                    <a:pt x="60" y="421"/>
                  </a:cubicBezTo>
                  <a:cubicBezTo>
                    <a:pt x="60" y="421"/>
                    <a:pt x="60" y="421"/>
                    <a:pt x="60" y="421"/>
                  </a:cubicBezTo>
                  <a:cubicBezTo>
                    <a:pt x="58" y="421"/>
                    <a:pt x="56" y="420"/>
                    <a:pt x="56" y="417"/>
                  </a:cubicBezTo>
                  <a:cubicBezTo>
                    <a:pt x="56" y="414"/>
                    <a:pt x="56" y="414"/>
                    <a:pt x="56" y="414"/>
                  </a:cubicBezTo>
                  <a:cubicBezTo>
                    <a:pt x="56" y="413"/>
                    <a:pt x="56" y="413"/>
                    <a:pt x="56" y="413"/>
                  </a:cubicBezTo>
                  <a:cubicBezTo>
                    <a:pt x="56" y="412"/>
                    <a:pt x="56" y="412"/>
                    <a:pt x="56" y="411"/>
                  </a:cubicBezTo>
                  <a:cubicBezTo>
                    <a:pt x="56" y="410"/>
                    <a:pt x="56" y="409"/>
                    <a:pt x="56" y="407"/>
                  </a:cubicBezTo>
                  <a:cubicBezTo>
                    <a:pt x="57" y="404"/>
                    <a:pt x="57" y="401"/>
                    <a:pt x="56" y="399"/>
                  </a:cubicBezTo>
                  <a:cubicBezTo>
                    <a:pt x="56" y="398"/>
                    <a:pt x="55" y="398"/>
                    <a:pt x="54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2" y="394"/>
                    <a:pt x="51" y="393"/>
                    <a:pt x="50" y="393"/>
                  </a:cubicBezTo>
                  <a:cubicBezTo>
                    <a:pt x="50" y="392"/>
                    <a:pt x="49" y="392"/>
                    <a:pt x="49" y="391"/>
                  </a:cubicBezTo>
                  <a:cubicBezTo>
                    <a:pt x="47" y="389"/>
                    <a:pt x="47" y="387"/>
                    <a:pt x="47" y="385"/>
                  </a:cubicBezTo>
                  <a:cubicBezTo>
                    <a:pt x="47" y="385"/>
                    <a:pt x="47" y="384"/>
                    <a:pt x="47" y="384"/>
                  </a:cubicBezTo>
                  <a:cubicBezTo>
                    <a:pt x="47" y="383"/>
                    <a:pt x="46" y="383"/>
                    <a:pt x="45" y="383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0"/>
                    <a:pt x="42" y="380"/>
                    <a:pt x="42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2" y="379"/>
                    <a:pt x="42" y="379"/>
                    <a:pt x="40" y="379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8" y="375"/>
                    <a:pt x="38" y="375"/>
                    <a:pt x="38" y="375"/>
                  </a:cubicBezTo>
                  <a:cubicBezTo>
                    <a:pt x="38" y="374"/>
                    <a:pt x="38" y="374"/>
                    <a:pt x="38" y="374"/>
                  </a:cubicBezTo>
                  <a:cubicBezTo>
                    <a:pt x="38" y="374"/>
                    <a:pt x="38" y="374"/>
                    <a:pt x="38" y="374"/>
                  </a:cubicBezTo>
                  <a:cubicBezTo>
                    <a:pt x="37" y="374"/>
                    <a:pt x="37" y="374"/>
                    <a:pt x="34" y="374"/>
                  </a:cubicBezTo>
                  <a:cubicBezTo>
                    <a:pt x="34" y="374"/>
                    <a:pt x="33" y="374"/>
                    <a:pt x="33" y="374"/>
                  </a:cubicBezTo>
                  <a:cubicBezTo>
                    <a:pt x="32" y="374"/>
                    <a:pt x="32" y="374"/>
                    <a:pt x="31" y="374"/>
                  </a:cubicBezTo>
                  <a:cubicBezTo>
                    <a:pt x="29" y="374"/>
                    <a:pt x="29" y="374"/>
                    <a:pt x="29" y="374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7" y="369"/>
                    <a:pt x="25" y="366"/>
                    <a:pt x="22" y="365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19" y="364"/>
                    <a:pt x="19" y="362"/>
                    <a:pt x="19" y="360"/>
                  </a:cubicBezTo>
                  <a:cubicBezTo>
                    <a:pt x="19" y="359"/>
                    <a:pt x="19" y="359"/>
                    <a:pt x="19" y="359"/>
                  </a:cubicBezTo>
                  <a:cubicBezTo>
                    <a:pt x="19" y="359"/>
                    <a:pt x="19" y="358"/>
                    <a:pt x="19" y="357"/>
                  </a:cubicBezTo>
                  <a:cubicBezTo>
                    <a:pt x="19" y="357"/>
                    <a:pt x="18" y="357"/>
                    <a:pt x="18" y="356"/>
                  </a:cubicBezTo>
                  <a:cubicBezTo>
                    <a:pt x="17" y="356"/>
                    <a:pt x="16" y="356"/>
                    <a:pt x="14" y="355"/>
                  </a:cubicBezTo>
                  <a:cubicBezTo>
                    <a:pt x="12" y="355"/>
                    <a:pt x="10" y="355"/>
                    <a:pt x="8" y="353"/>
                  </a:cubicBezTo>
                  <a:cubicBezTo>
                    <a:pt x="7" y="353"/>
                    <a:pt x="7" y="352"/>
                    <a:pt x="6" y="352"/>
                  </a:cubicBezTo>
                  <a:cubicBezTo>
                    <a:pt x="6" y="351"/>
                    <a:pt x="5" y="351"/>
                    <a:pt x="4" y="351"/>
                  </a:cubicBezTo>
                  <a:cubicBezTo>
                    <a:pt x="4" y="351"/>
                    <a:pt x="4" y="351"/>
                    <a:pt x="4" y="350"/>
                  </a:cubicBezTo>
                  <a:cubicBezTo>
                    <a:pt x="0" y="350"/>
                    <a:pt x="0" y="348"/>
                    <a:pt x="0" y="346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4" y="283"/>
                    <a:pt x="4" y="283"/>
                    <a:pt x="4" y="283"/>
                  </a:cubicBezTo>
                  <a:cubicBezTo>
                    <a:pt x="4" y="283"/>
                    <a:pt x="4" y="283"/>
                    <a:pt x="4" y="283"/>
                  </a:cubicBezTo>
                  <a:cubicBezTo>
                    <a:pt x="5" y="282"/>
                    <a:pt x="5" y="279"/>
                    <a:pt x="4" y="278"/>
                  </a:cubicBezTo>
                  <a:cubicBezTo>
                    <a:pt x="4" y="277"/>
                    <a:pt x="4" y="277"/>
                    <a:pt x="4" y="276"/>
                  </a:cubicBezTo>
                  <a:cubicBezTo>
                    <a:pt x="4" y="273"/>
                    <a:pt x="4" y="273"/>
                    <a:pt x="4" y="273"/>
                  </a:cubicBezTo>
                  <a:cubicBezTo>
                    <a:pt x="8" y="273"/>
                    <a:pt x="8" y="273"/>
                    <a:pt x="8" y="273"/>
                  </a:cubicBezTo>
                  <a:cubicBezTo>
                    <a:pt x="8" y="273"/>
                    <a:pt x="9" y="274"/>
                    <a:pt x="9" y="274"/>
                  </a:cubicBezTo>
                  <a:cubicBezTo>
                    <a:pt x="9" y="274"/>
                    <a:pt x="9" y="274"/>
                    <a:pt x="9" y="274"/>
                  </a:cubicBezTo>
                  <a:cubicBezTo>
                    <a:pt x="9" y="274"/>
                    <a:pt x="9" y="273"/>
                    <a:pt x="9" y="271"/>
                  </a:cubicBezTo>
                  <a:cubicBezTo>
                    <a:pt x="9" y="264"/>
                    <a:pt x="9" y="264"/>
                    <a:pt x="9" y="264"/>
                  </a:cubicBezTo>
                  <a:cubicBezTo>
                    <a:pt x="9" y="260"/>
                    <a:pt x="12" y="259"/>
                    <a:pt x="12" y="259"/>
                  </a:cubicBezTo>
                  <a:cubicBezTo>
                    <a:pt x="13" y="259"/>
                    <a:pt x="13" y="259"/>
                    <a:pt x="13" y="259"/>
                  </a:cubicBezTo>
                  <a:cubicBezTo>
                    <a:pt x="13" y="258"/>
                    <a:pt x="13" y="257"/>
                    <a:pt x="13" y="256"/>
                  </a:cubicBezTo>
                  <a:cubicBezTo>
                    <a:pt x="13" y="256"/>
                    <a:pt x="13" y="256"/>
                    <a:pt x="11" y="256"/>
                  </a:cubicBezTo>
                  <a:cubicBezTo>
                    <a:pt x="10" y="256"/>
                    <a:pt x="10" y="256"/>
                    <a:pt x="9" y="256"/>
                  </a:cubicBezTo>
                  <a:cubicBezTo>
                    <a:pt x="9" y="256"/>
                    <a:pt x="8" y="256"/>
                    <a:pt x="8" y="256"/>
                  </a:cubicBezTo>
                  <a:cubicBezTo>
                    <a:pt x="2" y="256"/>
                    <a:pt x="2" y="256"/>
                    <a:pt x="2" y="256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17" y="229"/>
                    <a:pt x="31" y="208"/>
                    <a:pt x="46" y="188"/>
                  </a:cubicBezTo>
                  <a:cubicBezTo>
                    <a:pt x="83" y="137"/>
                    <a:pt x="129" y="92"/>
                    <a:pt x="183" y="53"/>
                  </a:cubicBezTo>
                  <a:cubicBezTo>
                    <a:pt x="209" y="35"/>
                    <a:pt x="238" y="18"/>
                    <a:pt x="268" y="2"/>
                  </a:cubicBezTo>
                  <a:cubicBezTo>
                    <a:pt x="271" y="0"/>
                    <a:pt x="273" y="0"/>
                    <a:pt x="276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86" y="0"/>
                    <a:pt x="292" y="0"/>
                    <a:pt x="293" y="6"/>
                  </a:cubicBezTo>
                  <a:cubicBezTo>
                    <a:pt x="293" y="9"/>
                    <a:pt x="293" y="12"/>
                    <a:pt x="291" y="16"/>
                  </a:cubicBezTo>
                  <a:cubicBezTo>
                    <a:pt x="290" y="17"/>
                    <a:pt x="289" y="18"/>
                    <a:pt x="288" y="19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5" y="20"/>
                    <a:pt x="285" y="20"/>
                    <a:pt x="285" y="20"/>
                  </a:cubicBezTo>
                  <a:cubicBezTo>
                    <a:pt x="285" y="20"/>
                    <a:pt x="285" y="20"/>
                    <a:pt x="285" y="20"/>
                  </a:cubicBezTo>
                  <a:cubicBezTo>
                    <a:pt x="284" y="20"/>
                    <a:pt x="284" y="20"/>
                    <a:pt x="284" y="21"/>
                  </a:cubicBezTo>
                  <a:cubicBezTo>
                    <a:pt x="284" y="21"/>
                    <a:pt x="284" y="21"/>
                    <a:pt x="284" y="21"/>
                  </a:cubicBezTo>
                  <a:cubicBezTo>
                    <a:pt x="284" y="24"/>
                    <a:pt x="283" y="25"/>
                    <a:pt x="280" y="25"/>
                  </a:cubicBezTo>
                  <a:cubicBezTo>
                    <a:pt x="273" y="25"/>
                    <a:pt x="273" y="25"/>
                    <a:pt x="273" y="25"/>
                  </a:cubicBezTo>
                  <a:cubicBezTo>
                    <a:pt x="272" y="25"/>
                    <a:pt x="271" y="25"/>
                    <a:pt x="270" y="25"/>
                  </a:cubicBezTo>
                  <a:cubicBezTo>
                    <a:pt x="270" y="25"/>
                    <a:pt x="270" y="25"/>
                    <a:pt x="270" y="26"/>
                  </a:cubicBezTo>
                  <a:cubicBezTo>
                    <a:pt x="270" y="28"/>
                    <a:pt x="269" y="30"/>
                    <a:pt x="265" y="30"/>
                  </a:cubicBezTo>
                  <a:cubicBezTo>
                    <a:pt x="265" y="30"/>
                    <a:pt x="264" y="30"/>
                    <a:pt x="264" y="30"/>
                  </a:cubicBezTo>
                  <a:cubicBezTo>
                    <a:pt x="264" y="30"/>
                    <a:pt x="264" y="30"/>
                    <a:pt x="263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1" y="30"/>
                    <a:pt x="251" y="32"/>
                  </a:cubicBezTo>
                  <a:cubicBezTo>
                    <a:pt x="251" y="35"/>
                    <a:pt x="251" y="35"/>
                    <a:pt x="251" y="35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6" y="35"/>
                    <a:pt x="246" y="37"/>
                    <a:pt x="246" y="38"/>
                  </a:cubicBezTo>
                  <a:cubicBezTo>
                    <a:pt x="246" y="43"/>
                    <a:pt x="246" y="43"/>
                    <a:pt x="246" y="43"/>
                  </a:cubicBezTo>
                  <a:cubicBezTo>
                    <a:pt x="246" y="43"/>
                    <a:pt x="246" y="44"/>
                    <a:pt x="247" y="44"/>
                  </a:cubicBezTo>
                  <a:cubicBezTo>
                    <a:pt x="247" y="44"/>
                    <a:pt x="247" y="46"/>
                    <a:pt x="246" y="47"/>
                  </a:cubicBezTo>
                  <a:cubicBezTo>
                    <a:pt x="244" y="49"/>
                    <a:pt x="243" y="49"/>
                    <a:pt x="242" y="49"/>
                  </a:cubicBezTo>
                  <a:cubicBezTo>
                    <a:pt x="242" y="49"/>
                    <a:pt x="242" y="49"/>
                    <a:pt x="242" y="49"/>
                  </a:cubicBezTo>
                  <a:cubicBezTo>
                    <a:pt x="242" y="54"/>
                    <a:pt x="242" y="54"/>
                    <a:pt x="242" y="54"/>
                  </a:cubicBezTo>
                  <a:cubicBezTo>
                    <a:pt x="238" y="53"/>
                    <a:pt x="238" y="53"/>
                    <a:pt x="238" y="53"/>
                  </a:cubicBezTo>
                  <a:cubicBezTo>
                    <a:pt x="238" y="53"/>
                    <a:pt x="238" y="53"/>
                    <a:pt x="237" y="53"/>
                  </a:cubicBezTo>
                  <a:cubicBezTo>
                    <a:pt x="237" y="54"/>
                    <a:pt x="237" y="57"/>
                    <a:pt x="237" y="58"/>
                  </a:cubicBezTo>
                  <a:cubicBezTo>
                    <a:pt x="237" y="58"/>
                    <a:pt x="237" y="59"/>
                    <a:pt x="237" y="59"/>
                  </a:cubicBezTo>
                  <a:cubicBezTo>
                    <a:pt x="237" y="60"/>
                    <a:pt x="238" y="61"/>
                    <a:pt x="238" y="61"/>
                  </a:cubicBezTo>
                  <a:cubicBezTo>
                    <a:pt x="239" y="64"/>
                    <a:pt x="241" y="67"/>
                    <a:pt x="240" y="70"/>
                  </a:cubicBezTo>
                  <a:cubicBezTo>
                    <a:pt x="239" y="72"/>
                    <a:pt x="238" y="73"/>
                    <a:pt x="238" y="74"/>
                  </a:cubicBezTo>
                  <a:cubicBezTo>
                    <a:pt x="237" y="74"/>
                    <a:pt x="237" y="75"/>
                    <a:pt x="237" y="75"/>
                  </a:cubicBezTo>
                  <a:cubicBezTo>
                    <a:pt x="237" y="75"/>
                    <a:pt x="237" y="75"/>
                    <a:pt x="238" y="75"/>
                  </a:cubicBezTo>
                  <a:cubicBezTo>
                    <a:pt x="238" y="75"/>
                    <a:pt x="238" y="75"/>
                    <a:pt x="239" y="75"/>
                  </a:cubicBezTo>
                  <a:cubicBezTo>
                    <a:pt x="239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2"/>
                    <a:pt x="242" y="71"/>
                    <a:pt x="243" y="71"/>
                  </a:cubicBezTo>
                  <a:cubicBezTo>
                    <a:pt x="245" y="70"/>
                    <a:pt x="247" y="68"/>
                    <a:pt x="249" y="67"/>
                  </a:cubicBezTo>
                  <a:cubicBezTo>
                    <a:pt x="250" y="66"/>
                    <a:pt x="250" y="65"/>
                    <a:pt x="252" y="64"/>
                  </a:cubicBezTo>
                  <a:cubicBezTo>
                    <a:pt x="254" y="62"/>
                    <a:pt x="256" y="61"/>
                    <a:pt x="259" y="61"/>
                  </a:cubicBezTo>
                  <a:cubicBezTo>
                    <a:pt x="259" y="61"/>
                    <a:pt x="260" y="61"/>
                    <a:pt x="260" y="61"/>
                  </a:cubicBezTo>
                  <a:cubicBezTo>
                    <a:pt x="261" y="61"/>
                    <a:pt x="262" y="61"/>
                    <a:pt x="263" y="61"/>
                  </a:cubicBezTo>
                  <a:cubicBezTo>
                    <a:pt x="264" y="60"/>
                    <a:pt x="264" y="59"/>
                    <a:pt x="264" y="57"/>
                  </a:cubicBezTo>
                  <a:cubicBezTo>
                    <a:pt x="264" y="57"/>
                    <a:pt x="264" y="57"/>
                    <a:pt x="264" y="57"/>
                  </a:cubicBezTo>
                  <a:cubicBezTo>
                    <a:pt x="264" y="54"/>
                    <a:pt x="265" y="53"/>
                    <a:pt x="267" y="52"/>
                  </a:cubicBezTo>
                  <a:cubicBezTo>
                    <a:pt x="267" y="51"/>
                    <a:pt x="268" y="51"/>
                    <a:pt x="268" y="51"/>
                  </a:cubicBezTo>
                  <a:cubicBezTo>
                    <a:pt x="269" y="49"/>
                    <a:pt x="269" y="45"/>
                    <a:pt x="269" y="43"/>
                  </a:cubicBezTo>
                  <a:cubicBezTo>
                    <a:pt x="269" y="41"/>
                    <a:pt x="269" y="41"/>
                    <a:pt x="269" y="41"/>
                  </a:cubicBezTo>
                  <a:cubicBezTo>
                    <a:pt x="268" y="38"/>
                    <a:pt x="268" y="38"/>
                    <a:pt x="268" y="38"/>
                  </a:cubicBezTo>
                  <a:cubicBezTo>
                    <a:pt x="280" y="38"/>
                    <a:pt x="280" y="38"/>
                    <a:pt x="280" y="38"/>
                  </a:cubicBezTo>
                  <a:cubicBezTo>
                    <a:pt x="281" y="38"/>
                    <a:pt x="281" y="38"/>
                    <a:pt x="282" y="38"/>
                  </a:cubicBezTo>
                  <a:cubicBezTo>
                    <a:pt x="282" y="38"/>
                    <a:pt x="283" y="38"/>
                    <a:pt x="284" y="38"/>
                  </a:cubicBezTo>
                  <a:cubicBezTo>
                    <a:pt x="285" y="38"/>
                    <a:pt x="286" y="38"/>
                    <a:pt x="286" y="37"/>
                  </a:cubicBezTo>
                  <a:cubicBezTo>
                    <a:pt x="289" y="36"/>
                    <a:pt x="290" y="34"/>
                    <a:pt x="292" y="31"/>
                  </a:cubicBezTo>
                  <a:cubicBezTo>
                    <a:pt x="293" y="29"/>
                    <a:pt x="294" y="28"/>
                    <a:pt x="297" y="28"/>
                  </a:cubicBezTo>
                  <a:cubicBezTo>
                    <a:pt x="316" y="28"/>
                    <a:pt x="316" y="28"/>
                    <a:pt x="316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7" y="28"/>
                    <a:pt x="318" y="28"/>
                    <a:pt x="318" y="28"/>
                  </a:cubicBezTo>
                  <a:cubicBezTo>
                    <a:pt x="320" y="28"/>
                    <a:pt x="322" y="29"/>
                    <a:pt x="322" y="32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18" y="39"/>
                    <a:pt x="318" y="39"/>
                    <a:pt x="318" y="39"/>
                  </a:cubicBezTo>
                  <a:cubicBezTo>
                    <a:pt x="318" y="39"/>
                    <a:pt x="318" y="39"/>
                    <a:pt x="318" y="39"/>
                  </a:cubicBezTo>
                  <a:cubicBezTo>
                    <a:pt x="318" y="39"/>
                    <a:pt x="318" y="39"/>
                    <a:pt x="318" y="39"/>
                  </a:cubicBezTo>
                  <a:cubicBezTo>
                    <a:pt x="318" y="39"/>
                    <a:pt x="317" y="39"/>
                    <a:pt x="317" y="41"/>
                  </a:cubicBezTo>
                  <a:cubicBezTo>
                    <a:pt x="317" y="41"/>
                    <a:pt x="318" y="41"/>
                    <a:pt x="319" y="42"/>
                  </a:cubicBezTo>
                  <a:cubicBezTo>
                    <a:pt x="320" y="42"/>
                    <a:pt x="320" y="42"/>
                    <a:pt x="321" y="42"/>
                  </a:cubicBezTo>
                  <a:cubicBezTo>
                    <a:pt x="322" y="42"/>
                    <a:pt x="323" y="42"/>
                    <a:pt x="324" y="42"/>
                  </a:cubicBezTo>
                  <a:cubicBezTo>
                    <a:pt x="324" y="42"/>
                    <a:pt x="325" y="42"/>
                    <a:pt x="325" y="42"/>
                  </a:cubicBezTo>
                  <a:cubicBezTo>
                    <a:pt x="326" y="42"/>
                    <a:pt x="327" y="41"/>
                    <a:pt x="327" y="41"/>
                  </a:cubicBezTo>
                  <a:cubicBezTo>
                    <a:pt x="328" y="39"/>
                    <a:pt x="330" y="38"/>
                    <a:pt x="332" y="38"/>
                  </a:cubicBezTo>
                  <a:cubicBezTo>
                    <a:pt x="336" y="37"/>
                    <a:pt x="336" y="37"/>
                    <a:pt x="336" y="37"/>
                  </a:cubicBezTo>
                  <a:cubicBezTo>
                    <a:pt x="336" y="54"/>
                    <a:pt x="336" y="54"/>
                    <a:pt x="336" y="54"/>
                  </a:cubicBezTo>
                  <a:cubicBezTo>
                    <a:pt x="336" y="55"/>
                    <a:pt x="337" y="57"/>
                    <a:pt x="338" y="59"/>
                  </a:cubicBezTo>
                  <a:cubicBezTo>
                    <a:pt x="338" y="59"/>
                    <a:pt x="338" y="59"/>
                    <a:pt x="338" y="59"/>
                  </a:cubicBezTo>
                  <a:cubicBezTo>
                    <a:pt x="340" y="62"/>
                    <a:pt x="341" y="64"/>
                    <a:pt x="341" y="68"/>
                  </a:cubicBezTo>
                  <a:cubicBezTo>
                    <a:pt x="341" y="69"/>
                    <a:pt x="341" y="71"/>
                    <a:pt x="341" y="73"/>
                  </a:cubicBezTo>
                  <a:cubicBezTo>
                    <a:pt x="341" y="74"/>
                    <a:pt x="340" y="77"/>
                    <a:pt x="336" y="77"/>
                  </a:cubicBezTo>
                  <a:cubicBezTo>
                    <a:pt x="335" y="77"/>
                    <a:pt x="335" y="77"/>
                    <a:pt x="334" y="77"/>
                  </a:cubicBezTo>
                  <a:cubicBezTo>
                    <a:pt x="334" y="77"/>
                    <a:pt x="333" y="77"/>
                    <a:pt x="333" y="77"/>
                  </a:cubicBezTo>
                  <a:cubicBezTo>
                    <a:pt x="333" y="77"/>
                    <a:pt x="332" y="77"/>
                    <a:pt x="332" y="77"/>
                  </a:cubicBezTo>
                  <a:cubicBezTo>
                    <a:pt x="330" y="77"/>
                    <a:pt x="329" y="77"/>
                    <a:pt x="327" y="77"/>
                  </a:cubicBezTo>
                  <a:cubicBezTo>
                    <a:pt x="326" y="77"/>
                    <a:pt x="325" y="76"/>
                    <a:pt x="323" y="76"/>
                  </a:cubicBezTo>
                  <a:cubicBezTo>
                    <a:pt x="321" y="76"/>
                    <a:pt x="320" y="77"/>
                    <a:pt x="318" y="77"/>
                  </a:cubicBezTo>
                  <a:cubicBezTo>
                    <a:pt x="318" y="77"/>
                    <a:pt x="318" y="78"/>
                    <a:pt x="317" y="78"/>
                  </a:cubicBezTo>
                  <a:cubicBezTo>
                    <a:pt x="317" y="78"/>
                    <a:pt x="317" y="78"/>
                    <a:pt x="317" y="79"/>
                  </a:cubicBezTo>
                  <a:cubicBezTo>
                    <a:pt x="316" y="81"/>
                    <a:pt x="315" y="81"/>
                    <a:pt x="313" y="82"/>
                  </a:cubicBezTo>
                  <a:cubicBezTo>
                    <a:pt x="313" y="82"/>
                    <a:pt x="312" y="82"/>
                    <a:pt x="312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3" y="87"/>
                    <a:pt x="313" y="87"/>
                    <a:pt x="313" y="87"/>
                  </a:cubicBezTo>
                  <a:cubicBezTo>
                    <a:pt x="309" y="86"/>
                    <a:pt x="309" y="86"/>
                    <a:pt x="309" y="86"/>
                  </a:cubicBezTo>
                  <a:cubicBezTo>
                    <a:pt x="309" y="86"/>
                    <a:pt x="308" y="86"/>
                    <a:pt x="308" y="86"/>
                  </a:cubicBezTo>
                  <a:cubicBezTo>
                    <a:pt x="308" y="87"/>
                    <a:pt x="308" y="87"/>
                    <a:pt x="308" y="88"/>
                  </a:cubicBezTo>
                  <a:cubicBezTo>
                    <a:pt x="308" y="91"/>
                    <a:pt x="308" y="91"/>
                    <a:pt x="308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1" y="91"/>
                    <a:pt x="270" y="91"/>
                    <a:pt x="269" y="91"/>
                  </a:cubicBezTo>
                  <a:cubicBezTo>
                    <a:pt x="268" y="91"/>
                    <a:pt x="268" y="91"/>
                    <a:pt x="267" y="91"/>
                  </a:cubicBezTo>
                  <a:cubicBezTo>
                    <a:pt x="266" y="91"/>
                    <a:pt x="266" y="91"/>
                    <a:pt x="266" y="91"/>
                  </a:cubicBezTo>
                  <a:cubicBezTo>
                    <a:pt x="266" y="91"/>
                    <a:pt x="265" y="95"/>
                    <a:pt x="265" y="95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2" y="96"/>
                    <a:pt x="261" y="96"/>
                    <a:pt x="260" y="96"/>
                  </a:cubicBezTo>
                  <a:cubicBezTo>
                    <a:pt x="259" y="95"/>
                    <a:pt x="258" y="95"/>
                    <a:pt x="257" y="95"/>
                  </a:cubicBezTo>
                  <a:cubicBezTo>
                    <a:pt x="256" y="95"/>
                    <a:pt x="256" y="95"/>
                    <a:pt x="256" y="95"/>
                  </a:cubicBezTo>
                  <a:cubicBezTo>
                    <a:pt x="256" y="96"/>
                    <a:pt x="256" y="100"/>
                    <a:pt x="256" y="100"/>
                  </a:cubicBezTo>
                  <a:cubicBezTo>
                    <a:pt x="253" y="100"/>
                    <a:pt x="253" y="100"/>
                    <a:pt x="253" y="100"/>
                  </a:cubicBezTo>
                  <a:cubicBezTo>
                    <a:pt x="252" y="100"/>
                    <a:pt x="251" y="101"/>
                    <a:pt x="251" y="101"/>
                  </a:cubicBezTo>
                  <a:cubicBezTo>
                    <a:pt x="251" y="101"/>
                    <a:pt x="251" y="101"/>
                    <a:pt x="251" y="101"/>
                  </a:cubicBezTo>
                  <a:cubicBezTo>
                    <a:pt x="251" y="102"/>
                    <a:pt x="252" y="103"/>
                    <a:pt x="253" y="103"/>
                  </a:cubicBezTo>
                  <a:cubicBezTo>
                    <a:pt x="254" y="103"/>
                    <a:pt x="255" y="103"/>
                    <a:pt x="256" y="103"/>
                  </a:cubicBezTo>
                  <a:cubicBezTo>
                    <a:pt x="257" y="103"/>
                    <a:pt x="258" y="103"/>
                    <a:pt x="259" y="103"/>
                  </a:cubicBezTo>
                  <a:cubicBezTo>
                    <a:pt x="259" y="102"/>
                    <a:pt x="259" y="102"/>
                    <a:pt x="259" y="102"/>
                  </a:cubicBezTo>
                  <a:cubicBezTo>
                    <a:pt x="259" y="100"/>
                    <a:pt x="261" y="99"/>
                    <a:pt x="263" y="99"/>
                  </a:cubicBezTo>
                  <a:cubicBezTo>
                    <a:pt x="275" y="99"/>
                    <a:pt x="275" y="99"/>
                    <a:pt x="275" y="99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6"/>
                    <a:pt x="273" y="108"/>
                    <a:pt x="271" y="110"/>
                  </a:cubicBezTo>
                  <a:cubicBezTo>
                    <a:pt x="271" y="110"/>
                    <a:pt x="270" y="111"/>
                    <a:pt x="270" y="111"/>
                  </a:cubicBezTo>
                  <a:cubicBezTo>
                    <a:pt x="269" y="113"/>
                    <a:pt x="268" y="115"/>
                    <a:pt x="266" y="115"/>
                  </a:cubicBezTo>
                  <a:cubicBezTo>
                    <a:pt x="265" y="115"/>
                    <a:pt x="265" y="115"/>
                    <a:pt x="265" y="115"/>
                  </a:cubicBezTo>
                  <a:cubicBezTo>
                    <a:pt x="259" y="115"/>
                    <a:pt x="259" y="115"/>
                    <a:pt x="259" y="115"/>
                  </a:cubicBezTo>
                  <a:cubicBezTo>
                    <a:pt x="258" y="115"/>
                    <a:pt x="258" y="115"/>
                    <a:pt x="257" y="114"/>
                  </a:cubicBezTo>
                  <a:cubicBezTo>
                    <a:pt x="257" y="114"/>
                    <a:pt x="257" y="114"/>
                    <a:pt x="256" y="114"/>
                  </a:cubicBezTo>
                  <a:cubicBezTo>
                    <a:pt x="256" y="114"/>
                    <a:pt x="256" y="114"/>
                    <a:pt x="256" y="114"/>
                  </a:cubicBezTo>
                  <a:cubicBezTo>
                    <a:pt x="256" y="115"/>
                    <a:pt x="256" y="115"/>
                    <a:pt x="256" y="116"/>
                  </a:cubicBezTo>
                  <a:cubicBezTo>
                    <a:pt x="256" y="117"/>
                    <a:pt x="255" y="119"/>
                    <a:pt x="251" y="119"/>
                  </a:cubicBezTo>
                  <a:cubicBezTo>
                    <a:pt x="250" y="119"/>
                    <a:pt x="249" y="119"/>
                    <a:pt x="249" y="119"/>
                  </a:cubicBezTo>
                  <a:cubicBezTo>
                    <a:pt x="248" y="119"/>
                    <a:pt x="247" y="119"/>
                    <a:pt x="247" y="119"/>
                  </a:cubicBezTo>
                  <a:cubicBezTo>
                    <a:pt x="247" y="119"/>
                    <a:pt x="247" y="119"/>
                    <a:pt x="247" y="119"/>
                  </a:cubicBezTo>
                  <a:cubicBezTo>
                    <a:pt x="247" y="120"/>
                    <a:pt x="246" y="124"/>
                    <a:pt x="246" y="124"/>
                  </a:cubicBezTo>
                  <a:cubicBezTo>
                    <a:pt x="243" y="124"/>
                    <a:pt x="243" y="124"/>
                    <a:pt x="243" y="124"/>
                  </a:cubicBezTo>
                  <a:cubicBezTo>
                    <a:pt x="243" y="124"/>
                    <a:pt x="242" y="124"/>
                    <a:pt x="241" y="124"/>
                  </a:cubicBezTo>
                  <a:cubicBezTo>
                    <a:pt x="240" y="124"/>
                    <a:pt x="239" y="124"/>
                    <a:pt x="238" y="124"/>
                  </a:cubicBezTo>
                  <a:cubicBezTo>
                    <a:pt x="238" y="124"/>
                    <a:pt x="237" y="124"/>
                    <a:pt x="237" y="124"/>
                  </a:cubicBezTo>
                  <a:cubicBezTo>
                    <a:pt x="237" y="124"/>
                    <a:pt x="237" y="129"/>
                    <a:pt x="237" y="129"/>
                  </a:cubicBezTo>
                  <a:cubicBezTo>
                    <a:pt x="233" y="129"/>
                    <a:pt x="233" y="129"/>
                    <a:pt x="233" y="129"/>
                  </a:cubicBezTo>
                  <a:cubicBezTo>
                    <a:pt x="233" y="129"/>
                    <a:pt x="233" y="129"/>
                    <a:pt x="233" y="129"/>
                  </a:cubicBezTo>
                  <a:cubicBezTo>
                    <a:pt x="233" y="129"/>
                    <a:pt x="233" y="129"/>
                    <a:pt x="233" y="129"/>
                  </a:cubicBezTo>
                  <a:cubicBezTo>
                    <a:pt x="233" y="129"/>
                    <a:pt x="232" y="129"/>
                    <a:pt x="232" y="131"/>
                  </a:cubicBezTo>
                  <a:cubicBezTo>
                    <a:pt x="232" y="133"/>
                    <a:pt x="232" y="133"/>
                    <a:pt x="232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33"/>
                    <a:pt x="229" y="133"/>
                    <a:pt x="228" y="135"/>
                  </a:cubicBezTo>
                  <a:cubicBezTo>
                    <a:pt x="228" y="136"/>
                    <a:pt x="228" y="137"/>
                    <a:pt x="228" y="138"/>
                  </a:cubicBezTo>
                  <a:cubicBezTo>
                    <a:pt x="228" y="140"/>
                    <a:pt x="228" y="143"/>
                    <a:pt x="226" y="145"/>
                  </a:cubicBezTo>
                  <a:cubicBezTo>
                    <a:pt x="226" y="146"/>
                    <a:pt x="225" y="147"/>
                    <a:pt x="224" y="147"/>
                  </a:cubicBezTo>
                  <a:cubicBezTo>
                    <a:pt x="224" y="148"/>
                    <a:pt x="224" y="148"/>
                    <a:pt x="224" y="148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50"/>
                    <a:pt x="222" y="152"/>
                    <a:pt x="219" y="152"/>
                  </a:cubicBezTo>
                  <a:cubicBezTo>
                    <a:pt x="212" y="152"/>
                    <a:pt x="212" y="152"/>
                    <a:pt x="212" y="152"/>
                  </a:cubicBezTo>
                  <a:cubicBezTo>
                    <a:pt x="211" y="152"/>
                    <a:pt x="211" y="152"/>
                    <a:pt x="210" y="152"/>
                  </a:cubicBezTo>
                  <a:cubicBezTo>
                    <a:pt x="210" y="152"/>
                    <a:pt x="209" y="152"/>
                    <a:pt x="209" y="152"/>
                  </a:cubicBezTo>
                  <a:cubicBezTo>
                    <a:pt x="209" y="152"/>
                    <a:pt x="209" y="152"/>
                    <a:pt x="209" y="152"/>
                  </a:cubicBezTo>
                  <a:cubicBezTo>
                    <a:pt x="209" y="152"/>
                    <a:pt x="209" y="153"/>
                    <a:pt x="209" y="154"/>
                  </a:cubicBezTo>
                  <a:cubicBezTo>
                    <a:pt x="209" y="155"/>
                    <a:pt x="208" y="157"/>
                    <a:pt x="204" y="157"/>
                  </a:cubicBezTo>
                  <a:cubicBezTo>
                    <a:pt x="203" y="157"/>
                    <a:pt x="202" y="157"/>
                    <a:pt x="202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196" y="160"/>
                    <a:pt x="191" y="164"/>
                    <a:pt x="188" y="170"/>
                  </a:cubicBezTo>
                  <a:cubicBezTo>
                    <a:pt x="187" y="171"/>
                    <a:pt x="186" y="172"/>
                    <a:pt x="185" y="174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186" y="184"/>
                    <a:pt x="184" y="185"/>
                    <a:pt x="182" y="185"/>
                  </a:cubicBezTo>
                  <a:cubicBezTo>
                    <a:pt x="181" y="186"/>
                    <a:pt x="181" y="186"/>
                    <a:pt x="180" y="186"/>
                  </a:cubicBezTo>
                  <a:cubicBezTo>
                    <a:pt x="180" y="186"/>
                    <a:pt x="179" y="187"/>
                    <a:pt x="178" y="188"/>
                  </a:cubicBezTo>
                  <a:cubicBezTo>
                    <a:pt x="177" y="189"/>
                    <a:pt x="177" y="190"/>
                    <a:pt x="176" y="192"/>
                  </a:cubicBezTo>
                  <a:cubicBezTo>
                    <a:pt x="176" y="192"/>
                    <a:pt x="176" y="192"/>
                    <a:pt x="176" y="192"/>
                  </a:cubicBezTo>
                  <a:cubicBezTo>
                    <a:pt x="175" y="194"/>
                    <a:pt x="173" y="195"/>
                    <a:pt x="171" y="195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166" y="196"/>
                    <a:pt x="164" y="197"/>
                    <a:pt x="162" y="199"/>
                  </a:cubicBezTo>
                  <a:cubicBezTo>
                    <a:pt x="160" y="201"/>
                    <a:pt x="158" y="203"/>
                    <a:pt x="157" y="206"/>
                  </a:cubicBezTo>
                  <a:cubicBezTo>
                    <a:pt x="156" y="208"/>
                    <a:pt x="154" y="209"/>
                    <a:pt x="151" y="209"/>
                  </a:cubicBezTo>
                  <a:cubicBezTo>
                    <a:pt x="150" y="209"/>
                    <a:pt x="150" y="209"/>
                    <a:pt x="149" y="209"/>
                  </a:cubicBezTo>
                  <a:cubicBezTo>
                    <a:pt x="149" y="209"/>
                    <a:pt x="148" y="209"/>
                    <a:pt x="148" y="209"/>
                  </a:cubicBezTo>
                  <a:cubicBezTo>
                    <a:pt x="143" y="209"/>
                    <a:pt x="143" y="209"/>
                    <a:pt x="143" y="209"/>
                  </a:cubicBezTo>
                  <a:cubicBezTo>
                    <a:pt x="143" y="209"/>
                    <a:pt x="143" y="209"/>
                    <a:pt x="143" y="209"/>
                  </a:cubicBezTo>
                  <a:cubicBezTo>
                    <a:pt x="143" y="210"/>
                    <a:pt x="143" y="210"/>
                    <a:pt x="143" y="211"/>
                  </a:cubicBezTo>
                  <a:cubicBezTo>
                    <a:pt x="144" y="212"/>
                    <a:pt x="144" y="212"/>
                    <a:pt x="145" y="212"/>
                  </a:cubicBezTo>
                  <a:cubicBezTo>
                    <a:pt x="148" y="213"/>
                    <a:pt x="148" y="217"/>
                    <a:pt x="148" y="219"/>
                  </a:cubicBezTo>
                  <a:cubicBezTo>
                    <a:pt x="147" y="219"/>
                    <a:pt x="147" y="220"/>
                    <a:pt x="147" y="220"/>
                  </a:cubicBezTo>
                  <a:cubicBezTo>
                    <a:pt x="147" y="223"/>
                    <a:pt x="147" y="223"/>
                    <a:pt x="147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3" y="223"/>
                    <a:pt x="143" y="223"/>
                    <a:pt x="142" y="223"/>
                  </a:cubicBezTo>
                  <a:cubicBezTo>
                    <a:pt x="141" y="223"/>
                    <a:pt x="140" y="223"/>
                    <a:pt x="139" y="224"/>
                  </a:cubicBezTo>
                  <a:cubicBezTo>
                    <a:pt x="139" y="224"/>
                    <a:pt x="138" y="224"/>
                    <a:pt x="138" y="225"/>
                  </a:cubicBezTo>
                  <a:cubicBezTo>
                    <a:pt x="138" y="226"/>
                    <a:pt x="136" y="228"/>
                    <a:pt x="133" y="228"/>
                  </a:cubicBezTo>
                  <a:cubicBezTo>
                    <a:pt x="132" y="228"/>
                    <a:pt x="132" y="228"/>
                    <a:pt x="131" y="228"/>
                  </a:cubicBezTo>
                  <a:cubicBezTo>
                    <a:pt x="131" y="228"/>
                    <a:pt x="130" y="228"/>
                    <a:pt x="130" y="228"/>
                  </a:cubicBezTo>
                  <a:cubicBezTo>
                    <a:pt x="130" y="228"/>
                    <a:pt x="130" y="228"/>
                    <a:pt x="130" y="228"/>
                  </a:cubicBezTo>
                  <a:cubicBezTo>
                    <a:pt x="130" y="228"/>
                    <a:pt x="130" y="228"/>
                    <a:pt x="130" y="228"/>
                  </a:cubicBezTo>
                  <a:cubicBezTo>
                    <a:pt x="129" y="228"/>
                    <a:pt x="129" y="228"/>
                    <a:pt x="129" y="228"/>
                  </a:cubicBezTo>
                  <a:cubicBezTo>
                    <a:pt x="128" y="228"/>
                    <a:pt x="128" y="231"/>
                    <a:pt x="128" y="236"/>
                  </a:cubicBezTo>
                  <a:cubicBezTo>
                    <a:pt x="129" y="237"/>
                    <a:pt x="129" y="238"/>
                    <a:pt x="129" y="239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25" y="242"/>
                    <a:pt x="125" y="242"/>
                    <a:pt x="125" y="242"/>
                  </a:cubicBezTo>
                  <a:cubicBezTo>
                    <a:pt x="125" y="242"/>
                    <a:pt x="124" y="242"/>
                    <a:pt x="124" y="242"/>
                  </a:cubicBezTo>
                  <a:cubicBezTo>
                    <a:pt x="124" y="242"/>
                    <a:pt x="124" y="246"/>
                    <a:pt x="124" y="247"/>
                  </a:cubicBezTo>
                  <a:cubicBezTo>
                    <a:pt x="124" y="247"/>
                    <a:pt x="124" y="248"/>
                    <a:pt x="124" y="248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19" y="252"/>
                    <a:pt x="119" y="255"/>
                    <a:pt x="119" y="257"/>
                  </a:cubicBezTo>
                  <a:cubicBezTo>
                    <a:pt x="119" y="262"/>
                    <a:pt x="119" y="269"/>
                    <a:pt x="112" y="270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8" y="266"/>
                    <a:pt x="108" y="266"/>
                    <a:pt x="108" y="266"/>
                  </a:cubicBezTo>
                  <a:cubicBezTo>
                    <a:pt x="108" y="266"/>
                    <a:pt x="108" y="266"/>
                    <a:pt x="108" y="266"/>
                  </a:cubicBezTo>
                  <a:cubicBezTo>
                    <a:pt x="108" y="266"/>
                    <a:pt x="108" y="266"/>
                    <a:pt x="108" y="266"/>
                  </a:cubicBezTo>
                  <a:cubicBezTo>
                    <a:pt x="107" y="266"/>
                    <a:pt x="107" y="266"/>
                    <a:pt x="107" y="266"/>
                  </a:cubicBezTo>
                  <a:cubicBezTo>
                    <a:pt x="105" y="265"/>
                    <a:pt x="104" y="264"/>
                    <a:pt x="104" y="261"/>
                  </a:cubicBezTo>
                  <a:cubicBezTo>
                    <a:pt x="104" y="255"/>
                    <a:pt x="104" y="255"/>
                    <a:pt x="104" y="255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7" y="254"/>
                    <a:pt x="107" y="253"/>
                    <a:pt x="108" y="253"/>
                  </a:cubicBezTo>
                  <a:cubicBezTo>
                    <a:pt x="109" y="250"/>
                    <a:pt x="110" y="246"/>
                    <a:pt x="109" y="242"/>
                  </a:cubicBezTo>
                  <a:cubicBezTo>
                    <a:pt x="108" y="237"/>
                    <a:pt x="106" y="234"/>
                    <a:pt x="104" y="233"/>
                  </a:cubicBezTo>
                  <a:cubicBezTo>
                    <a:pt x="104" y="232"/>
                    <a:pt x="103" y="232"/>
                    <a:pt x="102" y="232"/>
                  </a:cubicBezTo>
                  <a:cubicBezTo>
                    <a:pt x="102" y="232"/>
                    <a:pt x="101" y="232"/>
                    <a:pt x="100" y="232"/>
                  </a:cubicBezTo>
                  <a:cubicBezTo>
                    <a:pt x="100" y="232"/>
                    <a:pt x="99" y="232"/>
                    <a:pt x="98" y="232"/>
                  </a:cubicBezTo>
                  <a:cubicBezTo>
                    <a:pt x="96" y="232"/>
                    <a:pt x="92" y="235"/>
                    <a:pt x="91" y="235"/>
                  </a:cubicBezTo>
                  <a:cubicBezTo>
                    <a:pt x="90" y="236"/>
                    <a:pt x="90" y="236"/>
                    <a:pt x="89" y="237"/>
                  </a:cubicBezTo>
                  <a:cubicBezTo>
                    <a:pt x="86" y="239"/>
                    <a:pt x="83" y="241"/>
                    <a:pt x="79" y="241"/>
                  </a:cubicBezTo>
                  <a:cubicBezTo>
                    <a:pt x="79" y="241"/>
                    <a:pt x="78" y="241"/>
                    <a:pt x="78" y="240"/>
                  </a:cubicBezTo>
                  <a:cubicBezTo>
                    <a:pt x="75" y="240"/>
                    <a:pt x="73" y="239"/>
                    <a:pt x="72" y="239"/>
                  </a:cubicBezTo>
                  <a:cubicBezTo>
                    <a:pt x="71" y="238"/>
                    <a:pt x="70" y="238"/>
                    <a:pt x="70" y="238"/>
                  </a:cubicBezTo>
                  <a:cubicBezTo>
                    <a:pt x="69" y="237"/>
                    <a:pt x="68" y="237"/>
                    <a:pt x="68" y="237"/>
                  </a:cubicBezTo>
                  <a:cubicBezTo>
                    <a:pt x="67" y="237"/>
                    <a:pt x="67" y="238"/>
                    <a:pt x="67" y="239"/>
                  </a:cubicBezTo>
                  <a:cubicBezTo>
                    <a:pt x="67" y="240"/>
                    <a:pt x="67" y="240"/>
                    <a:pt x="67" y="241"/>
                  </a:cubicBezTo>
                  <a:cubicBezTo>
                    <a:pt x="66" y="246"/>
                    <a:pt x="62" y="248"/>
                    <a:pt x="59" y="251"/>
                  </a:cubicBezTo>
                  <a:cubicBezTo>
                    <a:pt x="57" y="252"/>
                    <a:pt x="56" y="253"/>
                    <a:pt x="55" y="254"/>
                  </a:cubicBezTo>
                  <a:cubicBezTo>
                    <a:pt x="54" y="255"/>
                    <a:pt x="54" y="256"/>
                    <a:pt x="53" y="257"/>
                  </a:cubicBezTo>
                  <a:cubicBezTo>
                    <a:pt x="53" y="260"/>
                    <a:pt x="51" y="261"/>
                    <a:pt x="50" y="261"/>
                  </a:cubicBezTo>
                  <a:cubicBezTo>
                    <a:pt x="49" y="261"/>
                    <a:pt x="49" y="261"/>
                    <a:pt x="49" y="261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4"/>
                    <a:pt x="48" y="265"/>
                  </a:cubicBezTo>
                  <a:cubicBezTo>
                    <a:pt x="48" y="266"/>
                    <a:pt x="48" y="267"/>
                    <a:pt x="48" y="267"/>
                  </a:cubicBezTo>
                  <a:cubicBezTo>
                    <a:pt x="48" y="271"/>
                    <a:pt x="48" y="271"/>
                    <a:pt x="48" y="271"/>
                  </a:cubicBezTo>
                  <a:cubicBezTo>
                    <a:pt x="45" y="270"/>
                    <a:pt x="45" y="270"/>
                    <a:pt x="45" y="270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4" y="271"/>
                    <a:pt x="44" y="274"/>
                    <a:pt x="44" y="275"/>
                  </a:cubicBezTo>
                  <a:cubicBezTo>
                    <a:pt x="44" y="276"/>
                    <a:pt x="44" y="276"/>
                    <a:pt x="44" y="276"/>
                  </a:cubicBezTo>
                  <a:cubicBezTo>
                    <a:pt x="44" y="280"/>
                    <a:pt x="44" y="280"/>
                    <a:pt x="44" y="280"/>
                  </a:cubicBezTo>
                  <a:cubicBezTo>
                    <a:pt x="40" y="280"/>
                    <a:pt x="40" y="280"/>
                    <a:pt x="40" y="280"/>
                  </a:cubicBezTo>
                  <a:cubicBezTo>
                    <a:pt x="40" y="279"/>
                    <a:pt x="40" y="279"/>
                    <a:pt x="39" y="279"/>
                  </a:cubicBezTo>
                  <a:cubicBezTo>
                    <a:pt x="39" y="280"/>
                    <a:pt x="39" y="283"/>
                    <a:pt x="39" y="288"/>
                  </a:cubicBezTo>
                  <a:cubicBezTo>
                    <a:pt x="39" y="289"/>
                    <a:pt x="39" y="290"/>
                    <a:pt x="39" y="291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35" y="294"/>
                    <a:pt x="35" y="294"/>
                    <a:pt x="35" y="294"/>
                  </a:cubicBezTo>
                  <a:cubicBezTo>
                    <a:pt x="35" y="294"/>
                    <a:pt x="35" y="294"/>
                    <a:pt x="35" y="294"/>
                  </a:cubicBezTo>
                  <a:cubicBezTo>
                    <a:pt x="34" y="294"/>
                    <a:pt x="34" y="297"/>
                    <a:pt x="34" y="299"/>
                  </a:cubicBezTo>
                  <a:cubicBezTo>
                    <a:pt x="34" y="299"/>
                    <a:pt x="34" y="300"/>
                    <a:pt x="34" y="300"/>
                  </a:cubicBezTo>
                  <a:cubicBezTo>
                    <a:pt x="34" y="304"/>
                    <a:pt x="34" y="304"/>
                    <a:pt x="34" y="304"/>
                  </a:cubicBezTo>
                  <a:cubicBezTo>
                    <a:pt x="30" y="303"/>
                    <a:pt x="30" y="303"/>
                    <a:pt x="30" y="303"/>
                  </a:cubicBezTo>
                  <a:cubicBezTo>
                    <a:pt x="30" y="303"/>
                    <a:pt x="30" y="303"/>
                    <a:pt x="30" y="303"/>
                  </a:cubicBezTo>
                  <a:cubicBezTo>
                    <a:pt x="30" y="303"/>
                    <a:pt x="30" y="303"/>
                    <a:pt x="30" y="303"/>
                  </a:cubicBezTo>
                  <a:cubicBezTo>
                    <a:pt x="30" y="303"/>
                    <a:pt x="30" y="303"/>
                    <a:pt x="30" y="305"/>
                  </a:cubicBezTo>
                  <a:cubicBezTo>
                    <a:pt x="29" y="309"/>
                    <a:pt x="29" y="309"/>
                    <a:pt x="29" y="309"/>
                  </a:cubicBezTo>
                  <a:cubicBezTo>
                    <a:pt x="26" y="308"/>
                    <a:pt x="26" y="308"/>
                    <a:pt x="26" y="308"/>
                  </a:cubicBezTo>
                  <a:cubicBezTo>
                    <a:pt x="26" y="308"/>
                    <a:pt x="25" y="308"/>
                    <a:pt x="25" y="308"/>
                  </a:cubicBezTo>
                  <a:cubicBezTo>
                    <a:pt x="25" y="308"/>
                    <a:pt x="25" y="308"/>
                    <a:pt x="25" y="308"/>
                  </a:cubicBezTo>
                  <a:cubicBezTo>
                    <a:pt x="25" y="308"/>
                    <a:pt x="25" y="308"/>
                    <a:pt x="25" y="311"/>
                  </a:cubicBezTo>
                  <a:cubicBezTo>
                    <a:pt x="25" y="311"/>
                    <a:pt x="25" y="312"/>
                    <a:pt x="25" y="313"/>
                  </a:cubicBezTo>
                  <a:cubicBezTo>
                    <a:pt x="25" y="314"/>
                    <a:pt x="25" y="315"/>
                    <a:pt x="25" y="316"/>
                  </a:cubicBezTo>
                  <a:cubicBezTo>
                    <a:pt x="25" y="316"/>
                    <a:pt x="25" y="316"/>
                    <a:pt x="25" y="316"/>
                  </a:cubicBezTo>
                  <a:cubicBezTo>
                    <a:pt x="25" y="316"/>
                    <a:pt x="25" y="316"/>
                    <a:pt x="26" y="316"/>
                  </a:cubicBezTo>
                  <a:cubicBezTo>
                    <a:pt x="28" y="316"/>
                    <a:pt x="30" y="317"/>
                    <a:pt x="30" y="320"/>
                  </a:cubicBezTo>
                  <a:cubicBezTo>
                    <a:pt x="30" y="324"/>
                    <a:pt x="30" y="324"/>
                    <a:pt x="30" y="324"/>
                  </a:cubicBezTo>
                  <a:cubicBezTo>
                    <a:pt x="30" y="324"/>
                    <a:pt x="30" y="325"/>
                    <a:pt x="30" y="325"/>
                  </a:cubicBezTo>
                  <a:cubicBezTo>
                    <a:pt x="29" y="326"/>
                    <a:pt x="29" y="327"/>
                    <a:pt x="30" y="328"/>
                  </a:cubicBezTo>
                  <a:cubicBezTo>
                    <a:pt x="32" y="327"/>
                    <a:pt x="35" y="325"/>
                    <a:pt x="37" y="323"/>
                  </a:cubicBezTo>
                  <a:cubicBezTo>
                    <a:pt x="37" y="322"/>
                    <a:pt x="38" y="321"/>
                    <a:pt x="39" y="321"/>
                  </a:cubicBezTo>
                  <a:cubicBezTo>
                    <a:pt x="39" y="320"/>
                    <a:pt x="39" y="320"/>
                    <a:pt x="39" y="320"/>
                  </a:cubicBezTo>
                  <a:cubicBezTo>
                    <a:pt x="41" y="319"/>
                    <a:pt x="42" y="317"/>
                    <a:pt x="44" y="316"/>
                  </a:cubicBezTo>
                  <a:cubicBezTo>
                    <a:pt x="45" y="316"/>
                    <a:pt x="45" y="316"/>
                    <a:pt x="45" y="316"/>
                  </a:cubicBezTo>
                  <a:cubicBezTo>
                    <a:pt x="46" y="316"/>
                    <a:pt x="46" y="316"/>
                    <a:pt x="46" y="316"/>
                  </a:cubicBezTo>
                  <a:cubicBezTo>
                    <a:pt x="46" y="316"/>
                    <a:pt x="46" y="316"/>
                    <a:pt x="47" y="316"/>
                  </a:cubicBezTo>
                  <a:cubicBezTo>
                    <a:pt x="46" y="316"/>
                    <a:pt x="46" y="316"/>
                    <a:pt x="46" y="316"/>
                  </a:cubicBezTo>
                  <a:cubicBezTo>
                    <a:pt x="47" y="316"/>
                    <a:pt x="47" y="315"/>
                    <a:pt x="47" y="314"/>
                  </a:cubicBezTo>
                  <a:cubicBezTo>
                    <a:pt x="47" y="310"/>
                    <a:pt x="47" y="310"/>
                    <a:pt x="47" y="310"/>
                  </a:cubicBezTo>
                  <a:cubicBezTo>
                    <a:pt x="51" y="311"/>
                    <a:pt x="51" y="311"/>
                    <a:pt x="51" y="311"/>
                  </a:cubicBezTo>
                  <a:cubicBezTo>
                    <a:pt x="51" y="311"/>
                    <a:pt x="51" y="311"/>
                    <a:pt x="51" y="311"/>
                  </a:cubicBezTo>
                  <a:cubicBezTo>
                    <a:pt x="51" y="311"/>
                    <a:pt x="51" y="311"/>
                    <a:pt x="51" y="311"/>
                  </a:cubicBezTo>
                  <a:cubicBezTo>
                    <a:pt x="51" y="311"/>
                    <a:pt x="51" y="311"/>
                    <a:pt x="52" y="310"/>
                  </a:cubicBezTo>
                  <a:cubicBezTo>
                    <a:pt x="52" y="306"/>
                    <a:pt x="54" y="303"/>
                    <a:pt x="58" y="302"/>
                  </a:cubicBezTo>
                  <a:cubicBezTo>
                    <a:pt x="60" y="302"/>
                    <a:pt x="62" y="301"/>
                    <a:pt x="64" y="301"/>
                  </a:cubicBezTo>
                  <a:cubicBezTo>
                    <a:pt x="65" y="301"/>
                    <a:pt x="67" y="302"/>
                    <a:pt x="68" y="302"/>
                  </a:cubicBezTo>
                  <a:cubicBezTo>
                    <a:pt x="72" y="302"/>
                    <a:pt x="72" y="302"/>
                    <a:pt x="72" y="302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72" y="306"/>
                    <a:pt x="72" y="307"/>
                    <a:pt x="72" y="308"/>
                  </a:cubicBezTo>
                  <a:cubicBezTo>
                    <a:pt x="72" y="310"/>
                    <a:pt x="72" y="313"/>
                    <a:pt x="72" y="316"/>
                  </a:cubicBezTo>
                  <a:cubicBezTo>
                    <a:pt x="71" y="325"/>
                    <a:pt x="66" y="327"/>
                    <a:pt x="62" y="327"/>
                  </a:cubicBezTo>
                  <a:cubicBezTo>
                    <a:pt x="61" y="327"/>
                    <a:pt x="61" y="327"/>
                    <a:pt x="60" y="327"/>
                  </a:cubicBezTo>
                  <a:cubicBezTo>
                    <a:pt x="59" y="327"/>
                    <a:pt x="59" y="327"/>
                    <a:pt x="58" y="327"/>
                  </a:cubicBezTo>
                  <a:cubicBezTo>
                    <a:pt x="58" y="327"/>
                    <a:pt x="58" y="327"/>
                    <a:pt x="58" y="327"/>
                  </a:cubicBezTo>
                  <a:cubicBezTo>
                    <a:pt x="58" y="327"/>
                    <a:pt x="58" y="327"/>
                    <a:pt x="58" y="327"/>
                  </a:cubicBezTo>
                  <a:cubicBezTo>
                    <a:pt x="58" y="330"/>
                    <a:pt x="58" y="332"/>
                    <a:pt x="58" y="335"/>
                  </a:cubicBezTo>
                  <a:cubicBezTo>
                    <a:pt x="58" y="336"/>
                    <a:pt x="58" y="337"/>
                    <a:pt x="58" y="338"/>
                  </a:cubicBezTo>
                  <a:cubicBezTo>
                    <a:pt x="58" y="342"/>
                    <a:pt x="58" y="342"/>
                    <a:pt x="58" y="342"/>
                  </a:cubicBezTo>
                  <a:cubicBezTo>
                    <a:pt x="54" y="341"/>
                    <a:pt x="54" y="341"/>
                    <a:pt x="54" y="341"/>
                  </a:cubicBezTo>
                  <a:cubicBezTo>
                    <a:pt x="54" y="341"/>
                    <a:pt x="54" y="341"/>
                    <a:pt x="54" y="341"/>
                  </a:cubicBezTo>
                  <a:cubicBezTo>
                    <a:pt x="53" y="341"/>
                    <a:pt x="53" y="345"/>
                    <a:pt x="53" y="346"/>
                  </a:cubicBezTo>
                  <a:cubicBezTo>
                    <a:pt x="53" y="346"/>
                    <a:pt x="53" y="347"/>
                    <a:pt x="53" y="347"/>
                  </a:cubicBezTo>
                  <a:cubicBezTo>
                    <a:pt x="53" y="348"/>
                    <a:pt x="54" y="349"/>
                    <a:pt x="58" y="349"/>
                  </a:cubicBezTo>
                  <a:cubicBezTo>
                    <a:pt x="58" y="349"/>
                    <a:pt x="59" y="349"/>
                    <a:pt x="59" y="349"/>
                  </a:cubicBezTo>
                  <a:cubicBezTo>
                    <a:pt x="60" y="349"/>
                    <a:pt x="62" y="349"/>
                    <a:pt x="63" y="349"/>
                  </a:cubicBezTo>
                  <a:cubicBezTo>
                    <a:pt x="63" y="349"/>
                    <a:pt x="63" y="349"/>
                    <a:pt x="63" y="349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65" y="349"/>
                    <a:pt x="66" y="349"/>
                    <a:pt x="67" y="349"/>
                  </a:cubicBezTo>
                  <a:cubicBezTo>
                    <a:pt x="71" y="349"/>
                    <a:pt x="72" y="351"/>
                    <a:pt x="72" y="352"/>
                  </a:cubicBezTo>
                  <a:cubicBezTo>
                    <a:pt x="72" y="354"/>
                    <a:pt x="72" y="356"/>
                    <a:pt x="72" y="358"/>
                  </a:cubicBezTo>
                  <a:cubicBezTo>
                    <a:pt x="72" y="360"/>
                    <a:pt x="72" y="362"/>
                    <a:pt x="72" y="364"/>
                  </a:cubicBezTo>
                  <a:cubicBezTo>
                    <a:pt x="73" y="367"/>
                    <a:pt x="74" y="368"/>
                    <a:pt x="74" y="368"/>
                  </a:cubicBezTo>
                  <a:cubicBezTo>
                    <a:pt x="76" y="368"/>
                    <a:pt x="76" y="368"/>
                    <a:pt x="76" y="368"/>
                  </a:cubicBezTo>
                  <a:cubicBezTo>
                    <a:pt x="77" y="370"/>
                    <a:pt x="77" y="370"/>
                    <a:pt x="77" y="370"/>
                  </a:cubicBezTo>
                  <a:cubicBezTo>
                    <a:pt x="77" y="372"/>
                    <a:pt x="78" y="376"/>
                    <a:pt x="76" y="380"/>
                  </a:cubicBezTo>
                  <a:cubicBezTo>
                    <a:pt x="74" y="383"/>
                    <a:pt x="70" y="384"/>
                    <a:pt x="67" y="385"/>
                  </a:cubicBezTo>
                  <a:cubicBezTo>
                    <a:pt x="65" y="385"/>
                    <a:pt x="64" y="386"/>
                    <a:pt x="63" y="386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8"/>
                    <a:pt x="63" y="389"/>
                    <a:pt x="63" y="390"/>
                  </a:cubicBezTo>
                  <a:cubicBezTo>
                    <a:pt x="63" y="391"/>
                    <a:pt x="64" y="393"/>
                    <a:pt x="65" y="394"/>
                  </a:cubicBezTo>
                  <a:cubicBezTo>
                    <a:pt x="65" y="394"/>
                    <a:pt x="65" y="395"/>
                    <a:pt x="65" y="395"/>
                  </a:cubicBezTo>
                  <a:cubicBezTo>
                    <a:pt x="66" y="396"/>
                    <a:pt x="67" y="398"/>
                    <a:pt x="67" y="400"/>
                  </a:cubicBezTo>
                  <a:cubicBezTo>
                    <a:pt x="67" y="400"/>
                    <a:pt x="68" y="401"/>
                    <a:pt x="68" y="401"/>
                  </a:cubicBezTo>
                  <a:cubicBezTo>
                    <a:pt x="69" y="401"/>
                    <a:pt x="72" y="401"/>
                    <a:pt x="72" y="405"/>
                  </a:cubicBezTo>
                  <a:cubicBezTo>
                    <a:pt x="72" y="405"/>
                    <a:pt x="72" y="405"/>
                    <a:pt x="72" y="406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4" y="406"/>
                    <a:pt x="75" y="406"/>
                    <a:pt x="76" y="407"/>
                  </a:cubicBezTo>
                  <a:cubicBezTo>
                    <a:pt x="77" y="406"/>
                    <a:pt x="79" y="405"/>
                    <a:pt x="83" y="403"/>
                  </a:cubicBezTo>
                  <a:cubicBezTo>
                    <a:pt x="83" y="403"/>
                    <a:pt x="84" y="403"/>
                    <a:pt x="84" y="403"/>
                  </a:cubicBezTo>
                  <a:cubicBezTo>
                    <a:pt x="85" y="402"/>
                    <a:pt x="87" y="402"/>
                    <a:pt x="88" y="402"/>
                  </a:cubicBezTo>
                  <a:cubicBezTo>
                    <a:pt x="90" y="402"/>
                    <a:pt x="93" y="402"/>
                    <a:pt x="95" y="406"/>
                  </a:cubicBezTo>
                  <a:cubicBezTo>
                    <a:pt x="95" y="407"/>
                    <a:pt x="95" y="407"/>
                    <a:pt x="96" y="408"/>
                  </a:cubicBezTo>
                  <a:cubicBezTo>
                    <a:pt x="96" y="409"/>
                    <a:pt x="96" y="409"/>
                    <a:pt x="97" y="410"/>
                  </a:cubicBezTo>
                  <a:cubicBezTo>
                    <a:pt x="97" y="410"/>
                    <a:pt x="97" y="410"/>
                    <a:pt x="97" y="410"/>
                  </a:cubicBezTo>
                  <a:cubicBezTo>
                    <a:pt x="98" y="411"/>
                    <a:pt x="99" y="412"/>
                    <a:pt x="99" y="413"/>
                  </a:cubicBezTo>
                  <a:cubicBezTo>
                    <a:pt x="100" y="414"/>
                    <a:pt x="100" y="414"/>
                    <a:pt x="100" y="415"/>
                  </a:cubicBezTo>
                  <a:cubicBezTo>
                    <a:pt x="101" y="415"/>
                    <a:pt x="101" y="415"/>
                    <a:pt x="101" y="415"/>
                  </a:cubicBezTo>
                  <a:cubicBezTo>
                    <a:pt x="101" y="415"/>
                    <a:pt x="102" y="415"/>
                    <a:pt x="103" y="415"/>
                  </a:cubicBezTo>
                  <a:cubicBezTo>
                    <a:pt x="103" y="415"/>
                    <a:pt x="104" y="415"/>
                    <a:pt x="105" y="415"/>
                  </a:cubicBezTo>
                  <a:cubicBezTo>
                    <a:pt x="105" y="415"/>
                    <a:pt x="106" y="415"/>
                    <a:pt x="106" y="415"/>
                  </a:cubicBezTo>
                  <a:cubicBezTo>
                    <a:pt x="108" y="414"/>
                    <a:pt x="110" y="413"/>
                    <a:pt x="111" y="412"/>
                  </a:cubicBezTo>
                  <a:cubicBezTo>
                    <a:pt x="111" y="412"/>
                    <a:pt x="108" y="411"/>
                    <a:pt x="108" y="411"/>
                  </a:cubicBezTo>
                  <a:cubicBezTo>
                    <a:pt x="108" y="408"/>
                    <a:pt x="108" y="408"/>
                    <a:pt x="108" y="408"/>
                  </a:cubicBezTo>
                  <a:cubicBezTo>
                    <a:pt x="108" y="408"/>
                    <a:pt x="108" y="408"/>
                    <a:pt x="108" y="407"/>
                  </a:cubicBezTo>
                  <a:cubicBezTo>
                    <a:pt x="108" y="406"/>
                    <a:pt x="107" y="406"/>
                    <a:pt x="106" y="405"/>
                  </a:cubicBezTo>
                  <a:cubicBezTo>
                    <a:pt x="105" y="404"/>
                    <a:pt x="104" y="402"/>
                    <a:pt x="104" y="400"/>
                  </a:cubicBezTo>
                  <a:cubicBezTo>
                    <a:pt x="103" y="396"/>
                    <a:pt x="103" y="396"/>
                    <a:pt x="103" y="396"/>
                  </a:cubicBezTo>
                  <a:cubicBezTo>
                    <a:pt x="107" y="396"/>
                    <a:pt x="107" y="396"/>
                    <a:pt x="107" y="396"/>
                  </a:cubicBezTo>
                  <a:cubicBezTo>
                    <a:pt x="108" y="396"/>
                    <a:pt x="108" y="396"/>
                    <a:pt x="108" y="396"/>
                  </a:cubicBezTo>
                  <a:cubicBezTo>
                    <a:pt x="109" y="396"/>
                    <a:pt x="111" y="396"/>
                    <a:pt x="112" y="396"/>
                  </a:cubicBezTo>
                  <a:cubicBezTo>
                    <a:pt x="115" y="396"/>
                    <a:pt x="117" y="396"/>
                    <a:pt x="118" y="395"/>
                  </a:cubicBezTo>
                  <a:cubicBezTo>
                    <a:pt x="118" y="391"/>
                    <a:pt x="121" y="391"/>
                    <a:pt x="122" y="391"/>
                  </a:cubicBezTo>
                  <a:cubicBezTo>
                    <a:pt x="124" y="391"/>
                    <a:pt x="124" y="391"/>
                    <a:pt x="124" y="391"/>
                  </a:cubicBezTo>
                  <a:cubicBezTo>
                    <a:pt x="125" y="391"/>
                    <a:pt x="126" y="391"/>
                    <a:pt x="127" y="391"/>
                  </a:cubicBezTo>
                  <a:cubicBezTo>
                    <a:pt x="127" y="391"/>
                    <a:pt x="127" y="391"/>
                    <a:pt x="127" y="391"/>
                  </a:cubicBezTo>
                  <a:cubicBezTo>
                    <a:pt x="127" y="391"/>
                    <a:pt x="127" y="391"/>
                    <a:pt x="127" y="390"/>
                  </a:cubicBezTo>
                  <a:cubicBezTo>
                    <a:pt x="126" y="387"/>
                    <a:pt x="126" y="387"/>
                    <a:pt x="126" y="387"/>
                  </a:cubicBezTo>
                  <a:cubicBezTo>
                    <a:pt x="130" y="387"/>
                    <a:pt x="130" y="387"/>
                    <a:pt x="130" y="387"/>
                  </a:cubicBezTo>
                  <a:cubicBezTo>
                    <a:pt x="134" y="387"/>
                    <a:pt x="139" y="387"/>
                    <a:pt x="141" y="390"/>
                  </a:cubicBezTo>
                  <a:cubicBezTo>
                    <a:pt x="141" y="390"/>
                    <a:pt x="141" y="390"/>
                    <a:pt x="141" y="390"/>
                  </a:cubicBezTo>
                  <a:cubicBezTo>
                    <a:pt x="141" y="388"/>
                    <a:pt x="143" y="386"/>
                    <a:pt x="145" y="386"/>
                  </a:cubicBezTo>
                  <a:cubicBezTo>
                    <a:pt x="145" y="386"/>
                    <a:pt x="145" y="386"/>
                    <a:pt x="145" y="386"/>
                  </a:cubicBezTo>
                  <a:cubicBezTo>
                    <a:pt x="146" y="386"/>
                    <a:pt x="147" y="386"/>
                    <a:pt x="147" y="386"/>
                  </a:cubicBezTo>
                  <a:cubicBezTo>
                    <a:pt x="148" y="386"/>
                    <a:pt x="149" y="386"/>
                    <a:pt x="151" y="387"/>
                  </a:cubicBezTo>
                  <a:cubicBezTo>
                    <a:pt x="153" y="387"/>
                    <a:pt x="156" y="388"/>
                    <a:pt x="158" y="389"/>
                  </a:cubicBezTo>
                  <a:cubicBezTo>
                    <a:pt x="160" y="390"/>
                    <a:pt x="162" y="391"/>
                    <a:pt x="164" y="392"/>
                  </a:cubicBezTo>
                  <a:cubicBezTo>
                    <a:pt x="166" y="394"/>
                    <a:pt x="168" y="395"/>
                    <a:pt x="170" y="396"/>
                  </a:cubicBezTo>
                  <a:cubicBezTo>
                    <a:pt x="173" y="397"/>
                    <a:pt x="175" y="397"/>
                    <a:pt x="178" y="397"/>
                  </a:cubicBezTo>
                  <a:cubicBezTo>
                    <a:pt x="180" y="397"/>
                    <a:pt x="183" y="397"/>
                    <a:pt x="186" y="396"/>
                  </a:cubicBezTo>
                  <a:cubicBezTo>
                    <a:pt x="191" y="395"/>
                    <a:pt x="191" y="395"/>
                    <a:pt x="191" y="395"/>
                  </a:cubicBezTo>
                  <a:cubicBezTo>
                    <a:pt x="190" y="400"/>
                    <a:pt x="190" y="400"/>
                    <a:pt x="190" y="400"/>
                  </a:cubicBezTo>
                  <a:cubicBezTo>
                    <a:pt x="189" y="401"/>
                    <a:pt x="193" y="404"/>
                    <a:pt x="195" y="405"/>
                  </a:cubicBezTo>
                  <a:cubicBezTo>
                    <a:pt x="196" y="406"/>
                    <a:pt x="196" y="406"/>
                    <a:pt x="197" y="406"/>
                  </a:cubicBezTo>
                  <a:cubicBezTo>
                    <a:pt x="197" y="406"/>
                    <a:pt x="197" y="406"/>
                    <a:pt x="197" y="406"/>
                  </a:cubicBezTo>
                  <a:cubicBezTo>
                    <a:pt x="197" y="406"/>
                    <a:pt x="198" y="405"/>
                    <a:pt x="198" y="405"/>
                  </a:cubicBezTo>
                  <a:cubicBezTo>
                    <a:pt x="198" y="404"/>
                    <a:pt x="198" y="404"/>
                    <a:pt x="198" y="404"/>
                  </a:cubicBezTo>
                  <a:cubicBezTo>
                    <a:pt x="198" y="402"/>
                    <a:pt x="199" y="401"/>
                    <a:pt x="202" y="401"/>
                  </a:cubicBezTo>
                  <a:cubicBezTo>
                    <a:pt x="209" y="401"/>
                    <a:pt x="209" y="401"/>
                    <a:pt x="209" y="401"/>
                  </a:cubicBezTo>
                  <a:cubicBezTo>
                    <a:pt x="209" y="404"/>
                    <a:pt x="209" y="404"/>
                    <a:pt x="209" y="404"/>
                  </a:cubicBezTo>
                  <a:cubicBezTo>
                    <a:pt x="209" y="405"/>
                    <a:pt x="209" y="405"/>
                    <a:pt x="209" y="405"/>
                  </a:cubicBezTo>
                  <a:cubicBezTo>
                    <a:pt x="209" y="405"/>
                    <a:pt x="209" y="405"/>
                    <a:pt x="209" y="405"/>
                  </a:cubicBezTo>
                  <a:cubicBezTo>
                    <a:pt x="209" y="405"/>
                    <a:pt x="209" y="405"/>
                    <a:pt x="211" y="405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3" y="411"/>
                    <a:pt x="213" y="411"/>
                    <a:pt x="213" y="411"/>
                  </a:cubicBezTo>
                  <a:cubicBezTo>
                    <a:pt x="211" y="412"/>
                    <a:pt x="210" y="413"/>
                    <a:pt x="209" y="414"/>
                  </a:cubicBezTo>
                  <a:cubicBezTo>
                    <a:pt x="211" y="414"/>
                    <a:pt x="213" y="414"/>
                    <a:pt x="214" y="414"/>
                  </a:cubicBezTo>
                  <a:cubicBezTo>
                    <a:pt x="217" y="414"/>
                    <a:pt x="217" y="414"/>
                    <a:pt x="217" y="414"/>
                  </a:cubicBezTo>
                  <a:cubicBezTo>
                    <a:pt x="219" y="414"/>
                    <a:pt x="221" y="414"/>
                    <a:pt x="224" y="415"/>
                  </a:cubicBezTo>
                  <a:cubicBezTo>
                    <a:pt x="225" y="415"/>
                    <a:pt x="229" y="416"/>
                    <a:pt x="231" y="419"/>
                  </a:cubicBezTo>
                  <a:cubicBezTo>
                    <a:pt x="232" y="421"/>
                    <a:pt x="232" y="422"/>
                    <a:pt x="232" y="423"/>
                  </a:cubicBezTo>
                  <a:cubicBezTo>
                    <a:pt x="232" y="424"/>
                    <a:pt x="232" y="424"/>
                    <a:pt x="232" y="424"/>
                  </a:cubicBezTo>
                  <a:cubicBezTo>
                    <a:pt x="232" y="424"/>
                    <a:pt x="233" y="424"/>
                    <a:pt x="234" y="424"/>
                  </a:cubicBezTo>
                  <a:cubicBezTo>
                    <a:pt x="236" y="425"/>
                    <a:pt x="237" y="427"/>
                    <a:pt x="238" y="429"/>
                  </a:cubicBezTo>
                  <a:cubicBezTo>
                    <a:pt x="238" y="430"/>
                    <a:pt x="238" y="430"/>
                    <a:pt x="238" y="431"/>
                  </a:cubicBezTo>
                  <a:cubicBezTo>
                    <a:pt x="239" y="432"/>
                    <a:pt x="240" y="432"/>
                    <a:pt x="241" y="433"/>
                  </a:cubicBezTo>
                  <a:cubicBezTo>
                    <a:pt x="243" y="434"/>
                    <a:pt x="245" y="434"/>
                    <a:pt x="248" y="434"/>
                  </a:cubicBezTo>
                  <a:cubicBezTo>
                    <a:pt x="249" y="434"/>
                    <a:pt x="250" y="434"/>
                    <a:pt x="252" y="434"/>
                  </a:cubicBezTo>
                  <a:cubicBezTo>
                    <a:pt x="256" y="433"/>
                    <a:pt x="256" y="433"/>
                    <a:pt x="256" y="433"/>
                  </a:cubicBezTo>
                  <a:cubicBezTo>
                    <a:pt x="256" y="437"/>
                    <a:pt x="256" y="437"/>
                    <a:pt x="256" y="437"/>
                  </a:cubicBezTo>
                  <a:cubicBezTo>
                    <a:pt x="256" y="437"/>
                    <a:pt x="256" y="438"/>
                    <a:pt x="264" y="438"/>
                  </a:cubicBezTo>
                  <a:cubicBezTo>
                    <a:pt x="266" y="438"/>
                    <a:pt x="266" y="438"/>
                    <a:pt x="266" y="438"/>
                  </a:cubicBezTo>
                  <a:cubicBezTo>
                    <a:pt x="268" y="438"/>
                    <a:pt x="270" y="441"/>
                    <a:pt x="272" y="443"/>
                  </a:cubicBezTo>
                  <a:cubicBezTo>
                    <a:pt x="273" y="443"/>
                    <a:pt x="273" y="444"/>
                    <a:pt x="274" y="445"/>
                  </a:cubicBezTo>
                  <a:cubicBezTo>
                    <a:pt x="275" y="446"/>
                    <a:pt x="276" y="446"/>
                    <a:pt x="278" y="447"/>
                  </a:cubicBezTo>
                  <a:cubicBezTo>
                    <a:pt x="278" y="448"/>
                    <a:pt x="279" y="448"/>
                    <a:pt x="280" y="449"/>
                  </a:cubicBezTo>
                  <a:cubicBezTo>
                    <a:pt x="282" y="450"/>
                    <a:pt x="285" y="452"/>
                    <a:pt x="287" y="455"/>
                  </a:cubicBezTo>
                  <a:cubicBezTo>
                    <a:pt x="288" y="456"/>
                    <a:pt x="288" y="458"/>
                    <a:pt x="289" y="459"/>
                  </a:cubicBezTo>
                  <a:cubicBezTo>
                    <a:pt x="289" y="460"/>
                    <a:pt x="289" y="460"/>
                    <a:pt x="289" y="460"/>
                  </a:cubicBezTo>
                  <a:cubicBezTo>
                    <a:pt x="289" y="460"/>
                    <a:pt x="289" y="460"/>
                    <a:pt x="289" y="460"/>
                  </a:cubicBezTo>
                  <a:cubicBezTo>
                    <a:pt x="289" y="461"/>
                    <a:pt x="289" y="461"/>
                    <a:pt x="289" y="462"/>
                  </a:cubicBezTo>
                  <a:cubicBezTo>
                    <a:pt x="289" y="462"/>
                    <a:pt x="289" y="462"/>
                    <a:pt x="289" y="463"/>
                  </a:cubicBezTo>
                  <a:cubicBezTo>
                    <a:pt x="291" y="464"/>
                    <a:pt x="294" y="466"/>
                    <a:pt x="296" y="469"/>
                  </a:cubicBezTo>
                  <a:cubicBezTo>
                    <a:pt x="296" y="470"/>
                    <a:pt x="297" y="471"/>
                    <a:pt x="297" y="472"/>
                  </a:cubicBezTo>
                  <a:cubicBezTo>
                    <a:pt x="297" y="472"/>
                    <a:pt x="297" y="472"/>
                    <a:pt x="297" y="472"/>
                  </a:cubicBezTo>
                  <a:cubicBezTo>
                    <a:pt x="298" y="472"/>
                    <a:pt x="298" y="472"/>
                    <a:pt x="299" y="471"/>
                  </a:cubicBezTo>
                  <a:cubicBezTo>
                    <a:pt x="299" y="471"/>
                    <a:pt x="300" y="471"/>
                    <a:pt x="300" y="471"/>
                  </a:cubicBezTo>
                  <a:cubicBezTo>
                    <a:pt x="301" y="471"/>
                    <a:pt x="301" y="471"/>
                    <a:pt x="301" y="471"/>
                  </a:cubicBezTo>
                  <a:cubicBezTo>
                    <a:pt x="302" y="472"/>
                    <a:pt x="302" y="472"/>
                    <a:pt x="302" y="472"/>
                  </a:cubicBezTo>
                  <a:cubicBezTo>
                    <a:pt x="302" y="472"/>
                    <a:pt x="303" y="473"/>
                    <a:pt x="304" y="473"/>
                  </a:cubicBezTo>
                  <a:cubicBezTo>
                    <a:pt x="307" y="475"/>
                    <a:pt x="311" y="477"/>
                    <a:pt x="314" y="481"/>
                  </a:cubicBezTo>
                  <a:cubicBezTo>
                    <a:pt x="316" y="483"/>
                    <a:pt x="317" y="486"/>
                    <a:pt x="317" y="489"/>
                  </a:cubicBezTo>
                  <a:cubicBezTo>
                    <a:pt x="317" y="490"/>
                    <a:pt x="317" y="491"/>
                    <a:pt x="317" y="492"/>
                  </a:cubicBezTo>
                  <a:cubicBezTo>
                    <a:pt x="318" y="494"/>
                    <a:pt x="317" y="495"/>
                    <a:pt x="317" y="495"/>
                  </a:cubicBezTo>
                  <a:cubicBezTo>
                    <a:pt x="316" y="496"/>
                    <a:pt x="315" y="497"/>
                    <a:pt x="314" y="497"/>
                  </a:cubicBezTo>
                  <a:cubicBezTo>
                    <a:pt x="313" y="497"/>
                    <a:pt x="313" y="497"/>
                    <a:pt x="312" y="497"/>
                  </a:cubicBezTo>
                  <a:cubicBezTo>
                    <a:pt x="303" y="497"/>
                    <a:pt x="303" y="497"/>
                    <a:pt x="303" y="497"/>
                  </a:cubicBezTo>
                  <a:cubicBezTo>
                    <a:pt x="302" y="497"/>
                    <a:pt x="302" y="497"/>
                    <a:pt x="302" y="498"/>
                  </a:cubicBezTo>
                  <a:cubicBezTo>
                    <a:pt x="301" y="501"/>
                    <a:pt x="297" y="501"/>
                    <a:pt x="296" y="501"/>
                  </a:cubicBezTo>
                  <a:cubicBezTo>
                    <a:pt x="295" y="501"/>
                    <a:pt x="295" y="501"/>
                    <a:pt x="295" y="501"/>
                  </a:cubicBezTo>
                  <a:cubicBezTo>
                    <a:pt x="295" y="501"/>
                    <a:pt x="294" y="501"/>
                    <a:pt x="294" y="501"/>
                  </a:cubicBezTo>
                  <a:cubicBezTo>
                    <a:pt x="293" y="502"/>
                    <a:pt x="293" y="502"/>
                    <a:pt x="293" y="502"/>
                  </a:cubicBezTo>
                  <a:cubicBezTo>
                    <a:pt x="293" y="502"/>
                    <a:pt x="293" y="502"/>
                    <a:pt x="294" y="503"/>
                  </a:cubicBezTo>
                  <a:cubicBezTo>
                    <a:pt x="294" y="503"/>
                    <a:pt x="295" y="504"/>
                    <a:pt x="295" y="504"/>
                  </a:cubicBezTo>
                  <a:cubicBezTo>
                    <a:pt x="296" y="505"/>
                    <a:pt x="298" y="505"/>
                    <a:pt x="299" y="505"/>
                  </a:cubicBezTo>
                  <a:cubicBezTo>
                    <a:pt x="300" y="505"/>
                    <a:pt x="302" y="505"/>
                    <a:pt x="303" y="505"/>
                  </a:cubicBezTo>
                  <a:cubicBezTo>
                    <a:pt x="304" y="505"/>
                    <a:pt x="304" y="505"/>
                    <a:pt x="304" y="505"/>
                  </a:cubicBezTo>
                  <a:cubicBezTo>
                    <a:pt x="306" y="504"/>
                    <a:pt x="307" y="504"/>
                    <a:pt x="309" y="504"/>
                  </a:cubicBezTo>
                  <a:cubicBezTo>
                    <a:pt x="315" y="504"/>
                    <a:pt x="315" y="504"/>
                    <a:pt x="315" y="504"/>
                  </a:cubicBezTo>
                  <a:cubicBezTo>
                    <a:pt x="331" y="504"/>
                    <a:pt x="331" y="504"/>
                    <a:pt x="331" y="504"/>
                  </a:cubicBezTo>
                  <a:cubicBezTo>
                    <a:pt x="331" y="504"/>
                    <a:pt x="331" y="504"/>
                    <a:pt x="331" y="504"/>
                  </a:cubicBezTo>
                  <a:cubicBezTo>
                    <a:pt x="331" y="504"/>
                    <a:pt x="332" y="504"/>
                    <a:pt x="332" y="504"/>
                  </a:cubicBezTo>
                  <a:cubicBezTo>
                    <a:pt x="334" y="504"/>
                    <a:pt x="336" y="506"/>
                    <a:pt x="336" y="508"/>
                  </a:cubicBezTo>
                  <a:cubicBezTo>
                    <a:pt x="336" y="508"/>
                    <a:pt x="336" y="509"/>
                    <a:pt x="336" y="509"/>
                  </a:cubicBezTo>
                  <a:cubicBezTo>
                    <a:pt x="337" y="509"/>
                    <a:pt x="337" y="509"/>
                    <a:pt x="337" y="509"/>
                  </a:cubicBezTo>
                  <a:cubicBezTo>
                    <a:pt x="337" y="509"/>
                    <a:pt x="337" y="509"/>
                    <a:pt x="337" y="509"/>
                  </a:cubicBezTo>
                  <a:cubicBezTo>
                    <a:pt x="340" y="509"/>
                    <a:pt x="340" y="511"/>
                    <a:pt x="341" y="512"/>
                  </a:cubicBezTo>
                  <a:cubicBezTo>
                    <a:pt x="341" y="512"/>
                    <a:pt x="341" y="512"/>
                    <a:pt x="341" y="513"/>
                  </a:cubicBezTo>
                  <a:cubicBezTo>
                    <a:pt x="341" y="513"/>
                    <a:pt x="342" y="513"/>
                    <a:pt x="343" y="513"/>
                  </a:cubicBezTo>
                  <a:cubicBezTo>
                    <a:pt x="344" y="514"/>
                    <a:pt x="346" y="514"/>
                    <a:pt x="348" y="514"/>
                  </a:cubicBezTo>
                  <a:cubicBezTo>
                    <a:pt x="349" y="514"/>
                    <a:pt x="350" y="514"/>
                    <a:pt x="351" y="514"/>
                  </a:cubicBezTo>
                  <a:cubicBezTo>
                    <a:pt x="354" y="514"/>
                    <a:pt x="355" y="517"/>
                    <a:pt x="355" y="519"/>
                  </a:cubicBezTo>
                  <a:cubicBezTo>
                    <a:pt x="356" y="519"/>
                    <a:pt x="356" y="519"/>
                    <a:pt x="357" y="519"/>
                  </a:cubicBezTo>
                  <a:cubicBezTo>
                    <a:pt x="361" y="519"/>
                    <a:pt x="361" y="519"/>
                    <a:pt x="361" y="519"/>
                  </a:cubicBezTo>
                  <a:cubicBezTo>
                    <a:pt x="362" y="519"/>
                    <a:pt x="362" y="519"/>
                    <a:pt x="363" y="518"/>
                  </a:cubicBezTo>
                  <a:cubicBezTo>
                    <a:pt x="365" y="518"/>
                    <a:pt x="368" y="518"/>
                    <a:pt x="370" y="518"/>
                  </a:cubicBezTo>
                  <a:cubicBezTo>
                    <a:pt x="374" y="518"/>
                    <a:pt x="378" y="518"/>
                    <a:pt x="379" y="521"/>
                  </a:cubicBezTo>
                  <a:cubicBezTo>
                    <a:pt x="379" y="522"/>
                    <a:pt x="380" y="523"/>
                    <a:pt x="382" y="523"/>
                  </a:cubicBezTo>
                  <a:cubicBezTo>
                    <a:pt x="383" y="523"/>
                    <a:pt x="384" y="523"/>
                    <a:pt x="386" y="523"/>
                  </a:cubicBezTo>
                  <a:cubicBezTo>
                    <a:pt x="387" y="523"/>
                    <a:pt x="390" y="523"/>
                    <a:pt x="390" y="523"/>
                  </a:cubicBezTo>
                  <a:cubicBezTo>
                    <a:pt x="391" y="523"/>
                    <a:pt x="391" y="523"/>
                    <a:pt x="391" y="523"/>
                  </a:cubicBezTo>
                  <a:cubicBezTo>
                    <a:pt x="392" y="523"/>
                    <a:pt x="393" y="523"/>
                    <a:pt x="394" y="523"/>
                  </a:cubicBezTo>
                  <a:cubicBezTo>
                    <a:pt x="395" y="523"/>
                    <a:pt x="396" y="523"/>
                    <a:pt x="397" y="523"/>
                  </a:cubicBezTo>
                  <a:cubicBezTo>
                    <a:pt x="397" y="523"/>
                    <a:pt x="397" y="523"/>
                    <a:pt x="397" y="523"/>
                  </a:cubicBezTo>
                  <a:cubicBezTo>
                    <a:pt x="398" y="523"/>
                    <a:pt x="398" y="523"/>
                    <a:pt x="398" y="523"/>
                  </a:cubicBezTo>
                  <a:cubicBezTo>
                    <a:pt x="400" y="523"/>
                    <a:pt x="402" y="524"/>
                    <a:pt x="402" y="526"/>
                  </a:cubicBezTo>
                  <a:cubicBezTo>
                    <a:pt x="402" y="527"/>
                    <a:pt x="403" y="528"/>
                    <a:pt x="403" y="528"/>
                  </a:cubicBezTo>
                  <a:cubicBezTo>
                    <a:pt x="404" y="530"/>
                    <a:pt x="407" y="531"/>
                    <a:pt x="409" y="533"/>
                  </a:cubicBezTo>
                  <a:cubicBezTo>
                    <a:pt x="412" y="533"/>
                    <a:pt x="412" y="533"/>
                    <a:pt x="412" y="533"/>
                  </a:cubicBezTo>
                  <a:cubicBezTo>
                    <a:pt x="413" y="533"/>
                    <a:pt x="415" y="533"/>
                    <a:pt x="416" y="536"/>
                  </a:cubicBezTo>
                  <a:cubicBezTo>
                    <a:pt x="416" y="536"/>
                    <a:pt x="416" y="536"/>
                    <a:pt x="417" y="536"/>
                  </a:cubicBezTo>
                  <a:cubicBezTo>
                    <a:pt x="417" y="537"/>
                    <a:pt x="418" y="538"/>
                    <a:pt x="418" y="539"/>
                  </a:cubicBezTo>
                  <a:cubicBezTo>
                    <a:pt x="420" y="541"/>
                    <a:pt x="423" y="542"/>
                    <a:pt x="429" y="542"/>
                  </a:cubicBezTo>
                  <a:cubicBezTo>
                    <a:pt x="430" y="542"/>
                    <a:pt x="432" y="542"/>
                    <a:pt x="433" y="542"/>
                  </a:cubicBezTo>
                  <a:cubicBezTo>
                    <a:pt x="434" y="542"/>
                    <a:pt x="436" y="542"/>
                    <a:pt x="437" y="542"/>
                  </a:cubicBezTo>
                  <a:cubicBezTo>
                    <a:pt x="441" y="542"/>
                    <a:pt x="441" y="542"/>
                    <a:pt x="441" y="542"/>
                  </a:cubicBezTo>
                  <a:cubicBezTo>
                    <a:pt x="440" y="546"/>
                    <a:pt x="440" y="546"/>
                    <a:pt x="440" y="546"/>
                  </a:cubicBezTo>
                  <a:cubicBezTo>
                    <a:pt x="440" y="546"/>
                    <a:pt x="440" y="546"/>
                    <a:pt x="440" y="547"/>
                  </a:cubicBezTo>
                  <a:cubicBezTo>
                    <a:pt x="440" y="547"/>
                    <a:pt x="440" y="547"/>
                    <a:pt x="440" y="547"/>
                  </a:cubicBezTo>
                  <a:cubicBezTo>
                    <a:pt x="440" y="547"/>
                    <a:pt x="440" y="547"/>
                    <a:pt x="442" y="547"/>
                  </a:cubicBezTo>
                  <a:cubicBezTo>
                    <a:pt x="445" y="547"/>
                    <a:pt x="445" y="547"/>
                    <a:pt x="445" y="547"/>
                  </a:cubicBezTo>
                  <a:cubicBezTo>
                    <a:pt x="445" y="568"/>
                    <a:pt x="445" y="568"/>
                    <a:pt x="445" y="568"/>
                  </a:cubicBezTo>
                  <a:cubicBezTo>
                    <a:pt x="441" y="567"/>
                    <a:pt x="441" y="567"/>
                    <a:pt x="441" y="567"/>
                  </a:cubicBezTo>
                  <a:cubicBezTo>
                    <a:pt x="441" y="567"/>
                    <a:pt x="440" y="567"/>
                    <a:pt x="440" y="567"/>
                  </a:cubicBezTo>
                  <a:cubicBezTo>
                    <a:pt x="440" y="567"/>
                    <a:pt x="440" y="567"/>
                    <a:pt x="440" y="567"/>
                  </a:cubicBezTo>
                  <a:cubicBezTo>
                    <a:pt x="440" y="567"/>
                    <a:pt x="440" y="567"/>
                    <a:pt x="440" y="568"/>
                  </a:cubicBezTo>
                  <a:cubicBezTo>
                    <a:pt x="439" y="572"/>
                    <a:pt x="439" y="574"/>
                    <a:pt x="440" y="575"/>
                  </a:cubicBezTo>
                  <a:cubicBezTo>
                    <a:pt x="440" y="575"/>
                    <a:pt x="441" y="575"/>
                    <a:pt x="442" y="575"/>
                  </a:cubicBezTo>
                  <a:cubicBezTo>
                    <a:pt x="444" y="575"/>
                    <a:pt x="444" y="575"/>
                    <a:pt x="444" y="575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579"/>
                    <a:pt x="445" y="579"/>
                    <a:pt x="445" y="579"/>
                  </a:cubicBezTo>
                  <a:cubicBezTo>
                    <a:pt x="445" y="581"/>
                    <a:pt x="445" y="585"/>
                    <a:pt x="442" y="586"/>
                  </a:cubicBezTo>
                  <a:cubicBezTo>
                    <a:pt x="441" y="587"/>
                    <a:pt x="440" y="587"/>
                    <a:pt x="439" y="588"/>
                  </a:cubicBezTo>
                  <a:cubicBezTo>
                    <a:pt x="435" y="591"/>
                    <a:pt x="431" y="594"/>
                    <a:pt x="428" y="599"/>
                  </a:cubicBezTo>
                  <a:cubicBezTo>
                    <a:pt x="427" y="600"/>
                    <a:pt x="426" y="601"/>
                    <a:pt x="426" y="602"/>
                  </a:cubicBezTo>
                  <a:cubicBezTo>
                    <a:pt x="424" y="605"/>
                    <a:pt x="423" y="605"/>
                    <a:pt x="422" y="605"/>
                  </a:cubicBezTo>
                  <a:cubicBezTo>
                    <a:pt x="422" y="605"/>
                    <a:pt x="421" y="605"/>
                    <a:pt x="421" y="605"/>
                  </a:cubicBezTo>
                  <a:cubicBezTo>
                    <a:pt x="421" y="605"/>
                    <a:pt x="421" y="605"/>
                    <a:pt x="421" y="605"/>
                  </a:cubicBezTo>
                  <a:cubicBezTo>
                    <a:pt x="421" y="605"/>
                    <a:pt x="421" y="605"/>
                    <a:pt x="421" y="605"/>
                  </a:cubicBezTo>
                  <a:cubicBezTo>
                    <a:pt x="421" y="605"/>
                    <a:pt x="421" y="606"/>
                    <a:pt x="421" y="606"/>
                  </a:cubicBezTo>
                  <a:cubicBezTo>
                    <a:pt x="422" y="610"/>
                    <a:pt x="422" y="610"/>
                    <a:pt x="422" y="610"/>
                  </a:cubicBezTo>
                  <a:cubicBezTo>
                    <a:pt x="418" y="610"/>
                    <a:pt x="418" y="610"/>
                    <a:pt x="418" y="610"/>
                  </a:cubicBezTo>
                  <a:cubicBezTo>
                    <a:pt x="418" y="610"/>
                    <a:pt x="417" y="610"/>
                    <a:pt x="417" y="612"/>
                  </a:cubicBezTo>
                  <a:cubicBezTo>
                    <a:pt x="417" y="612"/>
                    <a:pt x="417" y="613"/>
                    <a:pt x="417" y="613"/>
                  </a:cubicBezTo>
                  <a:cubicBezTo>
                    <a:pt x="417" y="614"/>
                    <a:pt x="417" y="615"/>
                    <a:pt x="416" y="616"/>
                  </a:cubicBezTo>
                  <a:cubicBezTo>
                    <a:pt x="416" y="617"/>
                    <a:pt x="415" y="619"/>
                    <a:pt x="411" y="619"/>
                  </a:cubicBezTo>
                  <a:cubicBezTo>
                    <a:pt x="410" y="619"/>
                    <a:pt x="410" y="619"/>
                    <a:pt x="409" y="619"/>
                  </a:cubicBezTo>
                  <a:cubicBezTo>
                    <a:pt x="409" y="619"/>
                    <a:pt x="409" y="619"/>
                    <a:pt x="408" y="619"/>
                  </a:cubicBezTo>
                  <a:cubicBezTo>
                    <a:pt x="402" y="619"/>
                    <a:pt x="402" y="619"/>
                    <a:pt x="402" y="619"/>
                  </a:cubicBezTo>
                  <a:cubicBezTo>
                    <a:pt x="402" y="620"/>
                    <a:pt x="402" y="620"/>
                    <a:pt x="402" y="620"/>
                  </a:cubicBezTo>
                  <a:cubicBezTo>
                    <a:pt x="402" y="620"/>
                    <a:pt x="402" y="621"/>
                    <a:pt x="402" y="622"/>
                  </a:cubicBezTo>
                  <a:cubicBezTo>
                    <a:pt x="402" y="623"/>
                    <a:pt x="402" y="626"/>
                    <a:pt x="402" y="627"/>
                  </a:cubicBezTo>
                  <a:cubicBezTo>
                    <a:pt x="402" y="627"/>
                    <a:pt x="403" y="627"/>
                    <a:pt x="404" y="627"/>
                  </a:cubicBezTo>
                  <a:cubicBezTo>
                    <a:pt x="407" y="627"/>
                    <a:pt x="407" y="627"/>
                    <a:pt x="407" y="627"/>
                  </a:cubicBezTo>
                  <a:cubicBezTo>
                    <a:pt x="407" y="630"/>
                    <a:pt x="407" y="630"/>
                    <a:pt x="407" y="630"/>
                  </a:cubicBezTo>
                  <a:cubicBezTo>
                    <a:pt x="407" y="649"/>
                    <a:pt x="407" y="649"/>
                    <a:pt x="407" y="649"/>
                  </a:cubicBezTo>
                  <a:cubicBezTo>
                    <a:pt x="407" y="652"/>
                    <a:pt x="407" y="654"/>
                    <a:pt x="407" y="657"/>
                  </a:cubicBezTo>
                  <a:cubicBezTo>
                    <a:pt x="407" y="662"/>
                    <a:pt x="406" y="668"/>
                    <a:pt x="407" y="673"/>
                  </a:cubicBezTo>
                  <a:cubicBezTo>
                    <a:pt x="407" y="676"/>
                    <a:pt x="406" y="680"/>
                    <a:pt x="399" y="680"/>
                  </a:cubicBezTo>
                  <a:cubicBezTo>
                    <a:pt x="398" y="681"/>
                    <a:pt x="396" y="681"/>
                    <a:pt x="395" y="683"/>
                  </a:cubicBezTo>
                  <a:cubicBezTo>
                    <a:pt x="393" y="685"/>
                    <a:pt x="392" y="687"/>
                    <a:pt x="391" y="690"/>
                  </a:cubicBezTo>
                  <a:cubicBezTo>
                    <a:pt x="391" y="692"/>
                    <a:pt x="390" y="694"/>
                    <a:pt x="389" y="696"/>
                  </a:cubicBezTo>
                  <a:cubicBezTo>
                    <a:pt x="388" y="698"/>
                    <a:pt x="387" y="699"/>
                    <a:pt x="384" y="699"/>
                  </a:cubicBezTo>
                  <a:cubicBezTo>
                    <a:pt x="382" y="699"/>
                    <a:pt x="382" y="699"/>
                    <a:pt x="382" y="699"/>
                  </a:cubicBezTo>
                  <a:cubicBezTo>
                    <a:pt x="382" y="699"/>
                    <a:pt x="381" y="699"/>
                    <a:pt x="380" y="700"/>
                  </a:cubicBezTo>
                  <a:cubicBezTo>
                    <a:pt x="380" y="700"/>
                    <a:pt x="379" y="700"/>
                    <a:pt x="378" y="701"/>
                  </a:cubicBezTo>
                  <a:cubicBezTo>
                    <a:pt x="377" y="702"/>
                    <a:pt x="376" y="702"/>
                    <a:pt x="375" y="703"/>
                  </a:cubicBezTo>
                  <a:cubicBezTo>
                    <a:pt x="374" y="704"/>
                    <a:pt x="372" y="704"/>
                    <a:pt x="371" y="704"/>
                  </a:cubicBezTo>
                  <a:cubicBezTo>
                    <a:pt x="370" y="704"/>
                    <a:pt x="370" y="704"/>
                    <a:pt x="369" y="704"/>
                  </a:cubicBezTo>
                  <a:cubicBezTo>
                    <a:pt x="369" y="705"/>
                    <a:pt x="369" y="707"/>
                    <a:pt x="369" y="708"/>
                  </a:cubicBezTo>
                  <a:cubicBezTo>
                    <a:pt x="369" y="709"/>
                    <a:pt x="369" y="710"/>
                    <a:pt x="369" y="710"/>
                  </a:cubicBezTo>
                  <a:cubicBezTo>
                    <a:pt x="369" y="714"/>
                    <a:pt x="369" y="714"/>
                    <a:pt x="369" y="714"/>
                  </a:cubicBezTo>
                  <a:cubicBezTo>
                    <a:pt x="365" y="713"/>
                    <a:pt x="365" y="713"/>
                    <a:pt x="365" y="713"/>
                  </a:cubicBezTo>
                  <a:cubicBezTo>
                    <a:pt x="365" y="713"/>
                    <a:pt x="365" y="713"/>
                    <a:pt x="365" y="713"/>
                  </a:cubicBezTo>
                  <a:cubicBezTo>
                    <a:pt x="365" y="713"/>
                    <a:pt x="365" y="713"/>
                    <a:pt x="365" y="713"/>
                  </a:cubicBezTo>
                  <a:cubicBezTo>
                    <a:pt x="365" y="713"/>
                    <a:pt x="365" y="713"/>
                    <a:pt x="365" y="714"/>
                  </a:cubicBezTo>
                  <a:cubicBezTo>
                    <a:pt x="365" y="714"/>
                    <a:pt x="365" y="714"/>
                    <a:pt x="365" y="714"/>
                  </a:cubicBezTo>
                  <a:cubicBezTo>
                    <a:pt x="364" y="717"/>
                    <a:pt x="363" y="718"/>
                    <a:pt x="360" y="718"/>
                  </a:cubicBezTo>
                  <a:cubicBezTo>
                    <a:pt x="355" y="718"/>
                    <a:pt x="355" y="718"/>
                    <a:pt x="355" y="718"/>
                  </a:cubicBezTo>
                  <a:cubicBezTo>
                    <a:pt x="354" y="718"/>
                    <a:pt x="352" y="718"/>
                    <a:pt x="350" y="718"/>
                  </a:cubicBezTo>
                  <a:cubicBezTo>
                    <a:pt x="349" y="718"/>
                    <a:pt x="347" y="718"/>
                    <a:pt x="345" y="718"/>
                  </a:cubicBezTo>
                  <a:cubicBezTo>
                    <a:pt x="342" y="718"/>
                    <a:pt x="340" y="718"/>
                    <a:pt x="338" y="719"/>
                  </a:cubicBezTo>
                  <a:cubicBezTo>
                    <a:pt x="334" y="719"/>
                    <a:pt x="333" y="722"/>
                    <a:pt x="332" y="724"/>
                  </a:cubicBezTo>
                  <a:cubicBezTo>
                    <a:pt x="331" y="725"/>
                    <a:pt x="331" y="725"/>
                    <a:pt x="331" y="725"/>
                  </a:cubicBezTo>
                  <a:cubicBezTo>
                    <a:pt x="331" y="727"/>
                    <a:pt x="330" y="729"/>
                    <a:pt x="328" y="731"/>
                  </a:cubicBezTo>
                  <a:cubicBezTo>
                    <a:pt x="327" y="732"/>
                    <a:pt x="327" y="733"/>
                    <a:pt x="327" y="734"/>
                  </a:cubicBezTo>
                  <a:cubicBezTo>
                    <a:pt x="327" y="738"/>
                    <a:pt x="327" y="738"/>
                    <a:pt x="327" y="738"/>
                  </a:cubicBezTo>
                  <a:cubicBezTo>
                    <a:pt x="323" y="737"/>
                    <a:pt x="323" y="737"/>
                    <a:pt x="323" y="737"/>
                  </a:cubicBezTo>
                  <a:cubicBezTo>
                    <a:pt x="323" y="737"/>
                    <a:pt x="322" y="737"/>
                    <a:pt x="322" y="737"/>
                  </a:cubicBezTo>
                  <a:cubicBezTo>
                    <a:pt x="322" y="737"/>
                    <a:pt x="322" y="737"/>
                    <a:pt x="322" y="739"/>
                  </a:cubicBezTo>
                  <a:cubicBezTo>
                    <a:pt x="322" y="766"/>
                    <a:pt x="322" y="766"/>
                    <a:pt x="322" y="766"/>
                  </a:cubicBezTo>
                  <a:cubicBezTo>
                    <a:pt x="322" y="770"/>
                    <a:pt x="322" y="773"/>
                    <a:pt x="320" y="776"/>
                  </a:cubicBezTo>
                  <a:cubicBezTo>
                    <a:pt x="318" y="782"/>
                    <a:pt x="313" y="785"/>
                    <a:pt x="309" y="787"/>
                  </a:cubicBezTo>
                  <a:cubicBezTo>
                    <a:pt x="307" y="788"/>
                    <a:pt x="307" y="788"/>
                    <a:pt x="307" y="788"/>
                  </a:cubicBezTo>
                  <a:cubicBezTo>
                    <a:pt x="306" y="789"/>
                    <a:pt x="305" y="789"/>
                    <a:pt x="304" y="789"/>
                  </a:cubicBezTo>
                  <a:cubicBezTo>
                    <a:pt x="304" y="789"/>
                    <a:pt x="303" y="789"/>
                    <a:pt x="303" y="789"/>
                  </a:cubicBezTo>
                  <a:cubicBezTo>
                    <a:pt x="303" y="789"/>
                    <a:pt x="303" y="789"/>
                    <a:pt x="303" y="789"/>
                  </a:cubicBezTo>
                  <a:cubicBezTo>
                    <a:pt x="303" y="791"/>
                    <a:pt x="303" y="794"/>
                    <a:pt x="303" y="797"/>
                  </a:cubicBezTo>
                  <a:cubicBezTo>
                    <a:pt x="303" y="798"/>
                    <a:pt x="303" y="799"/>
                    <a:pt x="303" y="800"/>
                  </a:cubicBezTo>
                  <a:cubicBezTo>
                    <a:pt x="303" y="804"/>
                    <a:pt x="303" y="804"/>
                    <a:pt x="303" y="804"/>
                  </a:cubicBezTo>
                  <a:cubicBezTo>
                    <a:pt x="299" y="803"/>
                    <a:pt x="299" y="803"/>
                    <a:pt x="299" y="803"/>
                  </a:cubicBezTo>
                  <a:cubicBezTo>
                    <a:pt x="299" y="803"/>
                    <a:pt x="299" y="803"/>
                    <a:pt x="299" y="803"/>
                  </a:cubicBezTo>
                  <a:cubicBezTo>
                    <a:pt x="299" y="803"/>
                    <a:pt x="299" y="803"/>
                    <a:pt x="299" y="803"/>
                  </a:cubicBezTo>
                  <a:cubicBezTo>
                    <a:pt x="299" y="803"/>
                    <a:pt x="298" y="803"/>
                    <a:pt x="298" y="805"/>
                  </a:cubicBezTo>
                  <a:cubicBezTo>
                    <a:pt x="298" y="808"/>
                    <a:pt x="298" y="808"/>
                    <a:pt x="298" y="808"/>
                  </a:cubicBezTo>
                  <a:cubicBezTo>
                    <a:pt x="279" y="808"/>
                    <a:pt x="279" y="808"/>
                    <a:pt x="279" y="808"/>
                  </a:cubicBezTo>
                  <a:cubicBezTo>
                    <a:pt x="280" y="809"/>
                    <a:pt x="280" y="809"/>
                    <a:pt x="280" y="810"/>
                  </a:cubicBezTo>
                  <a:cubicBezTo>
                    <a:pt x="280" y="810"/>
                    <a:pt x="281" y="811"/>
                    <a:pt x="284" y="811"/>
                  </a:cubicBezTo>
                  <a:cubicBezTo>
                    <a:pt x="284" y="811"/>
                    <a:pt x="285" y="811"/>
                    <a:pt x="285" y="811"/>
                  </a:cubicBezTo>
                  <a:cubicBezTo>
                    <a:pt x="289" y="810"/>
                    <a:pt x="289" y="810"/>
                    <a:pt x="289" y="810"/>
                  </a:cubicBezTo>
                  <a:cubicBezTo>
                    <a:pt x="289" y="814"/>
                    <a:pt x="289" y="814"/>
                    <a:pt x="289" y="814"/>
                  </a:cubicBezTo>
                  <a:cubicBezTo>
                    <a:pt x="289" y="815"/>
                    <a:pt x="290" y="817"/>
                    <a:pt x="291" y="819"/>
                  </a:cubicBezTo>
                  <a:cubicBezTo>
                    <a:pt x="293" y="822"/>
                    <a:pt x="295" y="826"/>
                    <a:pt x="293" y="831"/>
                  </a:cubicBezTo>
                  <a:cubicBezTo>
                    <a:pt x="291" y="834"/>
                    <a:pt x="288" y="836"/>
                    <a:pt x="283" y="836"/>
                  </a:cubicBezTo>
                  <a:cubicBezTo>
                    <a:pt x="283" y="836"/>
                    <a:pt x="282" y="836"/>
                    <a:pt x="282" y="836"/>
                  </a:cubicBezTo>
                  <a:cubicBezTo>
                    <a:pt x="281" y="836"/>
                    <a:pt x="281" y="836"/>
                    <a:pt x="281" y="836"/>
                  </a:cubicBezTo>
                  <a:cubicBezTo>
                    <a:pt x="280" y="836"/>
                    <a:pt x="280" y="836"/>
                    <a:pt x="280" y="836"/>
                  </a:cubicBezTo>
                  <a:cubicBezTo>
                    <a:pt x="280" y="836"/>
                    <a:pt x="280" y="837"/>
                    <a:pt x="279" y="838"/>
                  </a:cubicBezTo>
                  <a:cubicBezTo>
                    <a:pt x="279" y="842"/>
                    <a:pt x="279" y="842"/>
                    <a:pt x="279" y="842"/>
                  </a:cubicBezTo>
                  <a:cubicBezTo>
                    <a:pt x="275" y="841"/>
                    <a:pt x="275" y="841"/>
                    <a:pt x="275" y="841"/>
                  </a:cubicBezTo>
                  <a:cubicBezTo>
                    <a:pt x="274" y="840"/>
                    <a:pt x="271" y="839"/>
                    <a:pt x="270" y="839"/>
                  </a:cubicBezTo>
                  <a:cubicBezTo>
                    <a:pt x="268" y="839"/>
                    <a:pt x="268" y="839"/>
                    <a:pt x="268" y="840"/>
                  </a:cubicBezTo>
                  <a:cubicBezTo>
                    <a:pt x="267" y="840"/>
                    <a:pt x="266" y="842"/>
                    <a:pt x="266" y="844"/>
                  </a:cubicBezTo>
                  <a:cubicBezTo>
                    <a:pt x="266" y="845"/>
                    <a:pt x="266" y="845"/>
                    <a:pt x="266" y="845"/>
                  </a:cubicBezTo>
                  <a:cubicBezTo>
                    <a:pt x="265" y="848"/>
                    <a:pt x="264" y="853"/>
                    <a:pt x="259" y="854"/>
                  </a:cubicBezTo>
                  <a:cubicBezTo>
                    <a:pt x="259" y="855"/>
                    <a:pt x="258" y="855"/>
                    <a:pt x="257" y="855"/>
                  </a:cubicBezTo>
                  <a:cubicBezTo>
                    <a:pt x="257" y="855"/>
                    <a:pt x="256" y="855"/>
                    <a:pt x="256" y="855"/>
                  </a:cubicBezTo>
                  <a:cubicBezTo>
                    <a:pt x="256" y="855"/>
                    <a:pt x="256" y="856"/>
                    <a:pt x="256" y="856"/>
                  </a:cubicBezTo>
                  <a:cubicBezTo>
                    <a:pt x="256" y="857"/>
                    <a:pt x="257" y="857"/>
                    <a:pt x="257" y="858"/>
                  </a:cubicBezTo>
                  <a:cubicBezTo>
                    <a:pt x="258" y="858"/>
                    <a:pt x="258" y="858"/>
                    <a:pt x="258" y="858"/>
                  </a:cubicBezTo>
                  <a:cubicBezTo>
                    <a:pt x="261" y="859"/>
                    <a:pt x="261" y="859"/>
                    <a:pt x="261" y="859"/>
                  </a:cubicBezTo>
                  <a:cubicBezTo>
                    <a:pt x="261" y="861"/>
                    <a:pt x="261" y="861"/>
                    <a:pt x="261" y="861"/>
                  </a:cubicBezTo>
                  <a:cubicBezTo>
                    <a:pt x="261" y="862"/>
                    <a:pt x="261" y="862"/>
                    <a:pt x="261" y="863"/>
                  </a:cubicBezTo>
                  <a:cubicBezTo>
                    <a:pt x="261" y="863"/>
                    <a:pt x="262" y="864"/>
                    <a:pt x="262" y="865"/>
                  </a:cubicBezTo>
                  <a:cubicBezTo>
                    <a:pt x="264" y="867"/>
                    <a:pt x="265" y="869"/>
                    <a:pt x="265" y="872"/>
                  </a:cubicBezTo>
                  <a:cubicBezTo>
                    <a:pt x="265" y="873"/>
                    <a:pt x="265" y="874"/>
                    <a:pt x="265" y="876"/>
                  </a:cubicBezTo>
                  <a:cubicBezTo>
                    <a:pt x="265" y="879"/>
                    <a:pt x="265" y="883"/>
                    <a:pt x="265" y="886"/>
                  </a:cubicBezTo>
                  <a:cubicBezTo>
                    <a:pt x="266" y="886"/>
                    <a:pt x="266" y="886"/>
                    <a:pt x="267" y="886"/>
                  </a:cubicBezTo>
                  <a:cubicBezTo>
                    <a:pt x="268" y="887"/>
                    <a:pt x="269" y="887"/>
                    <a:pt x="269" y="888"/>
                  </a:cubicBezTo>
                  <a:cubicBezTo>
                    <a:pt x="270" y="889"/>
                    <a:pt x="270" y="891"/>
                    <a:pt x="270" y="891"/>
                  </a:cubicBezTo>
                  <a:cubicBezTo>
                    <a:pt x="270" y="892"/>
                    <a:pt x="270" y="892"/>
                    <a:pt x="270" y="892"/>
                  </a:cubicBezTo>
                  <a:cubicBezTo>
                    <a:pt x="270" y="899"/>
                    <a:pt x="270" y="899"/>
                    <a:pt x="270" y="899"/>
                  </a:cubicBezTo>
                  <a:cubicBezTo>
                    <a:pt x="270" y="900"/>
                    <a:pt x="270" y="900"/>
                    <a:pt x="270" y="900"/>
                  </a:cubicBezTo>
                  <a:cubicBezTo>
                    <a:pt x="270" y="900"/>
                    <a:pt x="270" y="900"/>
                    <a:pt x="270" y="900"/>
                  </a:cubicBezTo>
                  <a:cubicBezTo>
                    <a:pt x="270" y="901"/>
                    <a:pt x="271" y="901"/>
                    <a:pt x="272" y="901"/>
                  </a:cubicBezTo>
                  <a:cubicBezTo>
                    <a:pt x="273" y="901"/>
                    <a:pt x="276" y="902"/>
                    <a:pt x="278" y="904"/>
                  </a:cubicBezTo>
                  <a:cubicBezTo>
                    <a:pt x="279" y="906"/>
                    <a:pt x="280" y="908"/>
                    <a:pt x="280" y="910"/>
                  </a:cubicBezTo>
                  <a:cubicBezTo>
                    <a:pt x="280" y="911"/>
                    <a:pt x="280" y="912"/>
                    <a:pt x="279" y="914"/>
                  </a:cubicBezTo>
                  <a:cubicBezTo>
                    <a:pt x="279" y="916"/>
                    <a:pt x="279" y="916"/>
                    <a:pt x="279" y="916"/>
                  </a:cubicBezTo>
                  <a:cubicBezTo>
                    <a:pt x="276" y="916"/>
                    <a:pt x="276" y="916"/>
                    <a:pt x="276" y="916"/>
                  </a:cubicBezTo>
                  <a:cubicBezTo>
                    <a:pt x="276" y="916"/>
                    <a:pt x="275" y="916"/>
                    <a:pt x="275" y="916"/>
                  </a:cubicBezTo>
                  <a:cubicBezTo>
                    <a:pt x="275" y="916"/>
                    <a:pt x="274" y="916"/>
                    <a:pt x="274" y="916"/>
                  </a:cubicBezTo>
                  <a:cubicBezTo>
                    <a:pt x="274" y="917"/>
                    <a:pt x="274" y="917"/>
                    <a:pt x="274" y="917"/>
                  </a:cubicBezTo>
                  <a:cubicBezTo>
                    <a:pt x="275" y="917"/>
                    <a:pt x="275" y="918"/>
                    <a:pt x="276" y="919"/>
                  </a:cubicBezTo>
                  <a:cubicBezTo>
                    <a:pt x="277" y="921"/>
                    <a:pt x="278" y="922"/>
                    <a:pt x="279" y="924"/>
                  </a:cubicBezTo>
                  <a:cubicBezTo>
                    <a:pt x="280" y="926"/>
                    <a:pt x="279" y="927"/>
                    <a:pt x="279" y="928"/>
                  </a:cubicBezTo>
                  <a:cubicBezTo>
                    <a:pt x="277" y="930"/>
                    <a:pt x="274" y="931"/>
                    <a:pt x="272" y="931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7318378" y="4158815"/>
              <a:ext cx="123597" cy="216294"/>
            </a:xfrm>
            <a:custGeom>
              <a:avLst/>
              <a:gdLst>
                <a:gd name="T0" fmla="*/ 8 w 42"/>
                <a:gd name="T1" fmla="*/ 74 h 74"/>
                <a:gd name="T2" fmla="*/ 4 w 42"/>
                <a:gd name="T3" fmla="*/ 74 h 74"/>
                <a:gd name="T4" fmla="*/ 1 w 42"/>
                <a:gd name="T5" fmla="*/ 73 h 74"/>
                <a:gd name="T6" fmla="*/ 2 w 42"/>
                <a:gd name="T7" fmla="*/ 70 h 74"/>
                <a:gd name="T8" fmla="*/ 1 w 42"/>
                <a:gd name="T9" fmla="*/ 63 h 74"/>
                <a:gd name="T10" fmla="*/ 3 w 42"/>
                <a:gd name="T11" fmla="*/ 47 h 74"/>
                <a:gd name="T12" fmla="*/ 6 w 42"/>
                <a:gd name="T13" fmla="*/ 45 h 74"/>
                <a:gd name="T14" fmla="*/ 6 w 42"/>
                <a:gd name="T15" fmla="*/ 44 h 74"/>
                <a:gd name="T16" fmla="*/ 9 w 42"/>
                <a:gd name="T17" fmla="*/ 32 h 74"/>
                <a:gd name="T18" fmla="*/ 11 w 42"/>
                <a:gd name="T19" fmla="*/ 30 h 74"/>
                <a:gd name="T20" fmla="*/ 11 w 42"/>
                <a:gd name="T21" fmla="*/ 30 h 74"/>
                <a:gd name="T22" fmla="*/ 13 w 42"/>
                <a:gd name="T23" fmla="*/ 22 h 74"/>
                <a:gd name="T24" fmla="*/ 16 w 42"/>
                <a:gd name="T25" fmla="*/ 21 h 74"/>
                <a:gd name="T26" fmla="*/ 16 w 42"/>
                <a:gd name="T27" fmla="*/ 20 h 74"/>
                <a:gd name="T28" fmla="*/ 19 w 42"/>
                <a:gd name="T29" fmla="*/ 12 h 74"/>
                <a:gd name="T30" fmla="*/ 24 w 42"/>
                <a:gd name="T31" fmla="*/ 7 h 74"/>
                <a:gd name="T32" fmla="*/ 30 w 42"/>
                <a:gd name="T33" fmla="*/ 0 h 74"/>
                <a:gd name="T34" fmla="*/ 36 w 42"/>
                <a:gd name="T35" fmla="*/ 1 h 74"/>
                <a:gd name="T36" fmla="*/ 36 w 42"/>
                <a:gd name="T37" fmla="*/ 3 h 74"/>
                <a:gd name="T38" fmla="*/ 39 w 42"/>
                <a:gd name="T39" fmla="*/ 1 h 74"/>
                <a:gd name="T40" fmla="*/ 40 w 42"/>
                <a:gd name="T41" fmla="*/ 5 h 74"/>
                <a:gd name="T42" fmla="*/ 29 w 42"/>
                <a:gd name="T43" fmla="*/ 29 h 74"/>
                <a:gd name="T44" fmla="*/ 27 w 42"/>
                <a:gd name="T45" fmla="*/ 30 h 74"/>
                <a:gd name="T46" fmla="*/ 27 w 42"/>
                <a:gd name="T47" fmla="*/ 30 h 74"/>
                <a:gd name="T48" fmla="*/ 27 w 42"/>
                <a:gd name="T49" fmla="*/ 32 h 74"/>
                <a:gd name="T50" fmla="*/ 27 w 42"/>
                <a:gd name="T51" fmla="*/ 34 h 74"/>
                <a:gd name="T52" fmla="*/ 23 w 42"/>
                <a:gd name="T53" fmla="*/ 40 h 74"/>
                <a:gd name="T54" fmla="*/ 22 w 42"/>
                <a:gd name="T55" fmla="*/ 41 h 74"/>
                <a:gd name="T56" fmla="*/ 22 w 42"/>
                <a:gd name="T57" fmla="*/ 43 h 74"/>
                <a:gd name="T58" fmla="*/ 22 w 42"/>
                <a:gd name="T59" fmla="*/ 45 h 74"/>
                <a:gd name="T60" fmla="*/ 22 w 42"/>
                <a:gd name="T61" fmla="*/ 47 h 74"/>
                <a:gd name="T62" fmla="*/ 22 w 42"/>
                <a:gd name="T63" fmla="*/ 52 h 74"/>
                <a:gd name="T64" fmla="*/ 21 w 42"/>
                <a:gd name="T65" fmla="*/ 58 h 74"/>
                <a:gd name="T66" fmla="*/ 20 w 42"/>
                <a:gd name="T67" fmla="*/ 60 h 74"/>
                <a:gd name="T68" fmla="*/ 19 w 42"/>
                <a:gd name="T69" fmla="*/ 63 h 74"/>
                <a:gd name="T70" fmla="*/ 8 w 42"/>
                <a:gd name="T7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2" h="74">
                  <a:moveTo>
                    <a:pt x="8" y="74"/>
                  </a:moveTo>
                  <a:cubicBezTo>
                    <a:pt x="6" y="74"/>
                    <a:pt x="5" y="74"/>
                    <a:pt x="4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69"/>
                    <a:pt x="2" y="65"/>
                    <a:pt x="1" y="63"/>
                  </a:cubicBezTo>
                  <a:cubicBezTo>
                    <a:pt x="1" y="57"/>
                    <a:pt x="0" y="50"/>
                    <a:pt x="3" y="47"/>
                  </a:cubicBezTo>
                  <a:cubicBezTo>
                    <a:pt x="4" y="46"/>
                    <a:pt x="5" y="45"/>
                    <a:pt x="6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6" y="40"/>
                    <a:pt x="5" y="35"/>
                    <a:pt x="9" y="32"/>
                  </a:cubicBezTo>
                  <a:cubicBezTo>
                    <a:pt x="10" y="31"/>
                    <a:pt x="11" y="31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8"/>
                    <a:pt x="10" y="24"/>
                    <a:pt x="13" y="22"/>
                  </a:cubicBezTo>
                  <a:cubicBezTo>
                    <a:pt x="14" y="22"/>
                    <a:pt x="15" y="21"/>
                    <a:pt x="16" y="21"/>
                  </a:cubicBezTo>
                  <a:cubicBezTo>
                    <a:pt x="16" y="21"/>
                    <a:pt x="16" y="20"/>
                    <a:pt x="16" y="20"/>
                  </a:cubicBezTo>
                  <a:cubicBezTo>
                    <a:pt x="16" y="17"/>
                    <a:pt x="17" y="14"/>
                    <a:pt x="19" y="12"/>
                  </a:cubicBezTo>
                  <a:cubicBezTo>
                    <a:pt x="21" y="10"/>
                    <a:pt x="23" y="8"/>
                    <a:pt x="24" y="7"/>
                  </a:cubicBezTo>
                  <a:cubicBezTo>
                    <a:pt x="28" y="4"/>
                    <a:pt x="30" y="3"/>
                    <a:pt x="30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2"/>
                    <a:pt x="36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2" y="14"/>
                    <a:pt x="36" y="25"/>
                    <a:pt x="29" y="29"/>
                  </a:cubicBezTo>
                  <a:cubicBezTo>
                    <a:pt x="28" y="30"/>
                    <a:pt x="28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1"/>
                    <a:pt x="27" y="31"/>
                    <a:pt x="27" y="32"/>
                  </a:cubicBezTo>
                  <a:cubicBezTo>
                    <a:pt x="27" y="33"/>
                    <a:pt x="27" y="33"/>
                    <a:pt x="27" y="34"/>
                  </a:cubicBezTo>
                  <a:cubicBezTo>
                    <a:pt x="27" y="37"/>
                    <a:pt x="25" y="40"/>
                    <a:pt x="23" y="40"/>
                  </a:cubicBezTo>
                  <a:cubicBezTo>
                    <a:pt x="22" y="40"/>
                    <a:pt x="22" y="41"/>
                    <a:pt x="22" y="41"/>
                  </a:cubicBezTo>
                  <a:cubicBezTo>
                    <a:pt x="22" y="41"/>
                    <a:pt x="22" y="43"/>
                    <a:pt x="22" y="43"/>
                  </a:cubicBezTo>
                  <a:cubicBezTo>
                    <a:pt x="22" y="44"/>
                    <a:pt x="22" y="45"/>
                    <a:pt x="22" y="45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50"/>
                    <a:pt x="22" y="52"/>
                  </a:cubicBezTo>
                  <a:cubicBezTo>
                    <a:pt x="22" y="54"/>
                    <a:pt x="22" y="56"/>
                    <a:pt x="21" y="58"/>
                  </a:cubicBezTo>
                  <a:cubicBezTo>
                    <a:pt x="21" y="59"/>
                    <a:pt x="21" y="59"/>
                    <a:pt x="20" y="60"/>
                  </a:cubicBezTo>
                  <a:cubicBezTo>
                    <a:pt x="20" y="61"/>
                    <a:pt x="19" y="62"/>
                    <a:pt x="19" y="63"/>
                  </a:cubicBezTo>
                  <a:cubicBezTo>
                    <a:pt x="18" y="67"/>
                    <a:pt x="15" y="74"/>
                    <a:pt x="8" y="74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7412312" y="4150164"/>
              <a:ext cx="25955" cy="40787"/>
            </a:xfrm>
            <a:custGeom>
              <a:avLst/>
              <a:gdLst>
                <a:gd name="T0" fmla="*/ 2 w 9"/>
                <a:gd name="T1" fmla="*/ 9 h 14"/>
                <a:gd name="T2" fmla="*/ 0 w 9"/>
                <a:gd name="T3" fmla="*/ 6 h 14"/>
                <a:gd name="T4" fmla="*/ 2 w 9"/>
                <a:gd name="T5" fmla="*/ 0 h 14"/>
                <a:gd name="T6" fmla="*/ 9 w 9"/>
                <a:gd name="T7" fmla="*/ 8 h 14"/>
                <a:gd name="T8" fmla="*/ 7 w 9"/>
                <a:gd name="T9" fmla="*/ 11 h 14"/>
                <a:gd name="T10" fmla="*/ 3 w 9"/>
                <a:gd name="T11" fmla="*/ 14 h 14"/>
                <a:gd name="T12" fmla="*/ 2 w 9"/>
                <a:gd name="T1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4">
                  <a:moveTo>
                    <a:pt x="2" y="9"/>
                  </a:moveTo>
                  <a:cubicBezTo>
                    <a:pt x="2" y="8"/>
                    <a:pt x="1" y="7"/>
                    <a:pt x="0" y="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3"/>
                    <a:pt x="9" y="5"/>
                    <a:pt x="9" y="8"/>
                  </a:cubicBezTo>
                  <a:cubicBezTo>
                    <a:pt x="9" y="9"/>
                    <a:pt x="8" y="11"/>
                    <a:pt x="7" y="11"/>
                  </a:cubicBezTo>
                  <a:cubicBezTo>
                    <a:pt x="3" y="14"/>
                    <a:pt x="3" y="14"/>
                    <a:pt x="3" y="14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6374098" y="2283851"/>
              <a:ext cx="40787" cy="29663"/>
            </a:xfrm>
            <a:custGeom>
              <a:avLst/>
              <a:gdLst>
                <a:gd name="T0" fmla="*/ 14 w 14"/>
                <a:gd name="T1" fmla="*/ 10 h 10"/>
                <a:gd name="T2" fmla="*/ 11 w 14"/>
                <a:gd name="T3" fmla="*/ 4 h 10"/>
                <a:gd name="T4" fmla="*/ 10 w 14"/>
                <a:gd name="T5" fmla="*/ 0 h 10"/>
                <a:gd name="T6" fmla="*/ 3 w 14"/>
                <a:gd name="T7" fmla="*/ 0 h 10"/>
                <a:gd name="T8" fmla="*/ 0 w 14"/>
                <a:gd name="T9" fmla="*/ 0 h 10"/>
                <a:gd name="T10" fmla="*/ 0 w 14"/>
                <a:gd name="T11" fmla="*/ 4 h 10"/>
                <a:gd name="T12" fmla="*/ 0 w 14"/>
                <a:gd name="T13" fmla="*/ 7 h 10"/>
                <a:gd name="T14" fmla="*/ 1 w 14"/>
                <a:gd name="T15" fmla="*/ 10 h 10"/>
                <a:gd name="T16" fmla="*/ 14 w 14"/>
                <a:gd name="T17" fmla="*/ 10 h 10"/>
                <a:gd name="T18" fmla="*/ 14 w 14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14" y="10"/>
                  </a:moveTo>
                  <a:cubicBezTo>
                    <a:pt x="14" y="7"/>
                    <a:pt x="12" y="6"/>
                    <a:pt x="11" y="4"/>
                  </a:cubicBezTo>
                  <a:cubicBezTo>
                    <a:pt x="10" y="3"/>
                    <a:pt x="10" y="2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6" y="10"/>
                    <a:pt x="10" y="10"/>
                    <a:pt x="14" y="10"/>
                  </a:cubicBezTo>
                  <a:cubicBezTo>
                    <a:pt x="14" y="6"/>
                    <a:pt x="11" y="10"/>
                    <a:pt x="14" y="1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6374098" y="2311043"/>
              <a:ext cx="111237" cy="113709"/>
            </a:xfrm>
            <a:custGeom>
              <a:avLst/>
              <a:gdLst>
                <a:gd name="T0" fmla="*/ 5 w 38"/>
                <a:gd name="T1" fmla="*/ 29 h 39"/>
                <a:gd name="T2" fmla="*/ 10 w 38"/>
                <a:gd name="T3" fmla="*/ 34 h 39"/>
                <a:gd name="T4" fmla="*/ 14 w 38"/>
                <a:gd name="T5" fmla="*/ 38 h 39"/>
                <a:gd name="T6" fmla="*/ 26 w 38"/>
                <a:gd name="T7" fmla="*/ 37 h 39"/>
                <a:gd name="T8" fmla="*/ 30 w 38"/>
                <a:gd name="T9" fmla="*/ 35 h 39"/>
                <a:gd name="T10" fmla="*/ 34 w 38"/>
                <a:gd name="T11" fmla="*/ 33 h 39"/>
                <a:gd name="T12" fmla="*/ 37 w 38"/>
                <a:gd name="T13" fmla="*/ 23 h 39"/>
                <a:gd name="T14" fmla="*/ 34 w 38"/>
                <a:gd name="T15" fmla="*/ 13 h 39"/>
                <a:gd name="T16" fmla="*/ 35 w 38"/>
                <a:gd name="T17" fmla="*/ 11 h 39"/>
                <a:gd name="T18" fmla="*/ 38 w 38"/>
                <a:gd name="T19" fmla="*/ 9 h 39"/>
                <a:gd name="T20" fmla="*/ 38 w 38"/>
                <a:gd name="T21" fmla="*/ 5 h 39"/>
                <a:gd name="T22" fmla="*/ 36 w 38"/>
                <a:gd name="T23" fmla="*/ 5 h 39"/>
                <a:gd name="T24" fmla="*/ 32 w 38"/>
                <a:gd name="T25" fmla="*/ 3 h 39"/>
                <a:gd name="T26" fmla="*/ 22 w 38"/>
                <a:gd name="T27" fmla="*/ 1 h 39"/>
                <a:gd name="T28" fmla="*/ 19 w 38"/>
                <a:gd name="T29" fmla="*/ 1 h 39"/>
                <a:gd name="T30" fmla="*/ 19 w 38"/>
                <a:gd name="T31" fmla="*/ 3 h 39"/>
                <a:gd name="T32" fmla="*/ 18 w 38"/>
                <a:gd name="T33" fmla="*/ 7 h 39"/>
                <a:gd name="T34" fmla="*/ 10 w 38"/>
                <a:gd name="T35" fmla="*/ 10 h 39"/>
                <a:gd name="T36" fmla="*/ 5 w 38"/>
                <a:gd name="T37" fmla="*/ 15 h 39"/>
                <a:gd name="T38" fmla="*/ 1 w 38"/>
                <a:gd name="T39" fmla="*/ 15 h 39"/>
                <a:gd name="T40" fmla="*/ 0 w 38"/>
                <a:gd name="T41" fmla="*/ 17 h 39"/>
                <a:gd name="T42" fmla="*/ 0 w 38"/>
                <a:gd name="T43" fmla="*/ 24 h 39"/>
                <a:gd name="T44" fmla="*/ 5 w 38"/>
                <a:gd name="T45" fmla="*/ 29 h 39"/>
                <a:gd name="T46" fmla="*/ 5 w 38"/>
                <a:gd name="T47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39">
                  <a:moveTo>
                    <a:pt x="5" y="29"/>
                  </a:moveTo>
                  <a:cubicBezTo>
                    <a:pt x="8" y="29"/>
                    <a:pt x="11" y="30"/>
                    <a:pt x="10" y="34"/>
                  </a:cubicBezTo>
                  <a:cubicBezTo>
                    <a:pt x="9" y="37"/>
                    <a:pt x="11" y="38"/>
                    <a:pt x="14" y="38"/>
                  </a:cubicBezTo>
                  <a:cubicBezTo>
                    <a:pt x="18" y="38"/>
                    <a:pt x="23" y="39"/>
                    <a:pt x="26" y="37"/>
                  </a:cubicBezTo>
                  <a:cubicBezTo>
                    <a:pt x="28" y="36"/>
                    <a:pt x="28" y="35"/>
                    <a:pt x="30" y="35"/>
                  </a:cubicBezTo>
                  <a:cubicBezTo>
                    <a:pt x="31" y="34"/>
                    <a:pt x="33" y="34"/>
                    <a:pt x="34" y="33"/>
                  </a:cubicBezTo>
                  <a:cubicBezTo>
                    <a:pt x="38" y="31"/>
                    <a:pt x="38" y="27"/>
                    <a:pt x="37" y="23"/>
                  </a:cubicBezTo>
                  <a:cubicBezTo>
                    <a:pt x="36" y="20"/>
                    <a:pt x="33" y="16"/>
                    <a:pt x="34" y="13"/>
                  </a:cubicBezTo>
                  <a:cubicBezTo>
                    <a:pt x="34" y="12"/>
                    <a:pt x="35" y="12"/>
                    <a:pt x="35" y="11"/>
                  </a:cubicBezTo>
                  <a:cubicBezTo>
                    <a:pt x="37" y="10"/>
                    <a:pt x="38" y="11"/>
                    <a:pt x="38" y="9"/>
                  </a:cubicBezTo>
                  <a:cubicBezTo>
                    <a:pt x="38" y="8"/>
                    <a:pt x="38" y="7"/>
                    <a:pt x="38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4" y="5"/>
                    <a:pt x="33" y="4"/>
                    <a:pt x="32" y="3"/>
                  </a:cubicBezTo>
                  <a:cubicBezTo>
                    <a:pt x="29" y="0"/>
                    <a:pt x="25" y="1"/>
                    <a:pt x="22" y="1"/>
                  </a:cubicBezTo>
                  <a:cubicBezTo>
                    <a:pt x="21" y="1"/>
                    <a:pt x="19" y="0"/>
                    <a:pt x="19" y="1"/>
                  </a:cubicBezTo>
                  <a:cubicBezTo>
                    <a:pt x="19" y="2"/>
                    <a:pt x="19" y="3"/>
                    <a:pt x="19" y="3"/>
                  </a:cubicBezTo>
                  <a:cubicBezTo>
                    <a:pt x="19" y="5"/>
                    <a:pt x="18" y="6"/>
                    <a:pt x="18" y="7"/>
                  </a:cubicBezTo>
                  <a:cubicBezTo>
                    <a:pt x="17" y="11"/>
                    <a:pt x="13" y="10"/>
                    <a:pt x="10" y="10"/>
                  </a:cubicBezTo>
                  <a:cubicBezTo>
                    <a:pt x="9" y="13"/>
                    <a:pt x="9" y="16"/>
                    <a:pt x="5" y="15"/>
                  </a:cubicBezTo>
                  <a:cubicBezTo>
                    <a:pt x="4" y="15"/>
                    <a:pt x="3" y="15"/>
                    <a:pt x="1" y="15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20"/>
                    <a:pt x="0" y="22"/>
                    <a:pt x="0" y="24"/>
                  </a:cubicBezTo>
                  <a:cubicBezTo>
                    <a:pt x="3" y="25"/>
                    <a:pt x="6" y="25"/>
                    <a:pt x="5" y="29"/>
                  </a:cubicBezTo>
                  <a:cubicBezTo>
                    <a:pt x="8" y="29"/>
                    <a:pt x="6" y="25"/>
                    <a:pt x="5" y="29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6496459" y="2333290"/>
              <a:ext cx="72922" cy="61798"/>
            </a:xfrm>
            <a:custGeom>
              <a:avLst/>
              <a:gdLst>
                <a:gd name="T0" fmla="*/ 10 w 25"/>
                <a:gd name="T1" fmla="*/ 16 h 21"/>
                <a:gd name="T2" fmla="*/ 15 w 25"/>
                <a:gd name="T3" fmla="*/ 21 h 21"/>
                <a:gd name="T4" fmla="*/ 24 w 25"/>
                <a:gd name="T5" fmla="*/ 18 h 21"/>
                <a:gd name="T6" fmla="*/ 24 w 25"/>
                <a:gd name="T7" fmla="*/ 7 h 21"/>
                <a:gd name="T8" fmla="*/ 20 w 25"/>
                <a:gd name="T9" fmla="*/ 2 h 21"/>
                <a:gd name="T10" fmla="*/ 2 w 25"/>
                <a:gd name="T11" fmla="*/ 4 h 21"/>
                <a:gd name="T12" fmla="*/ 2 w 25"/>
                <a:gd name="T13" fmla="*/ 7 h 21"/>
                <a:gd name="T14" fmla="*/ 5 w 25"/>
                <a:gd name="T15" fmla="*/ 9 h 21"/>
                <a:gd name="T16" fmla="*/ 10 w 25"/>
                <a:gd name="T17" fmla="*/ 16 h 21"/>
                <a:gd name="T18" fmla="*/ 10 w 25"/>
                <a:gd name="T1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1">
                  <a:moveTo>
                    <a:pt x="10" y="16"/>
                  </a:moveTo>
                  <a:cubicBezTo>
                    <a:pt x="14" y="16"/>
                    <a:pt x="15" y="18"/>
                    <a:pt x="15" y="21"/>
                  </a:cubicBezTo>
                  <a:cubicBezTo>
                    <a:pt x="18" y="21"/>
                    <a:pt x="22" y="21"/>
                    <a:pt x="24" y="18"/>
                  </a:cubicBezTo>
                  <a:cubicBezTo>
                    <a:pt x="25" y="15"/>
                    <a:pt x="24" y="10"/>
                    <a:pt x="24" y="7"/>
                  </a:cubicBezTo>
                  <a:cubicBezTo>
                    <a:pt x="21" y="7"/>
                    <a:pt x="19" y="6"/>
                    <a:pt x="20" y="2"/>
                  </a:cubicBezTo>
                  <a:cubicBezTo>
                    <a:pt x="15" y="2"/>
                    <a:pt x="5" y="0"/>
                    <a:pt x="2" y="4"/>
                  </a:cubicBezTo>
                  <a:cubicBezTo>
                    <a:pt x="1" y="5"/>
                    <a:pt x="0" y="7"/>
                    <a:pt x="2" y="7"/>
                  </a:cubicBezTo>
                  <a:cubicBezTo>
                    <a:pt x="3" y="8"/>
                    <a:pt x="4" y="8"/>
                    <a:pt x="5" y="9"/>
                  </a:cubicBezTo>
                  <a:cubicBezTo>
                    <a:pt x="8" y="11"/>
                    <a:pt x="10" y="13"/>
                    <a:pt x="10" y="16"/>
                  </a:cubicBezTo>
                  <a:cubicBezTo>
                    <a:pt x="14" y="15"/>
                    <a:pt x="9" y="11"/>
                    <a:pt x="10" y="16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8"/>
            <p:cNvSpPr/>
            <p:nvPr/>
          </p:nvSpPr>
          <p:spPr bwMode="auto">
            <a:xfrm>
              <a:off x="6496459" y="2409920"/>
              <a:ext cx="72922" cy="40787"/>
            </a:xfrm>
            <a:custGeom>
              <a:avLst/>
              <a:gdLst>
                <a:gd name="T0" fmla="*/ 10 w 25"/>
                <a:gd name="T1" fmla="*/ 14 h 14"/>
                <a:gd name="T2" fmla="*/ 21 w 25"/>
                <a:gd name="T3" fmla="*/ 14 h 14"/>
                <a:gd name="T4" fmla="*/ 23 w 25"/>
                <a:gd name="T5" fmla="*/ 14 h 14"/>
                <a:gd name="T6" fmla="*/ 24 w 25"/>
                <a:gd name="T7" fmla="*/ 13 h 14"/>
                <a:gd name="T8" fmla="*/ 24 w 25"/>
                <a:gd name="T9" fmla="*/ 8 h 14"/>
                <a:gd name="T10" fmla="*/ 21 w 25"/>
                <a:gd name="T11" fmla="*/ 4 h 14"/>
                <a:gd name="T12" fmla="*/ 15 w 25"/>
                <a:gd name="T13" fmla="*/ 2 h 14"/>
                <a:gd name="T14" fmla="*/ 15 w 25"/>
                <a:gd name="T15" fmla="*/ 0 h 14"/>
                <a:gd name="T16" fmla="*/ 9 w 25"/>
                <a:gd name="T17" fmla="*/ 0 h 14"/>
                <a:gd name="T18" fmla="*/ 4 w 25"/>
                <a:gd name="T19" fmla="*/ 0 h 14"/>
                <a:gd name="T20" fmla="*/ 2 w 25"/>
                <a:gd name="T21" fmla="*/ 0 h 14"/>
                <a:gd name="T22" fmla="*/ 1 w 25"/>
                <a:gd name="T23" fmla="*/ 2 h 14"/>
                <a:gd name="T24" fmla="*/ 1 w 25"/>
                <a:gd name="T25" fmla="*/ 7 h 14"/>
                <a:gd name="T26" fmla="*/ 1 w 25"/>
                <a:gd name="T27" fmla="*/ 9 h 14"/>
                <a:gd name="T28" fmla="*/ 4 w 25"/>
                <a:gd name="T29" fmla="*/ 9 h 14"/>
                <a:gd name="T30" fmla="*/ 9 w 25"/>
                <a:gd name="T31" fmla="*/ 9 h 14"/>
                <a:gd name="T32" fmla="*/ 10 w 25"/>
                <a:gd name="T33" fmla="*/ 10 h 14"/>
                <a:gd name="T34" fmla="*/ 10 w 25"/>
                <a:gd name="T35" fmla="*/ 14 h 14"/>
                <a:gd name="T36" fmla="*/ 10 w 25"/>
                <a:gd name="T3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4">
                  <a:moveTo>
                    <a:pt x="10" y="14"/>
                  </a:moveTo>
                  <a:cubicBezTo>
                    <a:pt x="14" y="14"/>
                    <a:pt x="17" y="14"/>
                    <a:pt x="21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4" y="14"/>
                    <a:pt x="25" y="14"/>
                    <a:pt x="24" y="13"/>
                  </a:cubicBezTo>
                  <a:cubicBezTo>
                    <a:pt x="24" y="11"/>
                    <a:pt x="24" y="9"/>
                    <a:pt x="24" y="8"/>
                  </a:cubicBezTo>
                  <a:cubicBezTo>
                    <a:pt x="24" y="6"/>
                    <a:pt x="23" y="4"/>
                    <a:pt x="21" y="4"/>
                  </a:cubicBezTo>
                  <a:cubicBezTo>
                    <a:pt x="18" y="4"/>
                    <a:pt x="16" y="5"/>
                    <a:pt x="15" y="2"/>
                  </a:cubicBezTo>
                  <a:cubicBezTo>
                    <a:pt x="15" y="2"/>
                    <a:pt x="15" y="1"/>
                    <a:pt x="15" y="0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7" y="0"/>
                    <a:pt x="6" y="0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1" y="0"/>
                    <a:pt x="1" y="2"/>
                  </a:cubicBezTo>
                  <a:cubicBezTo>
                    <a:pt x="1" y="4"/>
                    <a:pt x="1" y="5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6" y="9"/>
                    <a:pt x="7" y="9"/>
                    <a:pt x="9" y="9"/>
                  </a:cubicBezTo>
                  <a:cubicBezTo>
                    <a:pt x="10" y="9"/>
                    <a:pt x="11" y="9"/>
                    <a:pt x="10" y="10"/>
                  </a:cubicBezTo>
                  <a:cubicBezTo>
                    <a:pt x="10" y="11"/>
                    <a:pt x="10" y="13"/>
                    <a:pt x="10" y="14"/>
                  </a:cubicBezTo>
                  <a:cubicBezTo>
                    <a:pt x="13" y="14"/>
                    <a:pt x="10" y="12"/>
                    <a:pt x="10" y="14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9"/>
            <p:cNvSpPr/>
            <p:nvPr/>
          </p:nvSpPr>
          <p:spPr bwMode="auto">
            <a:xfrm>
              <a:off x="5712855" y="2184974"/>
              <a:ext cx="304048" cy="212587"/>
            </a:xfrm>
            <a:custGeom>
              <a:avLst/>
              <a:gdLst>
                <a:gd name="T0" fmla="*/ 5 w 104"/>
                <a:gd name="T1" fmla="*/ 6 h 73"/>
                <a:gd name="T2" fmla="*/ 5 w 104"/>
                <a:gd name="T3" fmla="*/ 10 h 73"/>
                <a:gd name="T4" fmla="*/ 6 w 104"/>
                <a:gd name="T5" fmla="*/ 11 h 73"/>
                <a:gd name="T6" fmla="*/ 10 w 104"/>
                <a:gd name="T7" fmla="*/ 14 h 73"/>
                <a:gd name="T8" fmla="*/ 14 w 104"/>
                <a:gd name="T9" fmla="*/ 25 h 73"/>
                <a:gd name="T10" fmla="*/ 14 w 104"/>
                <a:gd name="T11" fmla="*/ 37 h 73"/>
                <a:gd name="T12" fmla="*/ 11 w 104"/>
                <a:gd name="T13" fmla="*/ 39 h 73"/>
                <a:gd name="T14" fmla="*/ 9 w 104"/>
                <a:gd name="T15" fmla="*/ 40 h 73"/>
                <a:gd name="T16" fmla="*/ 7 w 104"/>
                <a:gd name="T17" fmla="*/ 43 h 73"/>
                <a:gd name="T18" fmla="*/ 0 w 104"/>
                <a:gd name="T19" fmla="*/ 48 h 73"/>
                <a:gd name="T20" fmla="*/ 0 w 104"/>
                <a:gd name="T21" fmla="*/ 55 h 73"/>
                <a:gd name="T22" fmla="*/ 1 w 104"/>
                <a:gd name="T23" fmla="*/ 59 h 73"/>
                <a:gd name="T24" fmla="*/ 4 w 104"/>
                <a:gd name="T25" fmla="*/ 62 h 73"/>
                <a:gd name="T26" fmla="*/ 14 w 104"/>
                <a:gd name="T27" fmla="*/ 72 h 73"/>
                <a:gd name="T28" fmla="*/ 29 w 104"/>
                <a:gd name="T29" fmla="*/ 72 h 73"/>
                <a:gd name="T30" fmla="*/ 37 w 104"/>
                <a:gd name="T31" fmla="*/ 69 h 73"/>
                <a:gd name="T32" fmla="*/ 39 w 104"/>
                <a:gd name="T33" fmla="*/ 61 h 73"/>
                <a:gd name="T34" fmla="*/ 41 w 104"/>
                <a:gd name="T35" fmla="*/ 58 h 73"/>
                <a:gd name="T36" fmla="*/ 42 w 104"/>
                <a:gd name="T37" fmla="*/ 57 h 73"/>
                <a:gd name="T38" fmla="*/ 43 w 104"/>
                <a:gd name="T39" fmla="*/ 55 h 73"/>
                <a:gd name="T40" fmla="*/ 53 w 104"/>
                <a:gd name="T41" fmla="*/ 53 h 73"/>
                <a:gd name="T42" fmla="*/ 60 w 104"/>
                <a:gd name="T43" fmla="*/ 53 h 73"/>
                <a:gd name="T44" fmla="*/ 62 w 104"/>
                <a:gd name="T45" fmla="*/ 50 h 73"/>
                <a:gd name="T46" fmla="*/ 65 w 104"/>
                <a:gd name="T47" fmla="*/ 48 h 73"/>
                <a:gd name="T48" fmla="*/ 68 w 104"/>
                <a:gd name="T49" fmla="*/ 48 h 73"/>
                <a:gd name="T50" fmla="*/ 71 w 104"/>
                <a:gd name="T51" fmla="*/ 47 h 73"/>
                <a:gd name="T52" fmla="*/ 78 w 104"/>
                <a:gd name="T53" fmla="*/ 40 h 73"/>
                <a:gd name="T54" fmla="*/ 84 w 104"/>
                <a:gd name="T55" fmla="*/ 39 h 73"/>
                <a:gd name="T56" fmla="*/ 87 w 104"/>
                <a:gd name="T57" fmla="*/ 39 h 73"/>
                <a:gd name="T58" fmla="*/ 90 w 104"/>
                <a:gd name="T59" fmla="*/ 38 h 73"/>
                <a:gd name="T60" fmla="*/ 93 w 104"/>
                <a:gd name="T61" fmla="*/ 34 h 73"/>
                <a:gd name="T62" fmla="*/ 97 w 104"/>
                <a:gd name="T63" fmla="*/ 31 h 73"/>
                <a:gd name="T64" fmla="*/ 95 w 104"/>
                <a:gd name="T65" fmla="*/ 27 h 73"/>
                <a:gd name="T66" fmla="*/ 95 w 104"/>
                <a:gd name="T67" fmla="*/ 19 h 73"/>
                <a:gd name="T68" fmla="*/ 99 w 104"/>
                <a:gd name="T69" fmla="*/ 13 h 73"/>
                <a:gd name="T70" fmla="*/ 103 w 104"/>
                <a:gd name="T71" fmla="*/ 11 h 73"/>
                <a:gd name="T72" fmla="*/ 104 w 104"/>
                <a:gd name="T73" fmla="*/ 6 h 73"/>
                <a:gd name="T74" fmla="*/ 104 w 104"/>
                <a:gd name="T75" fmla="*/ 4 h 73"/>
                <a:gd name="T76" fmla="*/ 103 w 104"/>
                <a:gd name="T77" fmla="*/ 1 h 73"/>
                <a:gd name="T78" fmla="*/ 97 w 104"/>
                <a:gd name="T79" fmla="*/ 1 h 73"/>
                <a:gd name="T80" fmla="*/ 85 w 104"/>
                <a:gd name="T81" fmla="*/ 0 h 73"/>
                <a:gd name="T82" fmla="*/ 5 w 104"/>
                <a:gd name="T83" fmla="*/ 6 h 73"/>
                <a:gd name="T84" fmla="*/ 5 w 104"/>
                <a:gd name="T85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73">
                  <a:moveTo>
                    <a:pt x="5" y="6"/>
                  </a:moveTo>
                  <a:cubicBezTo>
                    <a:pt x="5" y="7"/>
                    <a:pt x="5" y="8"/>
                    <a:pt x="5" y="10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8" y="12"/>
                    <a:pt x="9" y="13"/>
                    <a:pt x="10" y="14"/>
                  </a:cubicBezTo>
                  <a:cubicBezTo>
                    <a:pt x="14" y="17"/>
                    <a:pt x="14" y="20"/>
                    <a:pt x="14" y="25"/>
                  </a:cubicBezTo>
                  <a:cubicBezTo>
                    <a:pt x="14" y="29"/>
                    <a:pt x="15" y="33"/>
                    <a:pt x="14" y="37"/>
                  </a:cubicBezTo>
                  <a:cubicBezTo>
                    <a:pt x="13" y="38"/>
                    <a:pt x="12" y="39"/>
                    <a:pt x="11" y="39"/>
                  </a:cubicBezTo>
                  <a:cubicBezTo>
                    <a:pt x="10" y="39"/>
                    <a:pt x="10" y="39"/>
                    <a:pt x="9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6" y="45"/>
                    <a:pt x="3" y="48"/>
                    <a:pt x="0" y="48"/>
                  </a:cubicBezTo>
                  <a:cubicBezTo>
                    <a:pt x="0" y="51"/>
                    <a:pt x="0" y="53"/>
                    <a:pt x="0" y="55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2" y="60"/>
                    <a:pt x="3" y="61"/>
                    <a:pt x="4" y="62"/>
                  </a:cubicBezTo>
                  <a:cubicBezTo>
                    <a:pt x="8" y="65"/>
                    <a:pt x="11" y="69"/>
                    <a:pt x="14" y="72"/>
                  </a:cubicBezTo>
                  <a:cubicBezTo>
                    <a:pt x="19" y="72"/>
                    <a:pt x="24" y="72"/>
                    <a:pt x="29" y="72"/>
                  </a:cubicBezTo>
                  <a:cubicBezTo>
                    <a:pt x="32" y="72"/>
                    <a:pt x="37" y="73"/>
                    <a:pt x="37" y="69"/>
                  </a:cubicBezTo>
                  <a:cubicBezTo>
                    <a:pt x="38" y="66"/>
                    <a:pt x="38" y="63"/>
                    <a:pt x="39" y="61"/>
                  </a:cubicBezTo>
                  <a:cubicBezTo>
                    <a:pt x="39" y="60"/>
                    <a:pt x="40" y="58"/>
                    <a:pt x="41" y="58"/>
                  </a:cubicBezTo>
                  <a:cubicBezTo>
                    <a:pt x="42" y="58"/>
                    <a:pt x="42" y="58"/>
                    <a:pt x="42" y="57"/>
                  </a:cubicBezTo>
                  <a:cubicBezTo>
                    <a:pt x="43" y="56"/>
                    <a:pt x="43" y="56"/>
                    <a:pt x="43" y="55"/>
                  </a:cubicBezTo>
                  <a:cubicBezTo>
                    <a:pt x="44" y="52"/>
                    <a:pt x="50" y="53"/>
                    <a:pt x="53" y="53"/>
                  </a:cubicBezTo>
                  <a:cubicBezTo>
                    <a:pt x="55" y="53"/>
                    <a:pt x="58" y="53"/>
                    <a:pt x="60" y="53"/>
                  </a:cubicBezTo>
                  <a:cubicBezTo>
                    <a:pt x="62" y="53"/>
                    <a:pt x="61" y="51"/>
                    <a:pt x="62" y="50"/>
                  </a:cubicBezTo>
                  <a:cubicBezTo>
                    <a:pt x="63" y="49"/>
                    <a:pt x="64" y="48"/>
                    <a:pt x="65" y="48"/>
                  </a:cubicBezTo>
                  <a:cubicBezTo>
                    <a:pt x="66" y="48"/>
                    <a:pt x="67" y="48"/>
                    <a:pt x="68" y="48"/>
                  </a:cubicBezTo>
                  <a:cubicBezTo>
                    <a:pt x="70" y="48"/>
                    <a:pt x="71" y="49"/>
                    <a:pt x="71" y="47"/>
                  </a:cubicBezTo>
                  <a:cubicBezTo>
                    <a:pt x="73" y="44"/>
                    <a:pt x="75" y="41"/>
                    <a:pt x="78" y="40"/>
                  </a:cubicBezTo>
                  <a:cubicBezTo>
                    <a:pt x="80" y="39"/>
                    <a:pt x="82" y="39"/>
                    <a:pt x="84" y="39"/>
                  </a:cubicBezTo>
                  <a:cubicBezTo>
                    <a:pt x="85" y="39"/>
                    <a:pt x="86" y="39"/>
                    <a:pt x="87" y="39"/>
                  </a:cubicBezTo>
                  <a:cubicBezTo>
                    <a:pt x="89" y="39"/>
                    <a:pt x="89" y="39"/>
                    <a:pt x="90" y="38"/>
                  </a:cubicBezTo>
                  <a:cubicBezTo>
                    <a:pt x="90" y="36"/>
                    <a:pt x="91" y="34"/>
                    <a:pt x="93" y="34"/>
                  </a:cubicBezTo>
                  <a:cubicBezTo>
                    <a:pt x="95" y="34"/>
                    <a:pt x="98" y="34"/>
                    <a:pt x="97" y="31"/>
                  </a:cubicBezTo>
                  <a:cubicBezTo>
                    <a:pt x="96" y="30"/>
                    <a:pt x="95" y="29"/>
                    <a:pt x="95" y="27"/>
                  </a:cubicBezTo>
                  <a:cubicBezTo>
                    <a:pt x="94" y="25"/>
                    <a:pt x="94" y="21"/>
                    <a:pt x="95" y="19"/>
                  </a:cubicBezTo>
                  <a:cubicBezTo>
                    <a:pt x="96" y="17"/>
                    <a:pt x="97" y="14"/>
                    <a:pt x="99" y="13"/>
                  </a:cubicBezTo>
                  <a:cubicBezTo>
                    <a:pt x="100" y="12"/>
                    <a:pt x="101" y="11"/>
                    <a:pt x="103" y="11"/>
                  </a:cubicBezTo>
                  <a:cubicBezTo>
                    <a:pt x="104" y="10"/>
                    <a:pt x="104" y="8"/>
                    <a:pt x="104" y="6"/>
                  </a:cubicBezTo>
                  <a:cubicBezTo>
                    <a:pt x="104" y="5"/>
                    <a:pt x="104" y="4"/>
                    <a:pt x="104" y="4"/>
                  </a:cubicBezTo>
                  <a:cubicBezTo>
                    <a:pt x="104" y="2"/>
                    <a:pt x="104" y="1"/>
                    <a:pt x="103" y="1"/>
                  </a:cubicBezTo>
                  <a:cubicBezTo>
                    <a:pt x="101" y="1"/>
                    <a:pt x="99" y="1"/>
                    <a:pt x="97" y="1"/>
                  </a:cubicBezTo>
                  <a:cubicBezTo>
                    <a:pt x="93" y="1"/>
                    <a:pt x="89" y="0"/>
                    <a:pt x="85" y="0"/>
                  </a:cubicBezTo>
                  <a:cubicBezTo>
                    <a:pt x="58" y="0"/>
                    <a:pt x="32" y="6"/>
                    <a:pt x="5" y="6"/>
                  </a:cubicBezTo>
                  <a:cubicBezTo>
                    <a:pt x="5" y="8"/>
                    <a:pt x="39" y="5"/>
                    <a:pt x="5" y="6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0"/>
            <p:cNvSpPr/>
            <p:nvPr/>
          </p:nvSpPr>
          <p:spPr bwMode="auto">
            <a:xfrm>
              <a:off x="6265333" y="2313515"/>
              <a:ext cx="1202597" cy="2333508"/>
            </a:xfrm>
            <a:custGeom>
              <a:avLst/>
              <a:gdLst>
                <a:gd name="T0" fmla="*/ 382 w 411"/>
                <a:gd name="T1" fmla="*/ 360 h 798"/>
                <a:gd name="T2" fmla="*/ 358 w 411"/>
                <a:gd name="T3" fmla="*/ 312 h 798"/>
                <a:gd name="T4" fmla="*/ 321 w 411"/>
                <a:gd name="T5" fmla="*/ 256 h 798"/>
                <a:gd name="T6" fmla="*/ 325 w 411"/>
                <a:gd name="T7" fmla="*/ 240 h 798"/>
                <a:gd name="T8" fmla="*/ 352 w 411"/>
                <a:gd name="T9" fmla="*/ 276 h 798"/>
                <a:gd name="T10" fmla="*/ 368 w 411"/>
                <a:gd name="T11" fmla="*/ 308 h 798"/>
                <a:gd name="T12" fmla="*/ 386 w 411"/>
                <a:gd name="T13" fmla="*/ 343 h 798"/>
                <a:gd name="T14" fmla="*/ 384 w 411"/>
                <a:gd name="T15" fmla="*/ 273 h 798"/>
                <a:gd name="T16" fmla="*/ 367 w 411"/>
                <a:gd name="T17" fmla="*/ 240 h 798"/>
                <a:gd name="T18" fmla="*/ 353 w 411"/>
                <a:gd name="T19" fmla="*/ 215 h 798"/>
                <a:gd name="T20" fmla="*/ 335 w 411"/>
                <a:gd name="T21" fmla="*/ 184 h 798"/>
                <a:gd name="T22" fmla="*/ 305 w 411"/>
                <a:gd name="T23" fmla="*/ 147 h 798"/>
                <a:gd name="T24" fmla="*/ 229 w 411"/>
                <a:gd name="T25" fmla="*/ 76 h 798"/>
                <a:gd name="T26" fmla="*/ 189 w 411"/>
                <a:gd name="T27" fmla="*/ 44 h 798"/>
                <a:gd name="T28" fmla="*/ 114 w 411"/>
                <a:gd name="T29" fmla="*/ 5 h 798"/>
                <a:gd name="T30" fmla="*/ 118 w 411"/>
                <a:gd name="T31" fmla="*/ 38 h 798"/>
                <a:gd name="T32" fmla="*/ 112 w 411"/>
                <a:gd name="T33" fmla="*/ 56 h 798"/>
                <a:gd name="T34" fmla="*/ 76 w 411"/>
                <a:gd name="T35" fmla="*/ 74 h 798"/>
                <a:gd name="T36" fmla="*/ 125 w 411"/>
                <a:gd name="T37" fmla="*/ 127 h 798"/>
                <a:gd name="T38" fmla="*/ 154 w 411"/>
                <a:gd name="T39" fmla="*/ 135 h 798"/>
                <a:gd name="T40" fmla="*/ 189 w 411"/>
                <a:gd name="T41" fmla="*/ 166 h 798"/>
                <a:gd name="T42" fmla="*/ 146 w 411"/>
                <a:gd name="T43" fmla="*/ 109 h 798"/>
                <a:gd name="T44" fmla="*/ 179 w 411"/>
                <a:gd name="T45" fmla="*/ 122 h 798"/>
                <a:gd name="T46" fmla="*/ 215 w 411"/>
                <a:gd name="T47" fmla="*/ 152 h 798"/>
                <a:gd name="T48" fmla="*/ 212 w 411"/>
                <a:gd name="T49" fmla="*/ 113 h 798"/>
                <a:gd name="T50" fmla="*/ 246 w 411"/>
                <a:gd name="T51" fmla="*/ 118 h 798"/>
                <a:gd name="T52" fmla="*/ 252 w 411"/>
                <a:gd name="T53" fmla="*/ 136 h 798"/>
                <a:gd name="T54" fmla="*/ 259 w 411"/>
                <a:gd name="T55" fmla="*/ 169 h 798"/>
                <a:gd name="T56" fmla="*/ 289 w 411"/>
                <a:gd name="T57" fmla="*/ 188 h 798"/>
                <a:gd name="T58" fmla="*/ 266 w 411"/>
                <a:gd name="T59" fmla="*/ 212 h 798"/>
                <a:gd name="T60" fmla="*/ 202 w 411"/>
                <a:gd name="T61" fmla="*/ 198 h 798"/>
                <a:gd name="T62" fmla="*/ 174 w 411"/>
                <a:gd name="T63" fmla="*/ 171 h 798"/>
                <a:gd name="T64" fmla="*/ 85 w 411"/>
                <a:gd name="T65" fmla="*/ 179 h 798"/>
                <a:gd name="T66" fmla="*/ 56 w 411"/>
                <a:gd name="T67" fmla="*/ 208 h 798"/>
                <a:gd name="T68" fmla="*/ 26 w 411"/>
                <a:gd name="T69" fmla="*/ 238 h 798"/>
                <a:gd name="T70" fmla="*/ 3 w 411"/>
                <a:gd name="T71" fmla="*/ 290 h 798"/>
                <a:gd name="T72" fmla="*/ 12 w 411"/>
                <a:gd name="T73" fmla="*/ 321 h 798"/>
                <a:gd name="T74" fmla="*/ 12 w 411"/>
                <a:gd name="T75" fmla="*/ 366 h 798"/>
                <a:gd name="T76" fmla="*/ 61 w 411"/>
                <a:gd name="T77" fmla="*/ 423 h 798"/>
                <a:gd name="T78" fmla="*/ 90 w 411"/>
                <a:gd name="T79" fmla="*/ 448 h 798"/>
                <a:gd name="T80" fmla="*/ 119 w 411"/>
                <a:gd name="T81" fmla="*/ 443 h 798"/>
                <a:gd name="T82" fmla="*/ 152 w 411"/>
                <a:gd name="T83" fmla="*/ 435 h 798"/>
                <a:gd name="T84" fmla="*/ 212 w 411"/>
                <a:gd name="T85" fmla="*/ 448 h 798"/>
                <a:gd name="T86" fmla="*/ 226 w 411"/>
                <a:gd name="T87" fmla="*/ 497 h 798"/>
                <a:gd name="T88" fmla="*/ 250 w 411"/>
                <a:gd name="T89" fmla="*/ 540 h 798"/>
                <a:gd name="T90" fmla="*/ 255 w 411"/>
                <a:gd name="T91" fmla="*/ 587 h 798"/>
                <a:gd name="T92" fmla="*/ 235 w 411"/>
                <a:gd name="T93" fmla="*/ 632 h 798"/>
                <a:gd name="T94" fmla="*/ 231 w 411"/>
                <a:gd name="T95" fmla="*/ 689 h 798"/>
                <a:gd name="T96" fmla="*/ 239 w 411"/>
                <a:gd name="T97" fmla="*/ 761 h 798"/>
                <a:gd name="T98" fmla="*/ 247 w 411"/>
                <a:gd name="T99" fmla="*/ 791 h 798"/>
                <a:gd name="T100" fmla="*/ 317 w 411"/>
                <a:gd name="T101" fmla="*/ 754 h 798"/>
                <a:gd name="T102" fmla="*/ 321 w 411"/>
                <a:gd name="T103" fmla="*/ 719 h 798"/>
                <a:gd name="T104" fmla="*/ 350 w 411"/>
                <a:gd name="T105" fmla="*/ 666 h 798"/>
                <a:gd name="T106" fmla="*/ 382 w 411"/>
                <a:gd name="T107" fmla="*/ 617 h 798"/>
                <a:gd name="T108" fmla="*/ 396 w 411"/>
                <a:gd name="T109" fmla="*/ 514 h 798"/>
                <a:gd name="T110" fmla="*/ 403 w 411"/>
                <a:gd name="T111" fmla="*/ 458 h 798"/>
                <a:gd name="T112" fmla="*/ 396 w 411"/>
                <a:gd name="T113" fmla="*/ 391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1" h="798">
                  <a:moveTo>
                    <a:pt x="396" y="391"/>
                  </a:moveTo>
                  <a:cubicBezTo>
                    <a:pt x="396" y="388"/>
                    <a:pt x="396" y="385"/>
                    <a:pt x="396" y="382"/>
                  </a:cubicBezTo>
                  <a:cubicBezTo>
                    <a:pt x="396" y="380"/>
                    <a:pt x="396" y="379"/>
                    <a:pt x="396" y="377"/>
                  </a:cubicBezTo>
                  <a:cubicBezTo>
                    <a:pt x="395" y="377"/>
                    <a:pt x="394" y="377"/>
                    <a:pt x="393" y="376"/>
                  </a:cubicBezTo>
                  <a:cubicBezTo>
                    <a:pt x="391" y="376"/>
                    <a:pt x="391" y="374"/>
                    <a:pt x="391" y="372"/>
                  </a:cubicBezTo>
                  <a:cubicBezTo>
                    <a:pt x="391" y="370"/>
                    <a:pt x="390" y="368"/>
                    <a:pt x="389" y="367"/>
                  </a:cubicBezTo>
                  <a:cubicBezTo>
                    <a:pt x="388" y="366"/>
                    <a:pt x="387" y="363"/>
                    <a:pt x="386" y="363"/>
                  </a:cubicBezTo>
                  <a:cubicBezTo>
                    <a:pt x="384" y="363"/>
                    <a:pt x="382" y="362"/>
                    <a:pt x="382" y="360"/>
                  </a:cubicBezTo>
                  <a:cubicBezTo>
                    <a:pt x="381" y="359"/>
                    <a:pt x="383" y="353"/>
                    <a:pt x="381" y="353"/>
                  </a:cubicBezTo>
                  <a:cubicBezTo>
                    <a:pt x="379" y="353"/>
                    <a:pt x="377" y="353"/>
                    <a:pt x="377" y="351"/>
                  </a:cubicBezTo>
                  <a:cubicBezTo>
                    <a:pt x="377" y="350"/>
                    <a:pt x="377" y="349"/>
                    <a:pt x="377" y="348"/>
                  </a:cubicBezTo>
                  <a:cubicBezTo>
                    <a:pt x="376" y="347"/>
                    <a:pt x="376" y="347"/>
                    <a:pt x="376" y="346"/>
                  </a:cubicBezTo>
                  <a:cubicBezTo>
                    <a:pt x="375" y="345"/>
                    <a:pt x="374" y="344"/>
                    <a:pt x="373" y="343"/>
                  </a:cubicBezTo>
                  <a:cubicBezTo>
                    <a:pt x="371" y="340"/>
                    <a:pt x="369" y="338"/>
                    <a:pt x="367" y="336"/>
                  </a:cubicBezTo>
                  <a:cubicBezTo>
                    <a:pt x="362" y="330"/>
                    <a:pt x="361" y="323"/>
                    <a:pt x="363" y="316"/>
                  </a:cubicBezTo>
                  <a:cubicBezTo>
                    <a:pt x="360" y="315"/>
                    <a:pt x="358" y="315"/>
                    <a:pt x="358" y="312"/>
                  </a:cubicBezTo>
                  <a:cubicBezTo>
                    <a:pt x="358" y="309"/>
                    <a:pt x="356" y="306"/>
                    <a:pt x="354" y="304"/>
                  </a:cubicBezTo>
                  <a:cubicBezTo>
                    <a:pt x="352" y="302"/>
                    <a:pt x="350" y="300"/>
                    <a:pt x="349" y="298"/>
                  </a:cubicBezTo>
                  <a:cubicBezTo>
                    <a:pt x="348" y="295"/>
                    <a:pt x="343" y="297"/>
                    <a:pt x="344" y="293"/>
                  </a:cubicBezTo>
                  <a:cubicBezTo>
                    <a:pt x="344" y="291"/>
                    <a:pt x="344" y="289"/>
                    <a:pt x="344" y="287"/>
                  </a:cubicBezTo>
                  <a:cubicBezTo>
                    <a:pt x="343" y="287"/>
                    <a:pt x="341" y="287"/>
                    <a:pt x="340" y="286"/>
                  </a:cubicBezTo>
                  <a:cubicBezTo>
                    <a:pt x="339" y="286"/>
                    <a:pt x="339" y="284"/>
                    <a:pt x="339" y="283"/>
                  </a:cubicBezTo>
                  <a:cubicBezTo>
                    <a:pt x="338" y="281"/>
                    <a:pt x="336" y="279"/>
                    <a:pt x="335" y="278"/>
                  </a:cubicBezTo>
                  <a:cubicBezTo>
                    <a:pt x="330" y="271"/>
                    <a:pt x="325" y="263"/>
                    <a:pt x="321" y="256"/>
                  </a:cubicBezTo>
                  <a:cubicBezTo>
                    <a:pt x="316" y="249"/>
                    <a:pt x="312" y="243"/>
                    <a:pt x="306" y="236"/>
                  </a:cubicBezTo>
                  <a:cubicBezTo>
                    <a:pt x="305" y="234"/>
                    <a:pt x="299" y="230"/>
                    <a:pt x="303" y="228"/>
                  </a:cubicBezTo>
                  <a:cubicBezTo>
                    <a:pt x="305" y="226"/>
                    <a:pt x="307" y="229"/>
                    <a:pt x="308" y="231"/>
                  </a:cubicBezTo>
                  <a:cubicBezTo>
                    <a:pt x="309" y="232"/>
                    <a:pt x="310" y="233"/>
                    <a:pt x="310" y="234"/>
                  </a:cubicBezTo>
                  <a:cubicBezTo>
                    <a:pt x="311" y="235"/>
                    <a:pt x="310" y="235"/>
                    <a:pt x="312" y="235"/>
                  </a:cubicBezTo>
                  <a:cubicBezTo>
                    <a:pt x="313" y="235"/>
                    <a:pt x="314" y="235"/>
                    <a:pt x="316" y="235"/>
                  </a:cubicBezTo>
                  <a:cubicBezTo>
                    <a:pt x="316" y="233"/>
                    <a:pt x="318" y="231"/>
                    <a:pt x="320" y="233"/>
                  </a:cubicBezTo>
                  <a:cubicBezTo>
                    <a:pt x="322" y="235"/>
                    <a:pt x="324" y="238"/>
                    <a:pt x="325" y="240"/>
                  </a:cubicBezTo>
                  <a:cubicBezTo>
                    <a:pt x="328" y="240"/>
                    <a:pt x="330" y="241"/>
                    <a:pt x="330" y="245"/>
                  </a:cubicBezTo>
                  <a:cubicBezTo>
                    <a:pt x="332" y="245"/>
                    <a:pt x="335" y="246"/>
                    <a:pt x="335" y="249"/>
                  </a:cubicBezTo>
                  <a:cubicBezTo>
                    <a:pt x="334" y="251"/>
                    <a:pt x="334" y="253"/>
                    <a:pt x="334" y="256"/>
                  </a:cubicBezTo>
                  <a:cubicBezTo>
                    <a:pt x="334" y="257"/>
                    <a:pt x="334" y="258"/>
                    <a:pt x="334" y="259"/>
                  </a:cubicBezTo>
                  <a:cubicBezTo>
                    <a:pt x="335" y="259"/>
                    <a:pt x="336" y="259"/>
                    <a:pt x="336" y="259"/>
                  </a:cubicBezTo>
                  <a:cubicBezTo>
                    <a:pt x="340" y="260"/>
                    <a:pt x="339" y="263"/>
                    <a:pt x="339" y="266"/>
                  </a:cubicBezTo>
                  <a:cubicBezTo>
                    <a:pt x="340" y="270"/>
                    <a:pt x="344" y="268"/>
                    <a:pt x="346" y="269"/>
                  </a:cubicBezTo>
                  <a:cubicBezTo>
                    <a:pt x="349" y="271"/>
                    <a:pt x="351" y="273"/>
                    <a:pt x="352" y="276"/>
                  </a:cubicBezTo>
                  <a:cubicBezTo>
                    <a:pt x="353" y="278"/>
                    <a:pt x="353" y="279"/>
                    <a:pt x="353" y="281"/>
                  </a:cubicBezTo>
                  <a:cubicBezTo>
                    <a:pt x="353" y="283"/>
                    <a:pt x="355" y="283"/>
                    <a:pt x="357" y="283"/>
                  </a:cubicBezTo>
                  <a:cubicBezTo>
                    <a:pt x="360" y="285"/>
                    <a:pt x="357" y="292"/>
                    <a:pt x="359" y="292"/>
                  </a:cubicBezTo>
                  <a:cubicBezTo>
                    <a:pt x="363" y="293"/>
                    <a:pt x="363" y="294"/>
                    <a:pt x="363" y="298"/>
                  </a:cubicBezTo>
                  <a:cubicBezTo>
                    <a:pt x="363" y="299"/>
                    <a:pt x="363" y="300"/>
                    <a:pt x="363" y="300"/>
                  </a:cubicBezTo>
                  <a:cubicBezTo>
                    <a:pt x="363" y="302"/>
                    <a:pt x="363" y="301"/>
                    <a:pt x="364" y="302"/>
                  </a:cubicBezTo>
                  <a:cubicBezTo>
                    <a:pt x="365" y="302"/>
                    <a:pt x="367" y="302"/>
                    <a:pt x="367" y="303"/>
                  </a:cubicBezTo>
                  <a:cubicBezTo>
                    <a:pt x="368" y="305"/>
                    <a:pt x="367" y="306"/>
                    <a:pt x="368" y="308"/>
                  </a:cubicBezTo>
                  <a:cubicBezTo>
                    <a:pt x="368" y="309"/>
                    <a:pt x="369" y="310"/>
                    <a:pt x="370" y="312"/>
                  </a:cubicBezTo>
                  <a:cubicBezTo>
                    <a:pt x="371" y="313"/>
                    <a:pt x="371" y="314"/>
                    <a:pt x="372" y="315"/>
                  </a:cubicBezTo>
                  <a:cubicBezTo>
                    <a:pt x="372" y="316"/>
                    <a:pt x="374" y="316"/>
                    <a:pt x="375" y="316"/>
                  </a:cubicBezTo>
                  <a:cubicBezTo>
                    <a:pt x="378" y="318"/>
                    <a:pt x="375" y="325"/>
                    <a:pt x="378" y="325"/>
                  </a:cubicBezTo>
                  <a:cubicBezTo>
                    <a:pt x="382" y="326"/>
                    <a:pt x="382" y="327"/>
                    <a:pt x="382" y="331"/>
                  </a:cubicBezTo>
                  <a:cubicBezTo>
                    <a:pt x="382" y="333"/>
                    <a:pt x="382" y="336"/>
                    <a:pt x="382" y="338"/>
                  </a:cubicBezTo>
                  <a:cubicBezTo>
                    <a:pt x="382" y="340"/>
                    <a:pt x="383" y="339"/>
                    <a:pt x="385" y="340"/>
                  </a:cubicBezTo>
                  <a:cubicBezTo>
                    <a:pt x="386" y="340"/>
                    <a:pt x="387" y="342"/>
                    <a:pt x="386" y="343"/>
                  </a:cubicBezTo>
                  <a:cubicBezTo>
                    <a:pt x="386" y="345"/>
                    <a:pt x="387" y="346"/>
                    <a:pt x="388" y="348"/>
                  </a:cubicBezTo>
                  <a:cubicBezTo>
                    <a:pt x="390" y="350"/>
                    <a:pt x="393" y="352"/>
                    <a:pt x="396" y="353"/>
                  </a:cubicBezTo>
                  <a:cubicBezTo>
                    <a:pt x="392" y="340"/>
                    <a:pt x="388" y="327"/>
                    <a:pt x="386" y="314"/>
                  </a:cubicBezTo>
                  <a:cubicBezTo>
                    <a:pt x="385" y="307"/>
                    <a:pt x="384" y="300"/>
                    <a:pt x="384" y="293"/>
                  </a:cubicBezTo>
                  <a:cubicBezTo>
                    <a:pt x="384" y="290"/>
                    <a:pt x="384" y="287"/>
                    <a:pt x="384" y="284"/>
                  </a:cubicBezTo>
                  <a:cubicBezTo>
                    <a:pt x="385" y="281"/>
                    <a:pt x="386" y="279"/>
                    <a:pt x="386" y="276"/>
                  </a:cubicBezTo>
                  <a:cubicBezTo>
                    <a:pt x="386" y="274"/>
                    <a:pt x="387" y="273"/>
                    <a:pt x="386" y="273"/>
                  </a:cubicBezTo>
                  <a:cubicBezTo>
                    <a:pt x="385" y="273"/>
                    <a:pt x="384" y="273"/>
                    <a:pt x="384" y="273"/>
                  </a:cubicBezTo>
                  <a:cubicBezTo>
                    <a:pt x="382" y="272"/>
                    <a:pt x="382" y="272"/>
                    <a:pt x="381" y="270"/>
                  </a:cubicBezTo>
                  <a:cubicBezTo>
                    <a:pt x="381" y="268"/>
                    <a:pt x="382" y="266"/>
                    <a:pt x="382" y="264"/>
                  </a:cubicBezTo>
                  <a:cubicBezTo>
                    <a:pt x="380" y="264"/>
                    <a:pt x="378" y="264"/>
                    <a:pt x="377" y="262"/>
                  </a:cubicBezTo>
                  <a:cubicBezTo>
                    <a:pt x="376" y="261"/>
                    <a:pt x="377" y="259"/>
                    <a:pt x="377" y="258"/>
                  </a:cubicBezTo>
                  <a:cubicBezTo>
                    <a:pt x="377" y="257"/>
                    <a:pt x="377" y="256"/>
                    <a:pt x="377" y="254"/>
                  </a:cubicBezTo>
                  <a:cubicBezTo>
                    <a:pt x="376" y="254"/>
                    <a:pt x="375" y="254"/>
                    <a:pt x="375" y="254"/>
                  </a:cubicBezTo>
                  <a:cubicBezTo>
                    <a:pt x="371" y="253"/>
                    <a:pt x="372" y="248"/>
                    <a:pt x="372" y="245"/>
                  </a:cubicBezTo>
                  <a:cubicBezTo>
                    <a:pt x="369" y="245"/>
                    <a:pt x="367" y="244"/>
                    <a:pt x="367" y="240"/>
                  </a:cubicBezTo>
                  <a:cubicBezTo>
                    <a:pt x="367" y="239"/>
                    <a:pt x="367" y="238"/>
                    <a:pt x="367" y="237"/>
                  </a:cubicBezTo>
                  <a:cubicBezTo>
                    <a:pt x="367" y="235"/>
                    <a:pt x="367" y="236"/>
                    <a:pt x="366" y="235"/>
                  </a:cubicBezTo>
                  <a:cubicBezTo>
                    <a:pt x="365" y="235"/>
                    <a:pt x="363" y="235"/>
                    <a:pt x="363" y="233"/>
                  </a:cubicBezTo>
                  <a:cubicBezTo>
                    <a:pt x="362" y="232"/>
                    <a:pt x="363" y="230"/>
                    <a:pt x="362" y="228"/>
                  </a:cubicBezTo>
                  <a:cubicBezTo>
                    <a:pt x="362" y="227"/>
                    <a:pt x="361" y="226"/>
                    <a:pt x="360" y="225"/>
                  </a:cubicBezTo>
                  <a:cubicBezTo>
                    <a:pt x="359" y="224"/>
                    <a:pt x="358" y="223"/>
                    <a:pt x="358" y="221"/>
                  </a:cubicBezTo>
                  <a:cubicBezTo>
                    <a:pt x="357" y="221"/>
                    <a:pt x="355" y="221"/>
                    <a:pt x="354" y="220"/>
                  </a:cubicBezTo>
                  <a:cubicBezTo>
                    <a:pt x="353" y="219"/>
                    <a:pt x="353" y="217"/>
                    <a:pt x="353" y="215"/>
                  </a:cubicBezTo>
                  <a:cubicBezTo>
                    <a:pt x="353" y="214"/>
                    <a:pt x="353" y="213"/>
                    <a:pt x="353" y="212"/>
                  </a:cubicBezTo>
                  <a:cubicBezTo>
                    <a:pt x="353" y="212"/>
                    <a:pt x="352" y="212"/>
                    <a:pt x="351" y="212"/>
                  </a:cubicBezTo>
                  <a:cubicBezTo>
                    <a:pt x="347" y="211"/>
                    <a:pt x="349" y="207"/>
                    <a:pt x="348" y="204"/>
                  </a:cubicBezTo>
                  <a:cubicBezTo>
                    <a:pt x="347" y="203"/>
                    <a:pt x="346" y="202"/>
                    <a:pt x="345" y="201"/>
                  </a:cubicBezTo>
                  <a:cubicBezTo>
                    <a:pt x="345" y="200"/>
                    <a:pt x="344" y="198"/>
                    <a:pt x="343" y="198"/>
                  </a:cubicBezTo>
                  <a:cubicBezTo>
                    <a:pt x="342" y="198"/>
                    <a:pt x="341" y="197"/>
                    <a:pt x="340" y="196"/>
                  </a:cubicBezTo>
                  <a:cubicBezTo>
                    <a:pt x="338" y="195"/>
                    <a:pt x="339" y="193"/>
                    <a:pt x="339" y="191"/>
                  </a:cubicBezTo>
                  <a:cubicBezTo>
                    <a:pt x="338" y="189"/>
                    <a:pt x="336" y="187"/>
                    <a:pt x="335" y="184"/>
                  </a:cubicBezTo>
                  <a:cubicBezTo>
                    <a:pt x="334" y="183"/>
                    <a:pt x="332" y="182"/>
                    <a:pt x="331" y="182"/>
                  </a:cubicBezTo>
                  <a:cubicBezTo>
                    <a:pt x="329" y="181"/>
                    <a:pt x="328" y="180"/>
                    <a:pt x="327" y="178"/>
                  </a:cubicBezTo>
                  <a:cubicBezTo>
                    <a:pt x="325" y="175"/>
                    <a:pt x="325" y="172"/>
                    <a:pt x="323" y="169"/>
                  </a:cubicBezTo>
                  <a:cubicBezTo>
                    <a:pt x="322" y="168"/>
                    <a:pt x="321" y="167"/>
                    <a:pt x="321" y="166"/>
                  </a:cubicBezTo>
                  <a:cubicBezTo>
                    <a:pt x="320" y="165"/>
                    <a:pt x="321" y="165"/>
                    <a:pt x="319" y="164"/>
                  </a:cubicBezTo>
                  <a:cubicBezTo>
                    <a:pt x="318" y="164"/>
                    <a:pt x="317" y="163"/>
                    <a:pt x="316" y="163"/>
                  </a:cubicBezTo>
                  <a:cubicBezTo>
                    <a:pt x="313" y="161"/>
                    <a:pt x="311" y="159"/>
                    <a:pt x="309" y="156"/>
                  </a:cubicBezTo>
                  <a:cubicBezTo>
                    <a:pt x="307" y="153"/>
                    <a:pt x="306" y="150"/>
                    <a:pt x="305" y="147"/>
                  </a:cubicBezTo>
                  <a:cubicBezTo>
                    <a:pt x="302" y="142"/>
                    <a:pt x="296" y="140"/>
                    <a:pt x="293" y="135"/>
                  </a:cubicBezTo>
                  <a:cubicBezTo>
                    <a:pt x="292" y="134"/>
                    <a:pt x="292" y="132"/>
                    <a:pt x="291" y="131"/>
                  </a:cubicBezTo>
                  <a:cubicBezTo>
                    <a:pt x="289" y="130"/>
                    <a:pt x="288" y="129"/>
                    <a:pt x="286" y="127"/>
                  </a:cubicBezTo>
                  <a:cubicBezTo>
                    <a:pt x="282" y="125"/>
                    <a:pt x="279" y="122"/>
                    <a:pt x="276" y="119"/>
                  </a:cubicBezTo>
                  <a:cubicBezTo>
                    <a:pt x="270" y="113"/>
                    <a:pt x="264" y="106"/>
                    <a:pt x="259" y="99"/>
                  </a:cubicBezTo>
                  <a:cubicBezTo>
                    <a:pt x="253" y="97"/>
                    <a:pt x="249" y="91"/>
                    <a:pt x="245" y="87"/>
                  </a:cubicBezTo>
                  <a:cubicBezTo>
                    <a:pt x="243" y="84"/>
                    <a:pt x="241" y="82"/>
                    <a:pt x="238" y="81"/>
                  </a:cubicBezTo>
                  <a:cubicBezTo>
                    <a:pt x="235" y="79"/>
                    <a:pt x="232" y="78"/>
                    <a:pt x="229" y="76"/>
                  </a:cubicBezTo>
                  <a:cubicBezTo>
                    <a:pt x="226" y="74"/>
                    <a:pt x="224" y="71"/>
                    <a:pt x="222" y="68"/>
                  </a:cubicBezTo>
                  <a:cubicBezTo>
                    <a:pt x="222" y="67"/>
                    <a:pt x="222" y="67"/>
                    <a:pt x="221" y="66"/>
                  </a:cubicBezTo>
                  <a:cubicBezTo>
                    <a:pt x="220" y="66"/>
                    <a:pt x="219" y="66"/>
                    <a:pt x="218" y="66"/>
                  </a:cubicBezTo>
                  <a:cubicBezTo>
                    <a:pt x="216" y="66"/>
                    <a:pt x="214" y="64"/>
                    <a:pt x="212" y="63"/>
                  </a:cubicBezTo>
                  <a:cubicBezTo>
                    <a:pt x="209" y="62"/>
                    <a:pt x="207" y="59"/>
                    <a:pt x="205" y="56"/>
                  </a:cubicBezTo>
                  <a:cubicBezTo>
                    <a:pt x="204" y="55"/>
                    <a:pt x="203" y="53"/>
                    <a:pt x="202" y="52"/>
                  </a:cubicBezTo>
                  <a:cubicBezTo>
                    <a:pt x="200" y="52"/>
                    <a:pt x="198" y="52"/>
                    <a:pt x="195" y="50"/>
                  </a:cubicBezTo>
                  <a:cubicBezTo>
                    <a:pt x="193" y="49"/>
                    <a:pt x="190" y="47"/>
                    <a:pt x="189" y="44"/>
                  </a:cubicBezTo>
                  <a:cubicBezTo>
                    <a:pt x="188" y="42"/>
                    <a:pt x="189" y="42"/>
                    <a:pt x="187" y="42"/>
                  </a:cubicBezTo>
                  <a:cubicBezTo>
                    <a:pt x="186" y="42"/>
                    <a:pt x="185" y="42"/>
                    <a:pt x="184" y="42"/>
                  </a:cubicBezTo>
                  <a:cubicBezTo>
                    <a:pt x="182" y="40"/>
                    <a:pt x="180" y="39"/>
                    <a:pt x="179" y="37"/>
                  </a:cubicBezTo>
                  <a:cubicBezTo>
                    <a:pt x="173" y="32"/>
                    <a:pt x="166" y="27"/>
                    <a:pt x="159" y="23"/>
                  </a:cubicBezTo>
                  <a:cubicBezTo>
                    <a:pt x="144" y="15"/>
                    <a:pt x="128" y="8"/>
                    <a:pt x="114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1"/>
                    <a:pt x="113" y="2"/>
                    <a:pt x="113" y="3"/>
                  </a:cubicBezTo>
                  <a:cubicBezTo>
                    <a:pt x="113" y="5"/>
                    <a:pt x="113" y="4"/>
                    <a:pt x="114" y="5"/>
                  </a:cubicBezTo>
                  <a:cubicBezTo>
                    <a:pt x="115" y="5"/>
                    <a:pt x="117" y="5"/>
                    <a:pt x="117" y="6"/>
                  </a:cubicBezTo>
                  <a:cubicBezTo>
                    <a:pt x="118" y="8"/>
                    <a:pt x="117" y="10"/>
                    <a:pt x="117" y="11"/>
                  </a:cubicBezTo>
                  <a:cubicBezTo>
                    <a:pt x="117" y="13"/>
                    <a:pt x="117" y="14"/>
                    <a:pt x="118" y="14"/>
                  </a:cubicBezTo>
                  <a:cubicBezTo>
                    <a:pt x="119" y="14"/>
                    <a:pt x="120" y="14"/>
                    <a:pt x="120" y="14"/>
                  </a:cubicBezTo>
                  <a:cubicBezTo>
                    <a:pt x="124" y="15"/>
                    <a:pt x="122" y="21"/>
                    <a:pt x="122" y="23"/>
                  </a:cubicBezTo>
                  <a:cubicBezTo>
                    <a:pt x="122" y="26"/>
                    <a:pt x="121" y="29"/>
                    <a:pt x="117" y="28"/>
                  </a:cubicBezTo>
                  <a:cubicBezTo>
                    <a:pt x="117" y="30"/>
                    <a:pt x="117" y="31"/>
                    <a:pt x="117" y="33"/>
                  </a:cubicBezTo>
                  <a:cubicBezTo>
                    <a:pt x="117" y="34"/>
                    <a:pt x="117" y="37"/>
                    <a:pt x="118" y="38"/>
                  </a:cubicBezTo>
                  <a:cubicBezTo>
                    <a:pt x="121" y="38"/>
                    <a:pt x="123" y="40"/>
                    <a:pt x="124" y="42"/>
                  </a:cubicBezTo>
                  <a:cubicBezTo>
                    <a:pt x="126" y="44"/>
                    <a:pt x="126" y="46"/>
                    <a:pt x="128" y="47"/>
                  </a:cubicBezTo>
                  <a:cubicBezTo>
                    <a:pt x="130" y="48"/>
                    <a:pt x="131" y="50"/>
                    <a:pt x="132" y="52"/>
                  </a:cubicBezTo>
                  <a:cubicBezTo>
                    <a:pt x="132" y="53"/>
                    <a:pt x="132" y="54"/>
                    <a:pt x="132" y="55"/>
                  </a:cubicBezTo>
                  <a:cubicBezTo>
                    <a:pt x="132" y="57"/>
                    <a:pt x="130" y="56"/>
                    <a:pt x="129" y="57"/>
                  </a:cubicBezTo>
                  <a:cubicBezTo>
                    <a:pt x="128" y="57"/>
                    <a:pt x="126" y="58"/>
                    <a:pt x="125" y="59"/>
                  </a:cubicBezTo>
                  <a:cubicBezTo>
                    <a:pt x="123" y="60"/>
                    <a:pt x="123" y="57"/>
                    <a:pt x="122" y="56"/>
                  </a:cubicBezTo>
                  <a:cubicBezTo>
                    <a:pt x="119" y="56"/>
                    <a:pt x="115" y="56"/>
                    <a:pt x="112" y="56"/>
                  </a:cubicBezTo>
                  <a:cubicBezTo>
                    <a:pt x="110" y="56"/>
                    <a:pt x="108" y="56"/>
                    <a:pt x="108" y="57"/>
                  </a:cubicBezTo>
                  <a:cubicBezTo>
                    <a:pt x="108" y="58"/>
                    <a:pt x="108" y="59"/>
                    <a:pt x="107" y="60"/>
                  </a:cubicBezTo>
                  <a:cubicBezTo>
                    <a:pt x="106" y="62"/>
                    <a:pt x="102" y="61"/>
                    <a:pt x="100" y="61"/>
                  </a:cubicBezTo>
                  <a:cubicBezTo>
                    <a:pt x="98" y="61"/>
                    <a:pt x="97" y="61"/>
                    <a:pt x="95" y="61"/>
                  </a:cubicBezTo>
                  <a:cubicBezTo>
                    <a:pt x="93" y="61"/>
                    <a:pt x="94" y="62"/>
                    <a:pt x="93" y="63"/>
                  </a:cubicBezTo>
                  <a:cubicBezTo>
                    <a:pt x="91" y="65"/>
                    <a:pt x="89" y="66"/>
                    <a:pt x="87" y="66"/>
                  </a:cubicBezTo>
                  <a:cubicBezTo>
                    <a:pt x="84" y="66"/>
                    <a:pt x="82" y="66"/>
                    <a:pt x="80" y="68"/>
                  </a:cubicBezTo>
                  <a:cubicBezTo>
                    <a:pt x="78" y="69"/>
                    <a:pt x="77" y="72"/>
                    <a:pt x="76" y="74"/>
                  </a:cubicBezTo>
                  <a:cubicBezTo>
                    <a:pt x="75" y="76"/>
                    <a:pt x="74" y="78"/>
                    <a:pt x="72" y="80"/>
                  </a:cubicBezTo>
                  <a:cubicBezTo>
                    <a:pt x="71" y="82"/>
                    <a:pt x="68" y="83"/>
                    <a:pt x="66" y="85"/>
                  </a:cubicBezTo>
                  <a:cubicBezTo>
                    <a:pt x="71" y="94"/>
                    <a:pt x="80" y="102"/>
                    <a:pt x="88" y="110"/>
                  </a:cubicBezTo>
                  <a:cubicBezTo>
                    <a:pt x="96" y="119"/>
                    <a:pt x="102" y="129"/>
                    <a:pt x="103" y="141"/>
                  </a:cubicBezTo>
                  <a:cubicBezTo>
                    <a:pt x="107" y="140"/>
                    <a:pt x="108" y="137"/>
                    <a:pt x="108" y="134"/>
                  </a:cubicBezTo>
                  <a:cubicBezTo>
                    <a:pt x="108" y="130"/>
                    <a:pt x="108" y="126"/>
                    <a:pt x="113" y="127"/>
                  </a:cubicBezTo>
                  <a:cubicBezTo>
                    <a:pt x="116" y="127"/>
                    <a:pt x="118" y="127"/>
                    <a:pt x="121" y="127"/>
                  </a:cubicBezTo>
                  <a:cubicBezTo>
                    <a:pt x="122" y="127"/>
                    <a:pt x="123" y="127"/>
                    <a:pt x="125" y="127"/>
                  </a:cubicBezTo>
                  <a:cubicBezTo>
                    <a:pt x="126" y="127"/>
                    <a:pt x="127" y="127"/>
                    <a:pt x="127" y="126"/>
                  </a:cubicBezTo>
                  <a:cubicBezTo>
                    <a:pt x="128" y="124"/>
                    <a:pt x="130" y="123"/>
                    <a:pt x="133" y="122"/>
                  </a:cubicBezTo>
                  <a:cubicBezTo>
                    <a:pt x="135" y="122"/>
                    <a:pt x="138" y="123"/>
                    <a:pt x="140" y="125"/>
                  </a:cubicBezTo>
                  <a:cubicBezTo>
                    <a:pt x="140" y="125"/>
                    <a:pt x="141" y="126"/>
                    <a:pt x="141" y="126"/>
                  </a:cubicBezTo>
                  <a:cubicBezTo>
                    <a:pt x="141" y="127"/>
                    <a:pt x="142" y="127"/>
                    <a:pt x="143" y="127"/>
                  </a:cubicBezTo>
                  <a:cubicBezTo>
                    <a:pt x="146" y="127"/>
                    <a:pt x="148" y="127"/>
                    <a:pt x="150" y="129"/>
                  </a:cubicBezTo>
                  <a:cubicBezTo>
                    <a:pt x="151" y="130"/>
                    <a:pt x="152" y="131"/>
                    <a:pt x="153" y="133"/>
                  </a:cubicBezTo>
                  <a:cubicBezTo>
                    <a:pt x="154" y="134"/>
                    <a:pt x="154" y="134"/>
                    <a:pt x="154" y="135"/>
                  </a:cubicBezTo>
                  <a:cubicBezTo>
                    <a:pt x="155" y="137"/>
                    <a:pt x="156" y="136"/>
                    <a:pt x="158" y="136"/>
                  </a:cubicBezTo>
                  <a:cubicBezTo>
                    <a:pt x="161" y="136"/>
                    <a:pt x="166" y="136"/>
                    <a:pt x="165" y="141"/>
                  </a:cubicBezTo>
                  <a:cubicBezTo>
                    <a:pt x="168" y="141"/>
                    <a:pt x="172" y="141"/>
                    <a:pt x="174" y="144"/>
                  </a:cubicBezTo>
                  <a:cubicBezTo>
                    <a:pt x="176" y="146"/>
                    <a:pt x="179" y="149"/>
                    <a:pt x="179" y="152"/>
                  </a:cubicBezTo>
                  <a:cubicBezTo>
                    <a:pt x="179" y="156"/>
                    <a:pt x="179" y="160"/>
                    <a:pt x="179" y="165"/>
                  </a:cubicBezTo>
                  <a:cubicBezTo>
                    <a:pt x="182" y="165"/>
                    <a:pt x="184" y="166"/>
                    <a:pt x="184" y="169"/>
                  </a:cubicBezTo>
                  <a:cubicBezTo>
                    <a:pt x="185" y="169"/>
                    <a:pt x="187" y="169"/>
                    <a:pt x="188" y="169"/>
                  </a:cubicBezTo>
                  <a:cubicBezTo>
                    <a:pt x="188" y="168"/>
                    <a:pt x="189" y="167"/>
                    <a:pt x="189" y="166"/>
                  </a:cubicBezTo>
                  <a:cubicBezTo>
                    <a:pt x="190" y="164"/>
                    <a:pt x="192" y="162"/>
                    <a:pt x="193" y="160"/>
                  </a:cubicBezTo>
                  <a:cubicBezTo>
                    <a:pt x="193" y="156"/>
                    <a:pt x="193" y="152"/>
                    <a:pt x="193" y="148"/>
                  </a:cubicBezTo>
                  <a:cubicBezTo>
                    <a:pt x="193" y="146"/>
                    <a:pt x="193" y="144"/>
                    <a:pt x="193" y="142"/>
                  </a:cubicBezTo>
                  <a:cubicBezTo>
                    <a:pt x="193" y="141"/>
                    <a:pt x="191" y="140"/>
                    <a:pt x="190" y="140"/>
                  </a:cubicBezTo>
                  <a:cubicBezTo>
                    <a:pt x="185" y="137"/>
                    <a:pt x="181" y="132"/>
                    <a:pt x="179" y="127"/>
                  </a:cubicBezTo>
                  <a:cubicBezTo>
                    <a:pt x="175" y="127"/>
                    <a:pt x="163" y="129"/>
                    <a:pt x="165" y="122"/>
                  </a:cubicBezTo>
                  <a:cubicBezTo>
                    <a:pt x="161" y="122"/>
                    <a:pt x="154" y="123"/>
                    <a:pt x="155" y="118"/>
                  </a:cubicBezTo>
                  <a:cubicBezTo>
                    <a:pt x="151" y="117"/>
                    <a:pt x="148" y="113"/>
                    <a:pt x="146" y="109"/>
                  </a:cubicBezTo>
                  <a:cubicBezTo>
                    <a:pt x="146" y="108"/>
                    <a:pt x="144" y="108"/>
                    <a:pt x="143" y="107"/>
                  </a:cubicBezTo>
                  <a:cubicBezTo>
                    <a:pt x="142" y="105"/>
                    <a:pt x="144" y="104"/>
                    <a:pt x="145" y="104"/>
                  </a:cubicBezTo>
                  <a:cubicBezTo>
                    <a:pt x="148" y="103"/>
                    <a:pt x="156" y="103"/>
                    <a:pt x="155" y="108"/>
                  </a:cubicBezTo>
                  <a:cubicBezTo>
                    <a:pt x="158" y="108"/>
                    <a:pt x="160" y="110"/>
                    <a:pt x="163" y="112"/>
                  </a:cubicBezTo>
                  <a:cubicBezTo>
                    <a:pt x="166" y="114"/>
                    <a:pt x="168" y="114"/>
                    <a:pt x="171" y="117"/>
                  </a:cubicBezTo>
                  <a:cubicBezTo>
                    <a:pt x="172" y="118"/>
                    <a:pt x="173" y="119"/>
                    <a:pt x="173" y="121"/>
                  </a:cubicBezTo>
                  <a:cubicBezTo>
                    <a:pt x="174" y="122"/>
                    <a:pt x="174" y="122"/>
                    <a:pt x="175" y="122"/>
                  </a:cubicBezTo>
                  <a:cubicBezTo>
                    <a:pt x="176" y="122"/>
                    <a:pt x="178" y="122"/>
                    <a:pt x="179" y="122"/>
                  </a:cubicBezTo>
                  <a:cubicBezTo>
                    <a:pt x="182" y="123"/>
                    <a:pt x="184" y="123"/>
                    <a:pt x="184" y="127"/>
                  </a:cubicBezTo>
                  <a:cubicBezTo>
                    <a:pt x="187" y="127"/>
                    <a:pt x="194" y="126"/>
                    <a:pt x="193" y="132"/>
                  </a:cubicBezTo>
                  <a:cubicBezTo>
                    <a:pt x="195" y="132"/>
                    <a:pt x="201" y="131"/>
                    <a:pt x="202" y="134"/>
                  </a:cubicBezTo>
                  <a:cubicBezTo>
                    <a:pt x="203" y="135"/>
                    <a:pt x="202" y="137"/>
                    <a:pt x="203" y="138"/>
                  </a:cubicBezTo>
                  <a:cubicBezTo>
                    <a:pt x="203" y="140"/>
                    <a:pt x="204" y="141"/>
                    <a:pt x="205" y="142"/>
                  </a:cubicBezTo>
                  <a:cubicBezTo>
                    <a:pt x="206" y="143"/>
                    <a:pt x="207" y="144"/>
                    <a:pt x="207" y="146"/>
                  </a:cubicBezTo>
                  <a:cubicBezTo>
                    <a:pt x="209" y="146"/>
                    <a:pt x="210" y="147"/>
                    <a:pt x="212" y="148"/>
                  </a:cubicBezTo>
                  <a:cubicBezTo>
                    <a:pt x="213" y="149"/>
                    <a:pt x="214" y="150"/>
                    <a:pt x="215" y="152"/>
                  </a:cubicBezTo>
                  <a:cubicBezTo>
                    <a:pt x="215" y="152"/>
                    <a:pt x="215" y="153"/>
                    <a:pt x="216" y="154"/>
                  </a:cubicBezTo>
                  <a:cubicBezTo>
                    <a:pt x="216" y="155"/>
                    <a:pt x="216" y="155"/>
                    <a:pt x="218" y="155"/>
                  </a:cubicBezTo>
                  <a:cubicBezTo>
                    <a:pt x="219" y="155"/>
                    <a:pt x="220" y="155"/>
                    <a:pt x="221" y="154"/>
                  </a:cubicBezTo>
                  <a:cubicBezTo>
                    <a:pt x="221" y="153"/>
                    <a:pt x="221" y="152"/>
                    <a:pt x="221" y="152"/>
                  </a:cubicBezTo>
                  <a:cubicBezTo>
                    <a:pt x="221" y="150"/>
                    <a:pt x="222" y="150"/>
                    <a:pt x="223" y="149"/>
                  </a:cubicBezTo>
                  <a:cubicBezTo>
                    <a:pt x="225" y="146"/>
                    <a:pt x="226" y="143"/>
                    <a:pt x="226" y="139"/>
                  </a:cubicBezTo>
                  <a:cubicBezTo>
                    <a:pt x="225" y="132"/>
                    <a:pt x="221" y="126"/>
                    <a:pt x="217" y="120"/>
                  </a:cubicBezTo>
                  <a:cubicBezTo>
                    <a:pt x="215" y="118"/>
                    <a:pt x="213" y="115"/>
                    <a:pt x="212" y="113"/>
                  </a:cubicBezTo>
                  <a:cubicBezTo>
                    <a:pt x="212" y="111"/>
                    <a:pt x="211" y="109"/>
                    <a:pt x="213" y="107"/>
                  </a:cubicBezTo>
                  <a:cubicBezTo>
                    <a:pt x="213" y="105"/>
                    <a:pt x="214" y="104"/>
                    <a:pt x="216" y="104"/>
                  </a:cubicBezTo>
                  <a:cubicBezTo>
                    <a:pt x="220" y="101"/>
                    <a:pt x="226" y="104"/>
                    <a:pt x="230" y="106"/>
                  </a:cubicBezTo>
                  <a:cubicBezTo>
                    <a:pt x="233" y="107"/>
                    <a:pt x="235" y="109"/>
                    <a:pt x="237" y="110"/>
                  </a:cubicBezTo>
                  <a:cubicBezTo>
                    <a:pt x="238" y="111"/>
                    <a:pt x="238" y="112"/>
                    <a:pt x="239" y="112"/>
                  </a:cubicBezTo>
                  <a:cubicBezTo>
                    <a:pt x="240" y="113"/>
                    <a:pt x="241" y="113"/>
                    <a:pt x="243" y="113"/>
                  </a:cubicBezTo>
                  <a:cubicBezTo>
                    <a:pt x="244" y="114"/>
                    <a:pt x="245" y="115"/>
                    <a:pt x="245" y="116"/>
                  </a:cubicBezTo>
                  <a:cubicBezTo>
                    <a:pt x="245" y="117"/>
                    <a:pt x="244" y="117"/>
                    <a:pt x="246" y="118"/>
                  </a:cubicBezTo>
                  <a:cubicBezTo>
                    <a:pt x="246" y="118"/>
                    <a:pt x="247" y="119"/>
                    <a:pt x="248" y="119"/>
                  </a:cubicBezTo>
                  <a:cubicBezTo>
                    <a:pt x="251" y="121"/>
                    <a:pt x="254" y="123"/>
                    <a:pt x="256" y="126"/>
                  </a:cubicBezTo>
                  <a:cubicBezTo>
                    <a:pt x="257" y="127"/>
                    <a:pt x="258" y="132"/>
                    <a:pt x="259" y="132"/>
                  </a:cubicBezTo>
                  <a:cubicBezTo>
                    <a:pt x="261" y="132"/>
                    <a:pt x="262" y="132"/>
                    <a:pt x="263" y="134"/>
                  </a:cubicBezTo>
                  <a:cubicBezTo>
                    <a:pt x="263" y="135"/>
                    <a:pt x="264" y="139"/>
                    <a:pt x="262" y="139"/>
                  </a:cubicBezTo>
                  <a:cubicBezTo>
                    <a:pt x="261" y="140"/>
                    <a:pt x="260" y="139"/>
                    <a:pt x="260" y="138"/>
                  </a:cubicBezTo>
                  <a:cubicBezTo>
                    <a:pt x="259" y="137"/>
                    <a:pt x="259" y="136"/>
                    <a:pt x="258" y="136"/>
                  </a:cubicBezTo>
                  <a:cubicBezTo>
                    <a:pt x="256" y="136"/>
                    <a:pt x="254" y="136"/>
                    <a:pt x="252" y="136"/>
                  </a:cubicBezTo>
                  <a:cubicBezTo>
                    <a:pt x="250" y="136"/>
                    <a:pt x="249" y="136"/>
                    <a:pt x="247" y="136"/>
                  </a:cubicBezTo>
                  <a:cubicBezTo>
                    <a:pt x="245" y="136"/>
                    <a:pt x="245" y="136"/>
                    <a:pt x="245" y="139"/>
                  </a:cubicBezTo>
                  <a:cubicBezTo>
                    <a:pt x="244" y="141"/>
                    <a:pt x="242" y="142"/>
                    <a:pt x="240" y="141"/>
                  </a:cubicBezTo>
                  <a:cubicBezTo>
                    <a:pt x="240" y="145"/>
                    <a:pt x="241" y="149"/>
                    <a:pt x="243" y="153"/>
                  </a:cubicBezTo>
                  <a:cubicBezTo>
                    <a:pt x="244" y="154"/>
                    <a:pt x="244" y="155"/>
                    <a:pt x="246" y="155"/>
                  </a:cubicBezTo>
                  <a:cubicBezTo>
                    <a:pt x="248" y="156"/>
                    <a:pt x="249" y="156"/>
                    <a:pt x="250" y="158"/>
                  </a:cubicBezTo>
                  <a:cubicBezTo>
                    <a:pt x="250" y="160"/>
                    <a:pt x="249" y="165"/>
                    <a:pt x="253" y="165"/>
                  </a:cubicBezTo>
                  <a:cubicBezTo>
                    <a:pt x="256" y="165"/>
                    <a:pt x="260" y="165"/>
                    <a:pt x="259" y="169"/>
                  </a:cubicBezTo>
                  <a:cubicBezTo>
                    <a:pt x="262" y="170"/>
                    <a:pt x="263" y="171"/>
                    <a:pt x="265" y="172"/>
                  </a:cubicBezTo>
                  <a:cubicBezTo>
                    <a:pt x="268" y="174"/>
                    <a:pt x="270" y="175"/>
                    <a:pt x="273" y="174"/>
                  </a:cubicBezTo>
                  <a:cubicBezTo>
                    <a:pt x="273" y="171"/>
                    <a:pt x="274" y="169"/>
                    <a:pt x="278" y="169"/>
                  </a:cubicBezTo>
                  <a:cubicBezTo>
                    <a:pt x="281" y="170"/>
                    <a:pt x="283" y="171"/>
                    <a:pt x="283" y="174"/>
                  </a:cubicBezTo>
                  <a:cubicBezTo>
                    <a:pt x="284" y="174"/>
                    <a:pt x="287" y="175"/>
                    <a:pt x="287" y="176"/>
                  </a:cubicBezTo>
                  <a:cubicBezTo>
                    <a:pt x="288" y="178"/>
                    <a:pt x="287" y="179"/>
                    <a:pt x="287" y="180"/>
                  </a:cubicBezTo>
                  <a:cubicBezTo>
                    <a:pt x="287" y="182"/>
                    <a:pt x="287" y="184"/>
                    <a:pt x="287" y="186"/>
                  </a:cubicBezTo>
                  <a:cubicBezTo>
                    <a:pt x="287" y="188"/>
                    <a:pt x="287" y="188"/>
                    <a:pt x="289" y="188"/>
                  </a:cubicBezTo>
                  <a:cubicBezTo>
                    <a:pt x="290" y="189"/>
                    <a:pt x="291" y="189"/>
                    <a:pt x="291" y="190"/>
                  </a:cubicBezTo>
                  <a:cubicBezTo>
                    <a:pt x="293" y="191"/>
                    <a:pt x="292" y="196"/>
                    <a:pt x="292" y="198"/>
                  </a:cubicBezTo>
                  <a:cubicBezTo>
                    <a:pt x="294" y="198"/>
                    <a:pt x="296" y="198"/>
                    <a:pt x="297" y="200"/>
                  </a:cubicBezTo>
                  <a:cubicBezTo>
                    <a:pt x="297" y="202"/>
                    <a:pt x="297" y="205"/>
                    <a:pt x="296" y="207"/>
                  </a:cubicBezTo>
                  <a:cubicBezTo>
                    <a:pt x="295" y="211"/>
                    <a:pt x="292" y="213"/>
                    <a:pt x="287" y="212"/>
                  </a:cubicBezTo>
                  <a:cubicBezTo>
                    <a:pt x="287" y="217"/>
                    <a:pt x="279" y="217"/>
                    <a:pt x="275" y="215"/>
                  </a:cubicBezTo>
                  <a:cubicBezTo>
                    <a:pt x="274" y="214"/>
                    <a:pt x="274" y="214"/>
                    <a:pt x="273" y="212"/>
                  </a:cubicBezTo>
                  <a:cubicBezTo>
                    <a:pt x="273" y="211"/>
                    <a:pt x="267" y="212"/>
                    <a:pt x="266" y="212"/>
                  </a:cubicBezTo>
                  <a:cubicBezTo>
                    <a:pt x="263" y="212"/>
                    <a:pt x="258" y="212"/>
                    <a:pt x="259" y="207"/>
                  </a:cubicBezTo>
                  <a:cubicBezTo>
                    <a:pt x="255" y="207"/>
                    <a:pt x="253" y="203"/>
                    <a:pt x="250" y="202"/>
                  </a:cubicBezTo>
                  <a:cubicBezTo>
                    <a:pt x="250" y="206"/>
                    <a:pt x="250" y="211"/>
                    <a:pt x="248" y="214"/>
                  </a:cubicBezTo>
                  <a:cubicBezTo>
                    <a:pt x="246" y="218"/>
                    <a:pt x="242" y="217"/>
                    <a:pt x="238" y="216"/>
                  </a:cubicBezTo>
                  <a:cubicBezTo>
                    <a:pt x="235" y="216"/>
                    <a:pt x="231" y="216"/>
                    <a:pt x="231" y="212"/>
                  </a:cubicBezTo>
                  <a:cubicBezTo>
                    <a:pt x="227" y="212"/>
                    <a:pt x="220" y="213"/>
                    <a:pt x="221" y="207"/>
                  </a:cubicBezTo>
                  <a:cubicBezTo>
                    <a:pt x="218" y="207"/>
                    <a:pt x="216" y="206"/>
                    <a:pt x="217" y="202"/>
                  </a:cubicBezTo>
                  <a:cubicBezTo>
                    <a:pt x="213" y="202"/>
                    <a:pt x="201" y="205"/>
                    <a:pt x="202" y="198"/>
                  </a:cubicBezTo>
                  <a:cubicBezTo>
                    <a:pt x="198" y="197"/>
                    <a:pt x="193" y="198"/>
                    <a:pt x="188" y="198"/>
                  </a:cubicBezTo>
                  <a:cubicBezTo>
                    <a:pt x="183" y="197"/>
                    <a:pt x="182" y="193"/>
                    <a:pt x="184" y="188"/>
                  </a:cubicBezTo>
                  <a:cubicBezTo>
                    <a:pt x="182" y="188"/>
                    <a:pt x="181" y="188"/>
                    <a:pt x="180" y="187"/>
                  </a:cubicBezTo>
                  <a:cubicBezTo>
                    <a:pt x="178" y="186"/>
                    <a:pt x="179" y="184"/>
                    <a:pt x="179" y="182"/>
                  </a:cubicBezTo>
                  <a:cubicBezTo>
                    <a:pt x="179" y="181"/>
                    <a:pt x="179" y="180"/>
                    <a:pt x="179" y="179"/>
                  </a:cubicBezTo>
                  <a:cubicBezTo>
                    <a:pt x="178" y="179"/>
                    <a:pt x="177" y="179"/>
                    <a:pt x="177" y="179"/>
                  </a:cubicBezTo>
                  <a:cubicBezTo>
                    <a:pt x="175" y="178"/>
                    <a:pt x="174" y="177"/>
                    <a:pt x="174" y="176"/>
                  </a:cubicBezTo>
                  <a:cubicBezTo>
                    <a:pt x="174" y="174"/>
                    <a:pt x="175" y="173"/>
                    <a:pt x="174" y="171"/>
                  </a:cubicBezTo>
                  <a:cubicBezTo>
                    <a:pt x="173" y="170"/>
                    <a:pt x="171" y="170"/>
                    <a:pt x="170" y="170"/>
                  </a:cubicBezTo>
                  <a:cubicBezTo>
                    <a:pt x="167" y="169"/>
                    <a:pt x="164" y="169"/>
                    <a:pt x="165" y="165"/>
                  </a:cubicBezTo>
                  <a:cubicBezTo>
                    <a:pt x="158" y="165"/>
                    <a:pt x="157" y="174"/>
                    <a:pt x="151" y="175"/>
                  </a:cubicBezTo>
                  <a:cubicBezTo>
                    <a:pt x="146" y="175"/>
                    <a:pt x="142" y="171"/>
                    <a:pt x="138" y="170"/>
                  </a:cubicBezTo>
                  <a:cubicBezTo>
                    <a:pt x="131" y="169"/>
                    <a:pt x="124" y="169"/>
                    <a:pt x="117" y="169"/>
                  </a:cubicBezTo>
                  <a:cubicBezTo>
                    <a:pt x="119" y="175"/>
                    <a:pt x="112" y="174"/>
                    <a:pt x="108" y="174"/>
                  </a:cubicBezTo>
                  <a:cubicBezTo>
                    <a:pt x="109" y="182"/>
                    <a:pt x="99" y="179"/>
                    <a:pt x="94" y="179"/>
                  </a:cubicBezTo>
                  <a:cubicBezTo>
                    <a:pt x="91" y="178"/>
                    <a:pt x="88" y="178"/>
                    <a:pt x="85" y="179"/>
                  </a:cubicBezTo>
                  <a:cubicBezTo>
                    <a:pt x="83" y="179"/>
                    <a:pt x="81" y="178"/>
                    <a:pt x="80" y="180"/>
                  </a:cubicBezTo>
                  <a:cubicBezTo>
                    <a:pt x="80" y="181"/>
                    <a:pt x="80" y="182"/>
                    <a:pt x="80" y="183"/>
                  </a:cubicBezTo>
                  <a:cubicBezTo>
                    <a:pt x="80" y="184"/>
                    <a:pt x="79" y="185"/>
                    <a:pt x="78" y="187"/>
                  </a:cubicBezTo>
                  <a:cubicBezTo>
                    <a:pt x="76" y="191"/>
                    <a:pt x="72" y="193"/>
                    <a:pt x="67" y="193"/>
                  </a:cubicBezTo>
                  <a:cubicBezTo>
                    <a:pt x="65" y="193"/>
                    <a:pt x="66" y="194"/>
                    <a:pt x="65" y="195"/>
                  </a:cubicBezTo>
                  <a:cubicBezTo>
                    <a:pt x="65" y="196"/>
                    <a:pt x="65" y="197"/>
                    <a:pt x="64" y="197"/>
                  </a:cubicBezTo>
                  <a:cubicBezTo>
                    <a:pt x="63" y="199"/>
                    <a:pt x="60" y="197"/>
                    <a:pt x="59" y="198"/>
                  </a:cubicBezTo>
                  <a:cubicBezTo>
                    <a:pt x="55" y="199"/>
                    <a:pt x="56" y="205"/>
                    <a:pt x="56" y="208"/>
                  </a:cubicBezTo>
                  <a:cubicBezTo>
                    <a:pt x="56" y="211"/>
                    <a:pt x="56" y="216"/>
                    <a:pt x="51" y="217"/>
                  </a:cubicBezTo>
                  <a:cubicBezTo>
                    <a:pt x="52" y="221"/>
                    <a:pt x="53" y="228"/>
                    <a:pt x="48" y="230"/>
                  </a:cubicBezTo>
                  <a:cubicBezTo>
                    <a:pt x="46" y="232"/>
                    <a:pt x="44" y="232"/>
                    <a:pt x="41" y="231"/>
                  </a:cubicBezTo>
                  <a:cubicBezTo>
                    <a:pt x="40" y="231"/>
                    <a:pt x="38" y="230"/>
                    <a:pt x="37" y="231"/>
                  </a:cubicBezTo>
                  <a:cubicBezTo>
                    <a:pt x="37" y="233"/>
                    <a:pt x="36" y="234"/>
                    <a:pt x="34" y="235"/>
                  </a:cubicBezTo>
                  <a:cubicBezTo>
                    <a:pt x="33" y="235"/>
                    <a:pt x="31" y="236"/>
                    <a:pt x="30" y="236"/>
                  </a:cubicBezTo>
                  <a:cubicBezTo>
                    <a:pt x="29" y="236"/>
                    <a:pt x="28" y="235"/>
                    <a:pt x="27" y="236"/>
                  </a:cubicBezTo>
                  <a:cubicBezTo>
                    <a:pt x="27" y="237"/>
                    <a:pt x="27" y="237"/>
                    <a:pt x="26" y="238"/>
                  </a:cubicBezTo>
                  <a:cubicBezTo>
                    <a:pt x="24" y="242"/>
                    <a:pt x="23" y="246"/>
                    <a:pt x="23" y="250"/>
                  </a:cubicBezTo>
                  <a:cubicBezTo>
                    <a:pt x="22" y="252"/>
                    <a:pt x="23" y="255"/>
                    <a:pt x="21" y="257"/>
                  </a:cubicBezTo>
                  <a:cubicBezTo>
                    <a:pt x="21" y="258"/>
                    <a:pt x="20" y="259"/>
                    <a:pt x="18" y="259"/>
                  </a:cubicBezTo>
                  <a:cubicBezTo>
                    <a:pt x="18" y="262"/>
                    <a:pt x="18" y="265"/>
                    <a:pt x="18" y="267"/>
                  </a:cubicBezTo>
                  <a:cubicBezTo>
                    <a:pt x="18" y="270"/>
                    <a:pt x="16" y="274"/>
                    <a:pt x="14" y="276"/>
                  </a:cubicBezTo>
                  <a:cubicBezTo>
                    <a:pt x="12" y="277"/>
                    <a:pt x="11" y="278"/>
                    <a:pt x="9" y="278"/>
                  </a:cubicBezTo>
                  <a:cubicBezTo>
                    <a:pt x="9" y="280"/>
                    <a:pt x="9" y="282"/>
                    <a:pt x="8" y="284"/>
                  </a:cubicBezTo>
                  <a:cubicBezTo>
                    <a:pt x="7" y="286"/>
                    <a:pt x="6" y="289"/>
                    <a:pt x="3" y="290"/>
                  </a:cubicBezTo>
                  <a:cubicBezTo>
                    <a:pt x="2" y="291"/>
                    <a:pt x="1" y="292"/>
                    <a:pt x="0" y="292"/>
                  </a:cubicBezTo>
                  <a:cubicBezTo>
                    <a:pt x="0" y="295"/>
                    <a:pt x="0" y="298"/>
                    <a:pt x="0" y="300"/>
                  </a:cubicBezTo>
                  <a:cubicBezTo>
                    <a:pt x="0" y="304"/>
                    <a:pt x="2" y="305"/>
                    <a:pt x="4" y="308"/>
                  </a:cubicBezTo>
                  <a:cubicBezTo>
                    <a:pt x="4" y="309"/>
                    <a:pt x="4" y="309"/>
                    <a:pt x="4" y="310"/>
                  </a:cubicBezTo>
                  <a:cubicBezTo>
                    <a:pt x="4" y="311"/>
                    <a:pt x="5" y="311"/>
                    <a:pt x="6" y="311"/>
                  </a:cubicBezTo>
                  <a:cubicBezTo>
                    <a:pt x="7" y="311"/>
                    <a:pt x="9" y="312"/>
                    <a:pt x="9" y="313"/>
                  </a:cubicBezTo>
                  <a:cubicBezTo>
                    <a:pt x="10" y="315"/>
                    <a:pt x="9" y="317"/>
                    <a:pt x="9" y="319"/>
                  </a:cubicBezTo>
                  <a:cubicBezTo>
                    <a:pt x="9" y="321"/>
                    <a:pt x="11" y="320"/>
                    <a:pt x="12" y="321"/>
                  </a:cubicBezTo>
                  <a:cubicBezTo>
                    <a:pt x="14" y="322"/>
                    <a:pt x="14" y="323"/>
                    <a:pt x="14" y="324"/>
                  </a:cubicBezTo>
                  <a:cubicBezTo>
                    <a:pt x="14" y="326"/>
                    <a:pt x="14" y="329"/>
                    <a:pt x="15" y="331"/>
                  </a:cubicBezTo>
                  <a:cubicBezTo>
                    <a:pt x="15" y="335"/>
                    <a:pt x="14" y="340"/>
                    <a:pt x="11" y="343"/>
                  </a:cubicBezTo>
                  <a:cubicBezTo>
                    <a:pt x="9" y="347"/>
                    <a:pt x="6" y="350"/>
                    <a:pt x="4" y="353"/>
                  </a:cubicBezTo>
                  <a:cubicBezTo>
                    <a:pt x="6" y="353"/>
                    <a:pt x="7" y="354"/>
                    <a:pt x="8" y="355"/>
                  </a:cubicBezTo>
                  <a:cubicBezTo>
                    <a:pt x="10" y="356"/>
                    <a:pt x="9" y="359"/>
                    <a:pt x="9" y="360"/>
                  </a:cubicBezTo>
                  <a:cubicBezTo>
                    <a:pt x="9" y="362"/>
                    <a:pt x="9" y="362"/>
                    <a:pt x="10" y="363"/>
                  </a:cubicBezTo>
                  <a:cubicBezTo>
                    <a:pt x="11" y="364"/>
                    <a:pt x="12" y="365"/>
                    <a:pt x="12" y="366"/>
                  </a:cubicBezTo>
                  <a:cubicBezTo>
                    <a:pt x="14" y="368"/>
                    <a:pt x="15" y="370"/>
                    <a:pt x="16" y="372"/>
                  </a:cubicBezTo>
                  <a:cubicBezTo>
                    <a:pt x="17" y="373"/>
                    <a:pt x="18" y="376"/>
                    <a:pt x="19" y="377"/>
                  </a:cubicBezTo>
                  <a:cubicBezTo>
                    <a:pt x="20" y="378"/>
                    <a:pt x="21" y="379"/>
                    <a:pt x="23" y="380"/>
                  </a:cubicBezTo>
                  <a:cubicBezTo>
                    <a:pt x="25" y="382"/>
                    <a:pt x="28" y="383"/>
                    <a:pt x="31" y="386"/>
                  </a:cubicBezTo>
                  <a:cubicBezTo>
                    <a:pt x="36" y="391"/>
                    <a:pt x="38" y="397"/>
                    <a:pt x="37" y="404"/>
                  </a:cubicBezTo>
                  <a:cubicBezTo>
                    <a:pt x="37" y="407"/>
                    <a:pt x="36" y="413"/>
                    <a:pt x="40" y="414"/>
                  </a:cubicBezTo>
                  <a:cubicBezTo>
                    <a:pt x="43" y="415"/>
                    <a:pt x="48" y="415"/>
                    <a:pt x="47" y="419"/>
                  </a:cubicBezTo>
                  <a:cubicBezTo>
                    <a:pt x="50" y="419"/>
                    <a:pt x="60" y="419"/>
                    <a:pt x="61" y="423"/>
                  </a:cubicBezTo>
                  <a:cubicBezTo>
                    <a:pt x="61" y="425"/>
                    <a:pt x="64" y="424"/>
                    <a:pt x="66" y="424"/>
                  </a:cubicBezTo>
                  <a:cubicBezTo>
                    <a:pt x="67" y="424"/>
                    <a:pt x="68" y="424"/>
                    <a:pt x="69" y="425"/>
                  </a:cubicBezTo>
                  <a:cubicBezTo>
                    <a:pt x="70" y="426"/>
                    <a:pt x="71" y="427"/>
                    <a:pt x="70" y="428"/>
                  </a:cubicBezTo>
                  <a:cubicBezTo>
                    <a:pt x="70" y="430"/>
                    <a:pt x="71" y="431"/>
                    <a:pt x="72" y="432"/>
                  </a:cubicBezTo>
                  <a:cubicBezTo>
                    <a:pt x="74" y="435"/>
                    <a:pt x="76" y="437"/>
                    <a:pt x="79" y="438"/>
                  </a:cubicBezTo>
                  <a:cubicBezTo>
                    <a:pt x="82" y="439"/>
                    <a:pt x="85" y="441"/>
                    <a:pt x="87" y="443"/>
                  </a:cubicBezTo>
                  <a:cubicBezTo>
                    <a:pt x="87" y="444"/>
                    <a:pt x="88" y="445"/>
                    <a:pt x="89" y="446"/>
                  </a:cubicBezTo>
                  <a:cubicBezTo>
                    <a:pt x="89" y="447"/>
                    <a:pt x="89" y="448"/>
                    <a:pt x="90" y="448"/>
                  </a:cubicBezTo>
                  <a:cubicBezTo>
                    <a:pt x="92" y="448"/>
                    <a:pt x="93" y="448"/>
                    <a:pt x="94" y="448"/>
                  </a:cubicBezTo>
                  <a:cubicBezTo>
                    <a:pt x="94" y="445"/>
                    <a:pt x="95" y="443"/>
                    <a:pt x="98" y="443"/>
                  </a:cubicBezTo>
                  <a:cubicBezTo>
                    <a:pt x="100" y="443"/>
                    <a:pt x="101" y="443"/>
                    <a:pt x="103" y="443"/>
                  </a:cubicBezTo>
                  <a:cubicBezTo>
                    <a:pt x="103" y="442"/>
                    <a:pt x="104" y="441"/>
                    <a:pt x="104" y="440"/>
                  </a:cubicBezTo>
                  <a:cubicBezTo>
                    <a:pt x="106" y="439"/>
                    <a:pt x="108" y="438"/>
                    <a:pt x="110" y="438"/>
                  </a:cubicBezTo>
                  <a:cubicBezTo>
                    <a:pt x="112" y="438"/>
                    <a:pt x="114" y="439"/>
                    <a:pt x="116" y="440"/>
                  </a:cubicBezTo>
                  <a:cubicBezTo>
                    <a:pt x="116" y="441"/>
                    <a:pt x="117" y="441"/>
                    <a:pt x="117" y="442"/>
                  </a:cubicBezTo>
                  <a:cubicBezTo>
                    <a:pt x="118" y="443"/>
                    <a:pt x="117" y="443"/>
                    <a:pt x="119" y="443"/>
                  </a:cubicBezTo>
                  <a:cubicBezTo>
                    <a:pt x="120" y="443"/>
                    <a:pt x="121" y="443"/>
                    <a:pt x="122" y="443"/>
                  </a:cubicBezTo>
                  <a:cubicBezTo>
                    <a:pt x="123" y="443"/>
                    <a:pt x="127" y="442"/>
                    <a:pt x="127" y="444"/>
                  </a:cubicBezTo>
                  <a:cubicBezTo>
                    <a:pt x="127" y="445"/>
                    <a:pt x="128" y="446"/>
                    <a:pt x="129" y="446"/>
                  </a:cubicBezTo>
                  <a:cubicBezTo>
                    <a:pt x="131" y="447"/>
                    <a:pt x="134" y="447"/>
                    <a:pt x="137" y="447"/>
                  </a:cubicBezTo>
                  <a:cubicBezTo>
                    <a:pt x="138" y="447"/>
                    <a:pt x="139" y="447"/>
                    <a:pt x="140" y="448"/>
                  </a:cubicBezTo>
                  <a:cubicBezTo>
                    <a:pt x="142" y="448"/>
                    <a:pt x="146" y="448"/>
                    <a:pt x="146" y="447"/>
                  </a:cubicBezTo>
                  <a:cubicBezTo>
                    <a:pt x="146" y="444"/>
                    <a:pt x="147" y="442"/>
                    <a:pt x="150" y="443"/>
                  </a:cubicBezTo>
                  <a:cubicBezTo>
                    <a:pt x="150" y="440"/>
                    <a:pt x="151" y="438"/>
                    <a:pt x="152" y="435"/>
                  </a:cubicBezTo>
                  <a:cubicBezTo>
                    <a:pt x="153" y="433"/>
                    <a:pt x="155" y="431"/>
                    <a:pt x="157" y="430"/>
                  </a:cubicBezTo>
                  <a:cubicBezTo>
                    <a:pt x="159" y="428"/>
                    <a:pt x="163" y="429"/>
                    <a:pt x="166" y="429"/>
                  </a:cubicBezTo>
                  <a:cubicBezTo>
                    <a:pt x="169" y="429"/>
                    <a:pt x="173" y="429"/>
                    <a:pt x="176" y="429"/>
                  </a:cubicBezTo>
                  <a:cubicBezTo>
                    <a:pt x="181" y="429"/>
                    <a:pt x="186" y="432"/>
                    <a:pt x="188" y="436"/>
                  </a:cubicBezTo>
                  <a:cubicBezTo>
                    <a:pt x="188" y="438"/>
                    <a:pt x="188" y="438"/>
                    <a:pt x="191" y="438"/>
                  </a:cubicBezTo>
                  <a:cubicBezTo>
                    <a:pt x="192" y="438"/>
                    <a:pt x="194" y="438"/>
                    <a:pt x="195" y="439"/>
                  </a:cubicBezTo>
                  <a:cubicBezTo>
                    <a:pt x="197" y="439"/>
                    <a:pt x="198" y="441"/>
                    <a:pt x="198" y="443"/>
                  </a:cubicBezTo>
                  <a:cubicBezTo>
                    <a:pt x="201" y="443"/>
                    <a:pt x="213" y="441"/>
                    <a:pt x="212" y="448"/>
                  </a:cubicBezTo>
                  <a:cubicBezTo>
                    <a:pt x="215" y="448"/>
                    <a:pt x="217" y="448"/>
                    <a:pt x="220" y="449"/>
                  </a:cubicBezTo>
                  <a:cubicBezTo>
                    <a:pt x="222" y="450"/>
                    <a:pt x="224" y="452"/>
                    <a:pt x="225" y="453"/>
                  </a:cubicBezTo>
                  <a:cubicBezTo>
                    <a:pt x="229" y="457"/>
                    <a:pt x="231" y="461"/>
                    <a:pt x="231" y="467"/>
                  </a:cubicBezTo>
                  <a:cubicBezTo>
                    <a:pt x="231" y="471"/>
                    <a:pt x="229" y="474"/>
                    <a:pt x="227" y="477"/>
                  </a:cubicBezTo>
                  <a:cubicBezTo>
                    <a:pt x="226" y="481"/>
                    <a:pt x="226" y="487"/>
                    <a:pt x="221" y="485"/>
                  </a:cubicBezTo>
                  <a:cubicBezTo>
                    <a:pt x="221" y="487"/>
                    <a:pt x="221" y="489"/>
                    <a:pt x="221" y="490"/>
                  </a:cubicBezTo>
                  <a:cubicBezTo>
                    <a:pt x="222" y="490"/>
                    <a:pt x="223" y="490"/>
                    <a:pt x="224" y="491"/>
                  </a:cubicBezTo>
                  <a:cubicBezTo>
                    <a:pt x="227" y="492"/>
                    <a:pt x="226" y="495"/>
                    <a:pt x="226" y="497"/>
                  </a:cubicBezTo>
                  <a:cubicBezTo>
                    <a:pt x="226" y="499"/>
                    <a:pt x="226" y="499"/>
                    <a:pt x="227" y="500"/>
                  </a:cubicBezTo>
                  <a:cubicBezTo>
                    <a:pt x="229" y="500"/>
                    <a:pt x="230" y="501"/>
                    <a:pt x="231" y="501"/>
                  </a:cubicBezTo>
                  <a:cubicBezTo>
                    <a:pt x="232" y="503"/>
                    <a:pt x="234" y="505"/>
                    <a:pt x="235" y="506"/>
                  </a:cubicBezTo>
                  <a:cubicBezTo>
                    <a:pt x="236" y="510"/>
                    <a:pt x="237" y="514"/>
                    <a:pt x="240" y="518"/>
                  </a:cubicBezTo>
                  <a:cubicBezTo>
                    <a:pt x="241" y="520"/>
                    <a:pt x="240" y="523"/>
                    <a:pt x="240" y="525"/>
                  </a:cubicBezTo>
                  <a:cubicBezTo>
                    <a:pt x="241" y="527"/>
                    <a:pt x="242" y="528"/>
                    <a:pt x="243" y="529"/>
                  </a:cubicBezTo>
                  <a:cubicBezTo>
                    <a:pt x="245" y="531"/>
                    <a:pt x="248" y="532"/>
                    <a:pt x="249" y="535"/>
                  </a:cubicBezTo>
                  <a:cubicBezTo>
                    <a:pt x="250" y="536"/>
                    <a:pt x="250" y="538"/>
                    <a:pt x="250" y="540"/>
                  </a:cubicBezTo>
                  <a:cubicBezTo>
                    <a:pt x="250" y="541"/>
                    <a:pt x="250" y="543"/>
                    <a:pt x="250" y="544"/>
                  </a:cubicBezTo>
                  <a:cubicBezTo>
                    <a:pt x="250" y="545"/>
                    <a:pt x="250" y="546"/>
                    <a:pt x="250" y="547"/>
                  </a:cubicBezTo>
                  <a:cubicBezTo>
                    <a:pt x="250" y="547"/>
                    <a:pt x="251" y="547"/>
                    <a:pt x="252" y="547"/>
                  </a:cubicBezTo>
                  <a:cubicBezTo>
                    <a:pt x="254" y="548"/>
                    <a:pt x="255" y="549"/>
                    <a:pt x="254" y="551"/>
                  </a:cubicBezTo>
                  <a:cubicBezTo>
                    <a:pt x="254" y="555"/>
                    <a:pt x="254" y="558"/>
                    <a:pt x="254" y="562"/>
                  </a:cubicBezTo>
                  <a:cubicBezTo>
                    <a:pt x="254" y="566"/>
                    <a:pt x="256" y="576"/>
                    <a:pt x="250" y="575"/>
                  </a:cubicBezTo>
                  <a:cubicBezTo>
                    <a:pt x="250" y="578"/>
                    <a:pt x="250" y="581"/>
                    <a:pt x="250" y="584"/>
                  </a:cubicBezTo>
                  <a:cubicBezTo>
                    <a:pt x="251" y="585"/>
                    <a:pt x="253" y="586"/>
                    <a:pt x="255" y="587"/>
                  </a:cubicBezTo>
                  <a:cubicBezTo>
                    <a:pt x="256" y="588"/>
                    <a:pt x="257" y="590"/>
                    <a:pt x="257" y="591"/>
                  </a:cubicBezTo>
                  <a:cubicBezTo>
                    <a:pt x="257" y="592"/>
                    <a:pt x="257" y="593"/>
                    <a:pt x="256" y="593"/>
                  </a:cubicBezTo>
                  <a:cubicBezTo>
                    <a:pt x="256" y="593"/>
                    <a:pt x="255" y="593"/>
                    <a:pt x="255" y="594"/>
                  </a:cubicBezTo>
                  <a:cubicBezTo>
                    <a:pt x="254" y="594"/>
                    <a:pt x="254" y="594"/>
                    <a:pt x="254" y="595"/>
                  </a:cubicBezTo>
                  <a:cubicBezTo>
                    <a:pt x="252" y="599"/>
                    <a:pt x="249" y="601"/>
                    <a:pt x="246" y="605"/>
                  </a:cubicBezTo>
                  <a:cubicBezTo>
                    <a:pt x="244" y="608"/>
                    <a:pt x="245" y="614"/>
                    <a:pt x="240" y="613"/>
                  </a:cubicBezTo>
                  <a:cubicBezTo>
                    <a:pt x="240" y="617"/>
                    <a:pt x="240" y="622"/>
                    <a:pt x="240" y="627"/>
                  </a:cubicBezTo>
                  <a:cubicBezTo>
                    <a:pt x="240" y="630"/>
                    <a:pt x="239" y="632"/>
                    <a:pt x="235" y="632"/>
                  </a:cubicBezTo>
                  <a:cubicBezTo>
                    <a:pt x="235" y="635"/>
                    <a:pt x="233" y="637"/>
                    <a:pt x="231" y="640"/>
                  </a:cubicBezTo>
                  <a:cubicBezTo>
                    <a:pt x="230" y="643"/>
                    <a:pt x="231" y="647"/>
                    <a:pt x="226" y="646"/>
                  </a:cubicBezTo>
                  <a:cubicBezTo>
                    <a:pt x="226" y="653"/>
                    <a:pt x="226" y="661"/>
                    <a:pt x="226" y="669"/>
                  </a:cubicBezTo>
                  <a:cubicBezTo>
                    <a:pt x="226" y="673"/>
                    <a:pt x="226" y="677"/>
                    <a:pt x="226" y="681"/>
                  </a:cubicBezTo>
                  <a:cubicBezTo>
                    <a:pt x="226" y="682"/>
                    <a:pt x="226" y="683"/>
                    <a:pt x="226" y="683"/>
                  </a:cubicBezTo>
                  <a:cubicBezTo>
                    <a:pt x="227" y="684"/>
                    <a:pt x="227" y="684"/>
                    <a:pt x="228" y="684"/>
                  </a:cubicBezTo>
                  <a:cubicBezTo>
                    <a:pt x="229" y="684"/>
                    <a:pt x="230" y="684"/>
                    <a:pt x="230" y="685"/>
                  </a:cubicBezTo>
                  <a:cubicBezTo>
                    <a:pt x="231" y="686"/>
                    <a:pt x="231" y="688"/>
                    <a:pt x="231" y="689"/>
                  </a:cubicBezTo>
                  <a:cubicBezTo>
                    <a:pt x="231" y="690"/>
                    <a:pt x="231" y="691"/>
                    <a:pt x="231" y="692"/>
                  </a:cubicBezTo>
                  <a:cubicBezTo>
                    <a:pt x="231" y="693"/>
                    <a:pt x="231" y="693"/>
                    <a:pt x="232" y="693"/>
                  </a:cubicBezTo>
                  <a:cubicBezTo>
                    <a:pt x="235" y="693"/>
                    <a:pt x="236" y="695"/>
                    <a:pt x="235" y="698"/>
                  </a:cubicBezTo>
                  <a:cubicBezTo>
                    <a:pt x="235" y="701"/>
                    <a:pt x="237" y="713"/>
                    <a:pt x="231" y="712"/>
                  </a:cubicBezTo>
                  <a:cubicBezTo>
                    <a:pt x="231" y="722"/>
                    <a:pt x="231" y="732"/>
                    <a:pt x="231" y="742"/>
                  </a:cubicBezTo>
                  <a:cubicBezTo>
                    <a:pt x="231" y="745"/>
                    <a:pt x="231" y="747"/>
                    <a:pt x="231" y="749"/>
                  </a:cubicBezTo>
                  <a:cubicBezTo>
                    <a:pt x="232" y="750"/>
                    <a:pt x="233" y="751"/>
                    <a:pt x="234" y="752"/>
                  </a:cubicBezTo>
                  <a:cubicBezTo>
                    <a:pt x="237" y="755"/>
                    <a:pt x="238" y="758"/>
                    <a:pt x="239" y="761"/>
                  </a:cubicBezTo>
                  <a:cubicBezTo>
                    <a:pt x="240" y="764"/>
                    <a:pt x="241" y="768"/>
                    <a:pt x="239" y="771"/>
                  </a:cubicBezTo>
                  <a:cubicBezTo>
                    <a:pt x="238" y="774"/>
                    <a:pt x="236" y="776"/>
                    <a:pt x="233" y="777"/>
                  </a:cubicBezTo>
                  <a:cubicBezTo>
                    <a:pt x="231" y="778"/>
                    <a:pt x="228" y="779"/>
                    <a:pt x="225" y="780"/>
                  </a:cubicBezTo>
                  <a:cubicBezTo>
                    <a:pt x="224" y="781"/>
                    <a:pt x="223" y="781"/>
                    <a:pt x="222" y="782"/>
                  </a:cubicBezTo>
                  <a:cubicBezTo>
                    <a:pt x="220" y="783"/>
                    <a:pt x="221" y="787"/>
                    <a:pt x="222" y="788"/>
                  </a:cubicBezTo>
                  <a:cubicBezTo>
                    <a:pt x="222" y="791"/>
                    <a:pt x="222" y="794"/>
                    <a:pt x="224" y="796"/>
                  </a:cubicBezTo>
                  <a:cubicBezTo>
                    <a:pt x="226" y="798"/>
                    <a:pt x="228" y="794"/>
                    <a:pt x="230" y="793"/>
                  </a:cubicBezTo>
                  <a:cubicBezTo>
                    <a:pt x="235" y="791"/>
                    <a:pt x="242" y="791"/>
                    <a:pt x="247" y="791"/>
                  </a:cubicBezTo>
                  <a:cubicBezTo>
                    <a:pt x="253" y="791"/>
                    <a:pt x="259" y="791"/>
                    <a:pt x="264" y="787"/>
                  </a:cubicBezTo>
                  <a:cubicBezTo>
                    <a:pt x="266" y="787"/>
                    <a:pt x="268" y="787"/>
                    <a:pt x="271" y="787"/>
                  </a:cubicBezTo>
                  <a:cubicBezTo>
                    <a:pt x="272" y="787"/>
                    <a:pt x="273" y="788"/>
                    <a:pt x="273" y="786"/>
                  </a:cubicBezTo>
                  <a:cubicBezTo>
                    <a:pt x="274" y="785"/>
                    <a:pt x="274" y="785"/>
                    <a:pt x="274" y="784"/>
                  </a:cubicBezTo>
                  <a:cubicBezTo>
                    <a:pt x="276" y="781"/>
                    <a:pt x="279" y="779"/>
                    <a:pt x="283" y="778"/>
                  </a:cubicBezTo>
                  <a:cubicBezTo>
                    <a:pt x="283" y="769"/>
                    <a:pt x="283" y="761"/>
                    <a:pt x="291" y="757"/>
                  </a:cubicBezTo>
                  <a:cubicBezTo>
                    <a:pt x="295" y="755"/>
                    <a:pt x="299" y="754"/>
                    <a:pt x="303" y="754"/>
                  </a:cubicBezTo>
                  <a:cubicBezTo>
                    <a:pt x="307" y="754"/>
                    <a:pt x="312" y="755"/>
                    <a:pt x="317" y="754"/>
                  </a:cubicBezTo>
                  <a:cubicBezTo>
                    <a:pt x="319" y="754"/>
                    <a:pt x="320" y="753"/>
                    <a:pt x="320" y="751"/>
                  </a:cubicBezTo>
                  <a:cubicBezTo>
                    <a:pt x="321" y="748"/>
                    <a:pt x="320" y="744"/>
                    <a:pt x="320" y="741"/>
                  </a:cubicBezTo>
                  <a:cubicBezTo>
                    <a:pt x="320" y="740"/>
                    <a:pt x="320" y="738"/>
                    <a:pt x="320" y="737"/>
                  </a:cubicBezTo>
                  <a:cubicBezTo>
                    <a:pt x="320" y="735"/>
                    <a:pt x="320" y="736"/>
                    <a:pt x="319" y="735"/>
                  </a:cubicBezTo>
                  <a:cubicBezTo>
                    <a:pt x="317" y="734"/>
                    <a:pt x="317" y="733"/>
                    <a:pt x="316" y="732"/>
                  </a:cubicBezTo>
                  <a:cubicBezTo>
                    <a:pt x="315" y="729"/>
                    <a:pt x="316" y="725"/>
                    <a:pt x="318" y="723"/>
                  </a:cubicBezTo>
                  <a:cubicBezTo>
                    <a:pt x="318" y="722"/>
                    <a:pt x="319" y="722"/>
                    <a:pt x="319" y="721"/>
                  </a:cubicBezTo>
                  <a:cubicBezTo>
                    <a:pt x="321" y="721"/>
                    <a:pt x="320" y="720"/>
                    <a:pt x="321" y="719"/>
                  </a:cubicBezTo>
                  <a:cubicBezTo>
                    <a:pt x="321" y="717"/>
                    <a:pt x="323" y="716"/>
                    <a:pt x="325" y="716"/>
                  </a:cubicBezTo>
                  <a:cubicBezTo>
                    <a:pt x="325" y="715"/>
                    <a:pt x="325" y="713"/>
                    <a:pt x="327" y="712"/>
                  </a:cubicBezTo>
                  <a:cubicBezTo>
                    <a:pt x="328" y="711"/>
                    <a:pt x="331" y="712"/>
                    <a:pt x="333" y="711"/>
                  </a:cubicBezTo>
                  <a:cubicBezTo>
                    <a:pt x="337" y="710"/>
                    <a:pt x="338" y="706"/>
                    <a:pt x="339" y="702"/>
                  </a:cubicBezTo>
                  <a:cubicBezTo>
                    <a:pt x="340" y="698"/>
                    <a:pt x="339" y="693"/>
                    <a:pt x="339" y="688"/>
                  </a:cubicBezTo>
                  <a:cubicBezTo>
                    <a:pt x="339" y="685"/>
                    <a:pt x="338" y="678"/>
                    <a:pt x="344" y="679"/>
                  </a:cubicBezTo>
                  <a:cubicBezTo>
                    <a:pt x="344" y="676"/>
                    <a:pt x="344" y="673"/>
                    <a:pt x="345" y="671"/>
                  </a:cubicBezTo>
                  <a:cubicBezTo>
                    <a:pt x="346" y="669"/>
                    <a:pt x="348" y="667"/>
                    <a:pt x="350" y="666"/>
                  </a:cubicBezTo>
                  <a:cubicBezTo>
                    <a:pt x="352" y="665"/>
                    <a:pt x="355" y="665"/>
                    <a:pt x="356" y="663"/>
                  </a:cubicBezTo>
                  <a:cubicBezTo>
                    <a:pt x="358" y="661"/>
                    <a:pt x="358" y="659"/>
                    <a:pt x="358" y="657"/>
                  </a:cubicBezTo>
                  <a:cubicBezTo>
                    <a:pt x="358" y="655"/>
                    <a:pt x="357" y="651"/>
                    <a:pt x="359" y="650"/>
                  </a:cubicBezTo>
                  <a:cubicBezTo>
                    <a:pt x="360" y="647"/>
                    <a:pt x="362" y="645"/>
                    <a:pt x="364" y="642"/>
                  </a:cubicBezTo>
                  <a:cubicBezTo>
                    <a:pt x="367" y="638"/>
                    <a:pt x="372" y="634"/>
                    <a:pt x="377" y="630"/>
                  </a:cubicBezTo>
                  <a:cubicBezTo>
                    <a:pt x="378" y="629"/>
                    <a:pt x="379" y="629"/>
                    <a:pt x="380" y="628"/>
                  </a:cubicBezTo>
                  <a:cubicBezTo>
                    <a:pt x="381" y="627"/>
                    <a:pt x="382" y="627"/>
                    <a:pt x="382" y="625"/>
                  </a:cubicBezTo>
                  <a:cubicBezTo>
                    <a:pt x="382" y="622"/>
                    <a:pt x="382" y="620"/>
                    <a:pt x="382" y="617"/>
                  </a:cubicBezTo>
                  <a:cubicBezTo>
                    <a:pt x="382" y="611"/>
                    <a:pt x="381" y="606"/>
                    <a:pt x="381" y="600"/>
                  </a:cubicBezTo>
                  <a:cubicBezTo>
                    <a:pt x="382" y="596"/>
                    <a:pt x="382" y="591"/>
                    <a:pt x="384" y="588"/>
                  </a:cubicBezTo>
                  <a:cubicBezTo>
                    <a:pt x="384" y="587"/>
                    <a:pt x="385" y="586"/>
                    <a:pt x="385" y="585"/>
                  </a:cubicBezTo>
                  <a:cubicBezTo>
                    <a:pt x="386" y="584"/>
                    <a:pt x="386" y="584"/>
                    <a:pt x="387" y="582"/>
                  </a:cubicBezTo>
                  <a:cubicBezTo>
                    <a:pt x="387" y="580"/>
                    <a:pt x="389" y="579"/>
                    <a:pt x="391" y="580"/>
                  </a:cubicBezTo>
                  <a:cubicBezTo>
                    <a:pt x="392" y="566"/>
                    <a:pt x="390" y="552"/>
                    <a:pt x="391" y="539"/>
                  </a:cubicBezTo>
                  <a:cubicBezTo>
                    <a:pt x="391" y="533"/>
                    <a:pt x="391" y="527"/>
                    <a:pt x="393" y="521"/>
                  </a:cubicBezTo>
                  <a:cubicBezTo>
                    <a:pt x="393" y="518"/>
                    <a:pt x="394" y="516"/>
                    <a:pt x="396" y="514"/>
                  </a:cubicBezTo>
                  <a:cubicBezTo>
                    <a:pt x="396" y="511"/>
                    <a:pt x="397" y="508"/>
                    <a:pt x="400" y="509"/>
                  </a:cubicBezTo>
                  <a:cubicBezTo>
                    <a:pt x="400" y="505"/>
                    <a:pt x="399" y="498"/>
                    <a:pt x="405" y="500"/>
                  </a:cubicBezTo>
                  <a:cubicBezTo>
                    <a:pt x="405" y="497"/>
                    <a:pt x="405" y="494"/>
                    <a:pt x="405" y="491"/>
                  </a:cubicBezTo>
                  <a:cubicBezTo>
                    <a:pt x="405" y="490"/>
                    <a:pt x="405" y="488"/>
                    <a:pt x="405" y="487"/>
                  </a:cubicBezTo>
                  <a:cubicBezTo>
                    <a:pt x="405" y="485"/>
                    <a:pt x="405" y="485"/>
                    <a:pt x="403" y="485"/>
                  </a:cubicBezTo>
                  <a:cubicBezTo>
                    <a:pt x="399" y="482"/>
                    <a:pt x="400" y="476"/>
                    <a:pt x="400" y="472"/>
                  </a:cubicBezTo>
                  <a:cubicBezTo>
                    <a:pt x="400" y="468"/>
                    <a:pt x="400" y="463"/>
                    <a:pt x="402" y="459"/>
                  </a:cubicBezTo>
                  <a:cubicBezTo>
                    <a:pt x="402" y="459"/>
                    <a:pt x="403" y="458"/>
                    <a:pt x="403" y="458"/>
                  </a:cubicBezTo>
                  <a:cubicBezTo>
                    <a:pt x="405" y="457"/>
                    <a:pt x="405" y="458"/>
                    <a:pt x="405" y="456"/>
                  </a:cubicBezTo>
                  <a:cubicBezTo>
                    <a:pt x="405" y="453"/>
                    <a:pt x="405" y="450"/>
                    <a:pt x="405" y="447"/>
                  </a:cubicBezTo>
                  <a:cubicBezTo>
                    <a:pt x="406" y="444"/>
                    <a:pt x="405" y="440"/>
                    <a:pt x="406" y="436"/>
                  </a:cubicBezTo>
                  <a:cubicBezTo>
                    <a:pt x="407" y="435"/>
                    <a:pt x="408" y="434"/>
                    <a:pt x="410" y="434"/>
                  </a:cubicBezTo>
                  <a:cubicBezTo>
                    <a:pt x="410" y="430"/>
                    <a:pt x="410" y="427"/>
                    <a:pt x="410" y="424"/>
                  </a:cubicBezTo>
                  <a:cubicBezTo>
                    <a:pt x="410" y="420"/>
                    <a:pt x="410" y="417"/>
                    <a:pt x="410" y="414"/>
                  </a:cubicBezTo>
                  <a:cubicBezTo>
                    <a:pt x="410" y="411"/>
                    <a:pt x="411" y="406"/>
                    <a:pt x="409" y="404"/>
                  </a:cubicBezTo>
                  <a:cubicBezTo>
                    <a:pt x="404" y="400"/>
                    <a:pt x="400" y="396"/>
                    <a:pt x="396" y="391"/>
                  </a:cubicBezTo>
                  <a:cubicBezTo>
                    <a:pt x="396" y="386"/>
                    <a:pt x="400" y="396"/>
                    <a:pt x="396" y="391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1"/>
            <p:cNvSpPr/>
            <p:nvPr/>
          </p:nvSpPr>
          <p:spPr bwMode="auto">
            <a:xfrm>
              <a:off x="4553517" y="2298683"/>
              <a:ext cx="1284171" cy="2708007"/>
            </a:xfrm>
            <a:custGeom>
              <a:avLst/>
              <a:gdLst>
                <a:gd name="T0" fmla="*/ 394 w 439"/>
                <a:gd name="T1" fmla="*/ 523 h 926"/>
                <a:gd name="T2" fmla="*/ 349 w 439"/>
                <a:gd name="T3" fmla="*/ 520 h 926"/>
                <a:gd name="T4" fmla="*/ 328 w 439"/>
                <a:gd name="T5" fmla="*/ 505 h 926"/>
                <a:gd name="T6" fmla="*/ 310 w 439"/>
                <a:gd name="T7" fmla="*/ 490 h 926"/>
                <a:gd name="T8" fmla="*/ 283 w 439"/>
                <a:gd name="T9" fmla="*/ 457 h 926"/>
                <a:gd name="T10" fmla="*/ 230 w 439"/>
                <a:gd name="T11" fmla="*/ 424 h 926"/>
                <a:gd name="T12" fmla="*/ 198 w 439"/>
                <a:gd name="T13" fmla="*/ 402 h 926"/>
                <a:gd name="T14" fmla="*/ 141 w 439"/>
                <a:gd name="T15" fmla="*/ 387 h 926"/>
                <a:gd name="T16" fmla="*/ 117 w 439"/>
                <a:gd name="T17" fmla="*/ 393 h 926"/>
                <a:gd name="T18" fmla="*/ 94 w 439"/>
                <a:gd name="T19" fmla="*/ 415 h 926"/>
                <a:gd name="T20" fmla="*/ 68 w 439"/>
                <a:gd name="T21" fmla="*/ 405 h 926"/>
                <a:gd name="T22" fmla="*/ 70 w 439"/>
                <a:gd name="T23" fmla="*/ 375 h 926"/>
                <a:gd name="T24" fmla="*/ 52 w 439"/>
                <a:gd name="T25" fmla="*/ 324 h 926"/>
                <a:gd name="T26" fmla="*/ 38 w 439"/>
                <a:gd name="T27" fmla="*/ 320 h 926"/>
                <a:gd name="T28" fmla="*/ 28 w 439"/>
                <a:gd name="T29" fmla="*/ 297 h 926"/>
                <a:gd name="T30" fmla="*/ 61 w 439"/>
                <a:gd name="T31" fmla="*/ 237 h 926"/>
                <a:gd name="T32" fmla="*/ 107 w 439"/>
                <a:gd name="T33" fmla="*/ 251 h 926"/>
                <a:gd name="T34" fmla="*/ 127 w 439"/>
                <a:gd name="T35" fmla="*/ 222 h 926"/>
                <a:gd name="T36" fmla="*/ 139 w 439"/>
                <a:gd name="T37" fmla="*/ 203 h 926"/>
                <a:gd name="T38" fmla="*/ 176 w 439"/>
                <a:gd name="T39" fmla="*/ 180 h 926"/>
                <a:gd name="T40" fmla="*/ 209 w 439"/>
                <a:gd name="T41" fmla="*/ 146 h 926"/>
                <a:gd name="T42" fmla="*/ 240 w 439"/>
                <a:gd name="T43" fmla="*/ 118 h 926"/>
                <a:gd name="T44" fmla="*/ 269 w 439"/>
                <a:gd name="T45" fmla="*/ 99 h 926"/>
                <a:gd name="T46" fmla="*/ 259 w 439"/>
                <a:gd name="T47" fmla="*/ 90 h 926"/>
                <a:gd name="T48" fmla="*/ 310 w 439"/>
                <a:gd name="T49" fmla="*/ 76 h 926"/>
                <a:gd name="T50" fmla="*/ 330 w 439"/>
                <a:gd name="T51" fmla="*/ 38 h 926"/>
                <a:gd name="T52" fmla="*/ 298 w 439"/>
                <a:gd name="T53" fmla="*/ 28 h 926"/>
                <a:gd name="T54" fmla="*/ 264 w 439"/>
                <a:gd name="T55" fmla="*/ 54 h 926"/>
                <a:gd name="T56" fmla="*/ 234 w 439"/>
                <a:gd name="T57" fmla="*/ 67 h 926"/>
                <a:gd name="T58" fmla="*/ 245 w 439"/>
                <a:gd name="T59" fmla="*/ 28 h 926"/>
                <a:gd name="T60" fmla="*/ 279 w 439"/>
                <a:gd name="T61" fmla="*/ 15 h 926"/>
                <a:gd name="T62" fmla="*/ 45 w 439"/>
                <a:gd name="T63" fmla="*/ 186 h 926"/>
                <a:gd name="T64" fmla="*/ 0 w 439"/>
                <a:gd name="T65" fmla="*/ 320 h 926"/>
                <a:gd name="T66" fmla="*/ 20 w 439"/>
                <a:gd name="T67" fmla="*/ 359 h 926"/>
                <a:gd name="T68" fmla="*/ 56 w 439"/>
                <a:gd name="T69" fmla="*/ 408 h 926"/>
                <a:gd name="T70" fmla="*/ 80 w 439"/>
                <a:gd name="T71" fmla="*/ 420 h 926"/>
                <a:gd name="T72" fmla="*/ 71 w 439"/>
                <a:gd name="T73" fmla="*/ 495 h 926"/>
                <a:gd name="T74" fmla="*/ 66 w 439"/>
                <a:gd name="T75" fmla="*/ 541 h 926"/>
                <a:gd name="T76" fmla="*/ 94 w 439"/>
                <a:gd name="T77" fmla="*/ 587 h 926"/>
                <a:gd name="T78" fmla="*/ 112 w 439"/>
                <a:gd name="T79" fmla="*/ 634 h 926"/>
                <a:gd name="T80" fmla="*/ 137 w 439"/>
                <a:gd name="T81" fmla="*/ 664 h 926"/>
                <a:gd name="T82" fmla="*/ 160 w 439"/>
                <a:gd name="T83" fmla="*/ 690 h 926"/>
                <a:gd name="T84" fmla="*/ 173 w 439"/>
                <a:gd name="T85" fmla="*/ 719 h 926"/>
                <a:gd name="T86" fmla="*/ 181 w 439"/>
                <a:gd name="T87" fmla="*/ 784 h 926"/>
                <a:gd name="T88" fmla="*/ 207 w 439"/>
                <a:gd name="T89" fmla="*/ 858 h 926"/>
                <a:gd name="T90" fmla="*/ 232 w 439"/>
                <a:gd name="T91" fmla="*/ 896 h 926"/>
                <a:gd name="T92" fmla="*/ 255 w 439"/>
                <a:gd name="T93" fmla="*/ 920 h 926"/>
                <a:gd name="T94" fmla="*/ 265 w 439"/>
                <a:gd name="T95" fmla="*/ 900 h 926"/>
                <a:gd name="T96" fmla="*/ 255 w 439"/>
                <a:gd name="T97" fmla="*/ 858 h 926"/>
                <a:gd name="T98" fmla="*/ 279 w 439"/>
                <a:gd name="T99" fmla="*/ 830 h 926"/>
                <a:gd name="T100" fmla="*/ 297 w 439"/>
                <a:gd name="T101" fmla="*/ 797 h 926"/>
                <a:gd name="T102" fmla="*/ 323 w 439"/>
                <a:gd name="T103" fmla="*/ 726 h 926"/>
                <a:gd name="T104" fmla="*/ 371 w 439"/>
                <a:gd name="T105" fmla="*/ 697 h 926"/>
                <a:gd name="T106" fmla="*/ 401 w 439"/>
                <a:gd name="T107" fmla="*/ 633 h 926"/>
                <a:gd name="T108" fmla="*/ 411 w 439"/>
                <a:gd name="T109" fmla="*/ 608 h 926"/>
                <a:gd name="T110" fmla="*/ 434 w 439"/>
                <a:gd name="T111" fmla="*/ 573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9" h="926">
                  <a:moveTo>
                    <a:pt x="434" y="542"/>
                  </a:moveTo>
                  <a:cubicBezTo>
                    <a:pt x="427" y="542"/>
                    <a:pt x="418" y="544"/>
                    <a:pt x="413" y="538"/>
                  </a:cubicBezTo>
                  <a:cubicBezTo>
                    <a:pt x="412" y="537"/>
                    <a:pt x="411" y="535"/>
                    <a:pt x="411" y="534"/>
                  </a:cubicBezTo>
                  <a:cubicBezTo>
                    <a:pt x="410" y="533"/>
                    <a:pt x="411" y="533"/>
                    <a:pt x="409" y="533"/>
                  </a:cubicBezTo>
                  <a:cubicBezTo>
                    <a:pt x="408" y="533"/>
                    <a:pt x="407" y="533"/>
                    <a:pt x="405" y="533"/>
                  </a:cubicBezTo>
                  <a:cubicBezTo>
                    <a:pt x="402" y="531"/>
                    <a:pt x="399" y="530"/>
                    <a:pt x="397" y="527"/>
                  </a:cubicBezTo>
                  <a:cubicBezTo>
                    <a:pt x="397" y="526"/>
                    <a:pt x="396" y="525"/>
                    <a:pt x="396" y="524"/>
                  </a:cubicBezTo>
                  <a:cubicBezTo>
                    <a:pt x="396" y="523"/>
                    <a:pt x="395" y="523"/>
                    <a:pt x="394" y="523"/>
                  </a:cubicBezTo>
                  <a:cubicBezTo>
                    <a:pt x="392" y="523"/>
                    <a:pt x="390" y="523"/>
                    <a:pt x="388" y="523"/>
                  </a:cubicBezTo>
                  <a:cubicBezTo>
                    <a:pt x="385" y="523"/>
                    <a:pt x="382" y="523"/>
                    <a:pt x="378" y="523"/>
                  </a:cubicBezTo>
                  <a:cubicBezTo>
                    <a:pt x="376" y="523"/>
                    <a:pt x="373" y="522"/>
                    <a:pt x="373" y="519"/>
                  </a:cubicBezTo>
                  <a:cubicBezTo>
                    <a:pt x="372" y="518"/>
                    <a:pt x="360" y="519"/>
                    <a:pt x="358" y="519"/>
                  </a:cubicBezTo>
                  <a:cubicBezTo>
                    <a:pt x="357" y="519"/>
                    <a:pt x="356" y="519"/>
                    <a:pt x="355" y="519"/>
                  </a:cubicBezTo>
                  <a:cubicBezTo>
                    <a:pt x="353" y="519"/>
                    <a:pt x="354" y="519"/>
                    <a:pt x="353" y="520"/>
                  </a:cubicBezTo>
                  <a:cubicBezTo>
                    <a:pt x="353" y="521"/>
                    <a:pt x="352" y="521"/>
                    <a:pt x="352" y="522"/>
                  </a:cubicBezTo>
                  <a:cubicBezTo>
                    <a:pt x="350" y="522"/>
                    <a:pt x="350" y="521"/>
                    <a:pt x="349" y="520"/>
                  </a:cubicBezTo>
                  <a:cubicBezTo>
                    <a:pt x="349" y="519"/>
                    <a:pt x="349" y="514"/>
                    <a:pt x="348" y="514"/>
                  </a:cubicBezTo>
                  <a:cubicBezTo>
                    <a:pt x="345" y="514"/>
                    <a:pt x="342" y="514"/>
                    <a:pt x="339" y="513"/>
                  </a:cubicBezTo>
                  <a:cubicBezTo>
                    <a:pt x="338" y="513"/>
                    <a:pt x="337" y="513"/>
                    <a:pt x="336" y="512"/>
                  </a:cubicBezTo>
                  <a:cubicBezTo>
                    <a:pt x="336" y="511"/>
                    <a:pt x="335" y="511"/>
                    <a:pt x="335" y="510"/>
                  </a:cubicBezTo>
                  <a:cubicBezTo>
                    <a:pt x="334" y="509"/>
                    <a:pt x="335" y="510"/>
                    <a:pt x="333" y="509"/>
                  </a:cubicBezTo>
                  <a:cubicBezTo>
                    <a:pt x="332" y="509"/>
                    <a:pt x="331" y="508"/>
                    <a:pt x="330" y="507"/>
                  </a:cubicBezTo>
                  <a:cubicBezTo>
                    <a:pt x="330" y="507"/>
                    <a:pt x="330" y="506"/>
                    <a:pt x="330" y="505"/>
                  </a:cubicBezTo>
                  <a:cubicBezTo>
                    <a:pt x="330" y="504"/>
                    <a:pt x="329" y="505"/>
                    <a:pt x="328" y="505"/>
                  </a:cubicBezTo>
                  <a:cubicBezTo>
                    <a:pt x="322" y="505"/>
                    <a:pt x="317" y="505"/>
                    <a:pt x="312" y="505"/>
                  </a:cubicBezTo>
                  <a:cubicBezTo>
                    <a:pt x="309" y="505"/>
                    <a:pt x="305" y="504"/>
                    <a:pt x="301" y="505"/>
                  </a:cubicBezTo>
                  <a:cubicBezTo>
                    <a:pt x="298" y="505"/>
                    <a:pt x="295" y="505"/>
                    <a:pt x="292" y="504"/>
                  </a:cubicBezTo>
                  <a:cubicBezTo>
                    <a:pt x="288" y="503"/>
                    <a:pt x="285" y="497"/>
                    <a:pt x="290" y="495"/>
                  </a:cubicBezTo>
                  <a:cubicBezTo>
                    <a:pt x="292" y="495"/>
                    <a:pt x="295" y="496"/>
                    <a:pt x="296" y="494"/>
                  </a:cubicBezTo>
                  <a:cubicBezTo>
                    <a:pt x="297" y="493"/>
                    <a:pt x="297" y="491"/>
                    <a:pt x="297" y="490"/>
                  </a:cubicBezTo>
                  <a:cubicBezTo>
                    <a:pt x="299" y="490"/>
                    <a:pt x="302" y="490"/>
                    <a:pt x="304" y="490"/>
                  </a:cubicBezTo>
                  <a:cubicBezTo>
                    <a:pt x="306" y="490"/>
                    <a:pt x="308" y="490"/>
                    <a:pt x="310" y="490"/>
                  </a:cubicBezTo>
                  <a:cubicBezTo>
                    <a:pt x="311" y="491"/>
                    <a:pt x="311" y="490"/>
                    <a:pt x="311" y="489"/>
                  </a:cubicBezTo>
                  <a:cubicBezTo>
                    <a:pt x="311" y="488"/>
                    <a:pt x="311" y="488"/>
                    <a:pt x="311" y="487"/>
                  </a:cubicBezTo>
                  <a:cubicBezTo>
                    <a:pt x="311" y="484"/>
                    <a:pt x="310" y="482"/>
                    <a:pt x="308" y="480"/>
                  </a:cubicBezTo>
                  <a:cubicBezTo>
                    <a:pt x="306" y="476"/>
                    <a:pt x="301" y="474"/>
                    <a:pt x="297" y="472"/>
                  </a:cubicBezTo>
                  <a:cubicBezTo>
                    <a:pt x="295" y="472"/>
                    <a:pt x="293" y="472"/>
                    <a:pt x="292" y="471"/>
                  </a:cubicBezTo>
                  <a:cubicBezTo>
                    <a:pt x="291" y="470"/>
                    <a:pt x="291" y="468"/>
                    <a:pt x="290" y="467"/>
                  </a:cubicBezTo>
                  <a:cubicBezTo>
                    <a:pt x="288" y="465"/>
                    <a:pt x="286" y="463"/>
                    <a:pt x="284" y="462"/>
                  </a:cubicBezTo>
                  <a:cubicBezTo>
                    <a:pt x="282" y="462"/>
                    <a:pt x="283" y="459"/>
                    <a:pt x="283" y="457"/>
                  </a:cubicBezTo>
                  <a:cubicBezTo>
                    <a:pt x="282" y="456"/>
                    <a:pt x="282" y="455"/>
                    <a:pt x="281" y="454"/>
                  </a:cubicBezTo>
                  <a:cubicBezTo>
                    <a:pt x="279" y="452"/>
                    <a:pt x="277" y="450"/>
                    <a:pt x="275" y="448"/>
                  </a:cubicBezTo>
                  <a:cubicBezTo>
                    <a:pt x="273" y="447"/>
                    <a:pt x="271" y="446"/>
                    <a:pt x="269" y="444"/>
                  </a:cubicBezTo>
                  <a:cubicBezTo>
                    <a:pt x="267" y="443"/>
                    <a:pt x="265" y="439"/>
                    <a:pt x="263" y="439"/>
                  </a:cubicBezTo>
                  <a:cubicBezTo>
                    <a:pt x="259" y="439"/>
                    <a:pt x="250" y="439"/>
                    <a:pt x="250" y="434"/>
                  </a:cubicBezTo>
                  <a:cubicBezTo>
                    <a:pt x="245" y="434"/>
                    <a:pt x="241" y="435"/>
                    <a:pt x="236" y="433"/>
                  </a:cubicBezTo>
                  <a:cubicBezTo>
                    <a:pt x="235" y="432"/>
                    <a:pt x="234" y="431"/>
                    <a:pt x="233" y="429"/>
                  </a:cubicBezTo>
                  <a:cubicBezTo>
                    <a:pt x="232" y="428"/>
                    <a:pt x="231" y="424"/>
                    <a:pt x="230" y="424"/>
                  </a:cubicBezTo>
                  <a:cubicBezTo>
                    <a:pt x="229" y="424"/>
                    <a:pt x="227" y="424"/>
                    <a:pt x="226" y="422"/>
                  </a:cubicBezTo>
                  <a:cubicBezTo>
                    <a:pt x="226" y="421"/>
                    <a:pt x="226" y="419"/>
                    <a:pt x="226" y="418"/>
                  </a:cubicBezTo>
                  <a:cubicBezTo>
                    <a:pt x="224" y="416"/>
                    <a:pt x="222" y="415"/>
                    <a:pt x="220" y="415"/>
                  </a:cubicBezTo>
                  <a:cubicBezTo>
                    <a:pt x="215" y="414"/>
                    <a:pt x="211" y="415"/>
                    <a:pt x="206" y="414"/>
                  </a:cubicBezTo>
                  <a:cubicBezTo>
                    <a:pt x="200" y="413"/>
                    <a:pt x="205" y="408"/>
                    <a:pt x="207" y="406"/>
                  </a:cubicBezTo>
                  <a:cubicBezTo>
                    <a:pt x="204" y="405"/>
                    <a:pt x="202" y="404"/>
                    <a:pt x="203" y="401"/>
                  </a:cubicBezTo>
                  <a:cubicBezTo>
                    <a:pt x="201" y="401"/>
                    <a:pt x="200" y="401"/>
                    <a:pt x="199" y="401"/>
                  </a:cubicBezTo>
                  <a:cubicBezTo>
                    <a:pt x="197" y="401"/>
                    <a:pt x="198" y="401"/>
                    <a:pt x="198" y="402"/>
                  </a:cubicBezTo>
                  <a:cubicBezTo>
                    <a:pt x="198" y="403"/>
                    <a:pt x="197" y="404"/>
                    <a:pt x="197" y="405"/>
                  </a:cubicBezTo>
                  <a:cubicBezTo>
                    <a:pt x="195" y="406"/>
                    <a:pt x="193" y="406"/>
                    <a:pt x="191" y="405"/>
                  </a:cubicBezTo>
                  <a:cubicBezTo>
                    <a:pt x="188" y="404"/>
                    <a:pt x="183" y="400"/>
                    <a:pt x="184" y="396"/>
                  </a:cubicBezTo>
                  <a:cubicBezTo>
                    <a:pt x="178" y="398"/>
                    <a:pt x="172" y="398"/>
                    <a:pt x="166" y="396"/>
                  </a:cubicBezTo>
                  <a:cubicBezTo>
                    <a:pt x="162" y="394"/>
                    <a:pt x="158" y="391"/>
                    <a:pt x="154" y="389"/>
                  </a:cubicBezTo>
                  <a:cubicBezTo>
                    <a:pt x="152" y="388"/>
                    <a:pt x="150" y="387"/>
                    <a:pt x="147" y="387"/>
                  </a:cubicBezTo>
                  <a:cubicBezTo>
                    <a:pt x="146" y="386"/>
                    <a:pt x="144" y="386"/>
                    <a:pt x="143" y="387"/>
                  </a:cubicBezTo>
                  <a:cubicBezTo>
                    <a:pt x="142" y="387"/>
                    <a:pt x="141" y="386"/>
                    <a:pt x="141" y="387"/>
                  </a:cubicBezTo>
                  <a:cubicBezTo>
                    <a:pt x="141" y="388"/>
                    <a:pt x="141" y="389"/>
                    <a:pt x="141" y="390"/>
                  </a:cubicBezTo>
                  <a:cubicBezTo>
                    <a:pt x="141" y="395"/>
                    <a:pt x="143" y="405"/>
                    <a:pt x="137" y="406"/>
                  </a:cubicBezTo>
                  <a:cubicBezTo>
                    <a:pt x="136" y="401"/>
                    <a:pt x="137" y="397"/>
                    <a:pt x="137" y="393"/>
                  </a:cubicBezTo>
                  <a:cubicBezTo>
                    <a:pt x="136" y="387"/>
                    <a:pt x="132" y="387"/>
                    <a:pt x="127" y="387"/>
                  </a:cubicBezTo>
                  <a:cubicBezTo>
                    <a:pt x="128" y="389"/>
                    <a:pt x="127" y="391"/>
                    <a:pt x="125" y="391"/>
                  </a:cubicBezTo>
                  <a:cubicBezTo>
                    <a:pt x="123" y="391"/>
                    <a:pt x="122" y="391"/>
                    <a:pt x="121" y="391"/>
                  </a:cubicBezTo>
                  <a:cubicBezTo>
                    <a:pt x="121" y="391"/>
                    <a:pt x="120" y="391"/>
                    <a:pt x="119" y="391"/>
                  </a:cubicBezTo>
                  <a:cubicBezTo>
                    <a:pt x="117" y="391"/>
                    <a:pt x="118" y="391"/>
                    <a:pt x="117" y="393"/>
                  </a:cubicBezTo>
                  <a:cubicBezTo>
                    <a:pt x="115" y="398"/>
                    <a:pt x="108" y="396"/>
                    <a:pt x="104" y="396"/>
                  </a:cubicBezTo>
                  <a:cubicBezTo>
                    <a:pt x="104" y="399"/>
                    <a:pt x="107" y="400"/>
                    <a:pt x="108" y="403"/>
                  </a:cubicBezTo>
                  <a:cubicBezTo>
                    <a:pt x="108" y="404"/>
                    <a:pt x="108" y="405"/>
                    <a:pt x="108" y="406"/>
                  </a:cubicBezTo>
                  <a:cubicBezTo>
                    <a:pt x="109" y="406"/>
                    <a:pt x="110" y="406"/>
                    <a:pt x="110" y="406"/>
                  </a:cubicBezTo>
                  <a:cubicBezTo>
                    <a:pt x="111" y="407"/>
                    <a:pt x="111" y="409"/>
                    <a:pt x="111" y="410"/>
                  </a:cubicBezTo>
                  <a:cubicBezTo>
                    <a:pt x="110" y="412"/>
                    <a:pt x="107" y="414"/>
                    <a:pt x="104" y="415"/>
                  </a:cubicBezTo>
                  <a:cubicBezTo>
                    <a:pt x="102" y="415"/>
                    <a:pt x="100" y="415"/>
                    <a:pt x="98" y="415"/>
                  </a:cubicBezTo>
                  <a:cubicBezTo>
                    <a:pt x="97" y="415"/>
                    <a:pt x="95" y="415"/>
                    <a:pt x="94" y="415"/>
                  </a:cubicBezTo>
                  <a:cubicBezTo>
                    <a:pt x="94" y="414"/>
                    <a:pt x="94" y="413"/>
                    <a:pt x="94" y="412"/>
                  </a:cubicBezTo>
                  <a:cubicBezTo>
                    <a:pt x="93" y="411"/>
                    <a:pt x="92" y="410"/>
                    <a:pt x="91" y="409"/>
                  </a:cubicBezTo>
                  <a:cubicBezTo>
                    <a:pt x="90" y="407"/>
                    <a:pt x="90" y="406"/>
                    <a:pt x="89" y="405"/>
                  </a:cubicBezTo>
                  <a:cubicBezTo>
                    <a:pt x="88" y="402"/>
                    <a:pt x="85" y="401"/>
                    <a:pt x="82" y="403"/>
                  </a:cubicBezTo>
                  <a:cubicBezTo>
                    <a:pt x="81" y="403"/>
                    <a:pt x="75" y="405"/>
                    <a:pt x="75" y="406"/>
                  </a:cubicBezTo>
                  <a:cubicBezTo>
                    <a:pt x="75" y="408"/>
                    <a:pt x="72" y="410"/>
                    <a:pt x="71" y="407"/>
                  </a:cubicBezTo>
                  <a:cubicBezTo>
                    <a:pt x="71" y="406"/>
                    <a:pt x="71" y="406"/>
                    <a:pt x="70" y="406"/>
                  </a:cubicBezTo>
                  <a:cubicBezTo>
                    <a:pt x="69" y="406"/>
                    <a:pt x="68" y="406"/>
                    <a:pt x="68" y="405"/>
                  </a:cubicBezTo>
                  <a:cubicBezTo>
                    <a:pt x="67" y="405"/>
                    <a:pt x="66" y="403"/>
                    <a:pt x="66" y="402"/>
                  </a:cubicBezTo>
                  <a:cubicBezTo>
                    <a:pt x="66" y="400"/>
                    <a:pt x="65" y="401"/>
                    <a:pt x="63" y="400"/>
                  </a:cubicBezTo>
                  <a:cubicBezTo>
                    <a:pt x="62" y="400"/>
                    <a:pt x="61" y="399"/>
                    <a:pt x="61" y="397"/>
                  </a:cubicBezTo>
                  <a:cubicBezTo>
                    <a:pt x="61" y="395"/>
                    <a:pt x="60" y="394"/>
                    <a:pt x="59" y="393"/>
                  </a:cubicBezTo>
                  <a:cubicBezTo>
                    <a:pt x="58" y="391"/>
                    <a:pt x="58" y="390"/>
                    <a:pt x="57" y="388"/>
                  </a:cubicBezTo>
                  <a:cubicBezTo>
                    <a:pt x="57" y="386"/>
                    <a:pt x="56" y="384"/>
                    <a:pt x="56" y="382"/>
                  </a:cubicBezTo>
                  <a:cubicBezTo>
                    <a:pt x="57" y="381"/>
                    <a:pt x="58" y="381"/>
                    <a:pt x="59" y="380"/>
                  </a:cubicBezTo>
                  <a:cubicBezTo>
                    <a:pt x="63" y="379"/>
                    <a:pt x="68" y="379"/>
                    <a:pt x="70" y="375"/>
                  </a:cubicBezTo>
                  <a:cubicBezTo>
                    <a:pt x="72" y="373"/>
                    <a:pt x="71" y="370"/>
                    <a:pt x="71" y="368"/>
                  </a:cubicBezTo>
                  <a:cubicBezTo>
                    <a:pt x="68" y="367"/>
                    <a:pt x="67" y="364"/>
                    <a:pt x="66" y="362"/>
                  </a:cubicBezTo>
                  <a:cubicBezTo>
                    <a:pt x="66" y="358"/>
                    <a:pt x="66" y="354"/>
                    <a:pt x="66" y="350"/>
                  </a:cubicBezTo>
                  <a:cubicBezTo>
                    <a:pt x="66" y="348"/>
                    <a:pt x="62" y="349"/>
                    <a:pt x="61" y="349"/>
                  </a:cubicBezTo>
                  <a:cubicBezTo>
                    <a:pt x="58" y="349"/>
                    <a:pt x="56" y="349"/>
                    <a:pt x="54" y="349"/>
                  </a:cubicBezTo>
                  <a:cubicBezTo>
                    <a:pt x="51" y="349"/>
                    <a:pt x="47" y="348"/>
                    <a:pt x="47" y="344"/>
                  </a:cubicBezTo>
                  <a:cubicBezTo>
                    <a:pt x="47" y="341"/>
                    <a:pt x="46" y="334"/>
                    <a:pt x="52" y="335"/>
                  </a:cubicBezTo>
                  <a:cubicBezTo>
                    <a:pt x="52" y="331"/>
                    <a:pt x="51" y="327"/>
                    <a:pt x="52" y="324"/>
                  </a:cubicBezTo>
                  <a:cubicBezTo>
                    <a:pt x="52" y="321"/>
                    <a:pt x="54" y="320"/>
                    <a:pt x="57" y="321"/>
                  </a:cubicBezTo>
                  <a:cubicBezTo>
                    <a:pt x="63" y="322"/>
                    <a:pt x="65" y="318"/>
                    <a:pt x="66" y="313"/>
                  </a:cubicBezTo>
                  <a:cubicBezTo>
                    <a:pt x="66" y="309"/>
                    <a:pt x="66" y="305"/>
                    <a:pt x="66" y="302"/>
                  </a:cubicBezTo>
                  <a:cubicBezTo>
                    <a:pt x="63" y="302"/>
                    <a:pt x="59" y="301"/>
                    <a:pt x="56" y="302"/>
                  </a:cubicBezTo>
                  <a:cubicBezTo>
                    <a:pt x="53" y="303"/>
                    <a:pt x="52" y="304"/>
                    <a:pt x="52" y="307"/>
                  </a:cubicBezTo>
                  <a:cubicBezTo>
                    <a:pt x="51" y="310"/>
                    <a:pt x="50" y="312"/>
                    <a:pt x="47" y="311"/>
                  </a:cubicBezTo>
                  <a:cubicBezTo>
                    <a:pt x="47" y="314"/>
                    <a:pt x="46" y="317"/>
                    <a:pt x="42" y="316"/>
                  </a:cubicBezTo>
                  <a:cubicBezTo>
                    <a:pt x="41" y="317"/>
                    <a:pt x="39" y="319"/>
                    <a:pt x="38" y="320"/>
                  </a:cubicBezTo>
                  <a:cubicBezTo>
                    <a:pt x="35" y="323"/>
                    <a:pt x="31" y="327"/>
                    <a:pt x="27" y="328"/>
                  </a:cubicBezTo>
                  <a:cubicBezTo>
                    <a:pt x="25" y="329"/>
                    <a:pt x="24" y="328"/>
                    <a:pt x="24" y="326"/>
                  </a:cubicBezTo>
                  <a:cubicBezTo>
                    <a:pt x="23" y="325"/>
                    <a:pt x="23" y="322"/>
                    <a:pt x="23" y="321"/>
                  </a:cubicBezTo>
                  <a:cubicBezTo>
                    <a:pt x="23" y="319"/>
                    <a:pt x="23" y="318"/>
                    <a:pt x="23" y="317"/>
                  </a:cubicBezTo>
                  <a:cubicBezTo>
                    <a:pt x="23" y="315"/>
                    <a:pt x="23" y="316"/>
                    <a:pt x="21" y="316"/>
                  </a:cubicBezTo>
                  <a:cubicBezTo>
                    <a:pt x="17" y="315"/>
                    <a:pt x="19" y="311"/>
                    <a:pt x="19" y="308"/>
                  </a:cubicBezTo>
                  <a:cubicBezTo>
                    <a:pt x="19" y="304"/>
                    <a:pt x="19" y="301"/>
                    <a:pt x="23" y="302"/>
                  </a:cubicBezTo>
                  <a:cubicBezTo>
                    <a:pt x="24" y="299"/>
                    <a:pt x="25" y="296"/>
                    <a:pt x="28" y="297"/>
                  </a:cubicBezTo>
                  <a:cubicBezTo>
                    <a:pt x="28" y="294"/>
                    <a:pt x="27" y="286"/>
                    <a:pt x="33" y="288"/>
                  </a:cubicBezTo>
                  <a:cubicBezTo>
                    <a:pt x="33" y="284"/>
                    <a:pt x="31" y="272"/>
                    <a:pt x="38" y="273"/>
                  </a:cubicBezTo>
                  <a:cubicBezTo>
                    <a:pt x="38" y="270"/>
                    <a:pt x="37" y="263"/>
                    <a:pt x="42" y="264"/>
                  </a:cubicBezTo>
                  <a:cubicBezTo>
                    <a:pt x="42" y="262"/>
                    <a:pt x="41" y="256"/>
                    <a:pt x="44" y="255"/>
                  </a:cubicBezTo>
                  <a:cubicBezTo>
                    <a:pt x="45" y="254"/>
                    <a:pt x="45" y="254"/>
                    <a:pt x="46" y="254"/>
                  </a:cubicBezTo>
                  <a:cubicBezTo>
                    <a:pt x="48" y="255"/>
                    <a:pt x="47" y="254"/>
                    <a:pt x="47" y="253"/>
                  </a:cubicBezTo>
                  <a:cubicBezTo>
                    <a:pt x="48" y="252"/>
                    <a:pt x="49" y="250"/>
                    <a:pt x="50" y="249"/>
                  </a:cubicBezTo>
                  <a:cubicBezTo>
                    <a:pt x="53" y="245"/>
                    <a:pt x="59" y="243"/>
                    <a:pt x="61" y="237"/>
                  </a:cubicBezTo>
                  <a:cubicBezTo>
                    <a:pt x="61" y="235"/>
                    <a:pt x="61" y="231"/>
                    <a:pt x="64" y="231"/>
                  </a:cubicBezTo>
                  <a:cubicBezTo>
                    <a:pt x="66" y="231"/>
                    <a:pt x="68" y="232"/>
                    <a:pt x="70" y="233"/>
                  </a:cubicBezTo>
                  <a:cubicBezTo>
                    <a:pt x="71" y="234"/>
                    <a:pt x="73" y="234"/>
                    <a:pt x="75" y="234"/>
                  </a:cubicBezTo>
                  <a:cubicBezTo>
                    <a:pt x="80" y="235"/>
                    <a:pt x="83" y="232"/>
                    <a:pt x="86" y="230"/>
                  </a:cubicBezTo>
                  <a:cubicBezTo>
                    <a:pt x="89" y="228"/>
                    <a:pt x="92" y="226"/>
                    <a:pt x="95" y="226"/>
                  </a:cubicBezTo>
                  <a:cubicBezTo>
                    <a:pt x="98" y="226"/>
                    <a:pt x="101" y="226"/>
                    <a:pt x="103" y="227"/>
                  </a:cubicBezTo>
                  <a:cubicBezTo>
                    <a:pt x="107" y="229"/>
                    <a:pt x="108" y="234"/>
                    <a:pt x="109" y="238"/>
                  </a:cubicBezTo>
                  <a:cubicBezTo>
                    <a:pt x="110" y="242"/>
                    <a:pt x="110" y="248"/>
                    <a:pt x="107" y="251"/>
                  </a:cubicBezTo>
                  <a:cubicBezTo>
                    <a:pt x="107" y="253"/>
                    <a:pt x="105" y="254"/>
                    <a:pt x="104" y="255"/>
                  </a:cubicBezTo>
                  <a:cubicBezTo>
                    <a:pt x="104" y="256"/>
                    <a:pt x="104" y="257"/>
                    <a:pt x="104" y="258"/>
                  </a:cubicBezTo>
                  <a:cubicBezTo>
                    <a:pt x="104" y="260"/>
                    <a:pt x="104" y="259"/>
                    <a:pt x="105" y="260"/>
                  </a:cubicBezTo>
                  <a:cubicBezTo>
                    <a:pt x="106" y="260"/>
                    <a:pt x="108" y="260"/>
                    <a:pt x="108" y="262"/>
                  </a:cubicBezTo>
                  <a:cubicBezTo>
                    <a:pt x="109" y="262"/>
                    <a:pt x="108" y="263"/>
                    <a:pt x="108" y="264"/>
                  </a:cubicBezTo>
                  <a:cubicBezTo>
                    <a:pt x="117" y="263"/>
                    <a:pt x="108" y="243"/>
                    <a:pt x="118" y="245"/>
                  </a:cubicBezTo>
                  <a:cubicBezTo>
                    <a:pt x="118" y="242"/>
                    <a:pt x="117" y="235"/>
                    <a:pt x="122" y="236"/>
                  </a:cubicBezTo>
                  <a:cubicBezTo>
                    <a:pt x="122" y="232"/>
                    <a:pt x="120" y="220"/>
                    <a:pt x="127" y="222"/>
                  </a:cubicBezTo>
                  <a:cubicBezTo>
                    <a:pt x="129" y="222"/>
                    <a:pt x="132" y="222"/>
                    <a:pt x="132" y="221"/>
                  </a:cubicBezTo>
                  <a:cubicBezTo>
                    <a:pt x="132" y="220"/>
                    <a:pt x="133" y="219"/>
                    <a:pt x="134" y="218"/>
                  </a:cubicBezTo>
                  <a:cubicBezTo>
                    <a:pt x="136" y="217"/>
                    <a:pt x="139" y="217"/>
                    <a:pt x="141" y="217"/>
                  </a:cubicBezTo>
                  <a:cubicBezTo>
                    <a:pt x="141" y="216"/>
                    <a:pt x="142" y="212"/>
                    <a:pt x="141" y="212"/>
                  </a:cubicBezTo>
                  <a:cubicBezTo>
                    <a:pt x="139" y="212"/>
                    <a:pt x="138" y="211"/>
                    <a:pt x="138" y="210"/>
                  </a:cubicBezTo>
                  <a:cubicBezTo>
                    <a:pt x="137" y="209"/>
                    <a:pt x="137" y="208"/>
                    <a:pt x="137" y="206"/>
                  </a:cubicBezTo>
                  <a:cubicBezTo>
                    <a:pt x="136" y="206"/>
                    <a:pt x="136" y="205"/>
                    <a:pt x="137" y="204"/>
                  </a:cubicBezTo>
                  <a:cubicBezTo>
                    <a:pt x="137" y="202"/>
                    <a:pt x="138" y="203"/>
                    <a:pt x="139" y="203"/>
                  </a:cubicBezTo>
                  <a:cubicBezTo>
                    <a:pt x="141" y="203"/>
                    <a:pt x="143" y="203"/>
                    <a:pt x="145" y="203"/>
                  </a:cubicBezTo>
                  <a:cubicBezTo>
                    <a:pt x="147" y="203"/>
                    <a:pt x="150" y="203"/>
                    <a:pt x="151" y="202"/>
                  </a:cubicBezTo>
                  <a:cubicBezTo>
                    <a:pt x="152" y="199"/>
                    <a:pt x="154" y="196"/>
                    <a:pt x="157" y="194"/>
                  </a:cubicBezTo>
                  <a:cubicBezTo>
                    <a:pt x="159" y="191"/>
                    <a:pt x="162" y="190"/>
                    <a:pt x="165" y="189"/>
                  </a:cubicBezTo>
                  <a:cubicBezTo>
                    <a:pt x="166" y="189"/>
                    <a:pt x="167" y="189"/>
                    <a:pt x="168" y="189"/>
                  </a:cubicBezTo>
                  <a:cubicBezTo>
                    <a:pt x="170" y="189"/>
                    <a:pt x="170" y="188"/>
                    <a:pt x="170" y="187"/>
                  </a:cubicBezTo>
                  <a:cubicBezTo>
                    <a:pt x="171" y="186"/>
                    <a:pt x="172" y="184"/>
                    <a:pt x="173" y="183"/>
                  </a:cubicBezTo>
                  <a:cubicBezTo>
                    <a:pt x="174" y="182"/>
                    <a:pt x="175" y="181"/>
                    <a:pt x="176" y="180"/>
                  </a:cubicBezTo>
                  <a:cubicBezTo>
                    <a:pt x="177" y="180"/>
                    <a:pt x="177" y="180"/>
                    <a:pt x="178" y="179"/>
                  </a:cubicBezTo>
                  <a:cubicBezTo>
                    <a:pt x="180" y="179"/>
                    <a:pt x="179" y="178"/>
                    <a:pt x="179" y="177"/>
                  </a:cubicBezTo>
                  <a:cubicBezTo>
                    <a:pt x="179" y="174"/>
                    <a:pt x="179" y="172"/>
                    <a:pt x="179" y="170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6" y="159"/>
                    <a:pt x="192" y="154"/>
                    <a:pt x="198" y="151"/>
                  </a:cubicBezTo>
                  <a:cubicBezTo>
                    <a:pt x="199" y="151"/>
                    <a:pt x="203" y="151"/>
                    <a:pt x="203" y="150"/>
                  </a:cubicBezTo>
                  <a:cubicBezTo>
                    <a:pt x="203" y="149"/>
                    <a:pt x="203" y="148"/>
                    <a:pt x="204" y="147"/>
                  </a:cubicBezTo>
                  <a:cubicBezTo>
                    <a:pt x="205" y="146"/>
                    <a:pt x="207" y="146"/>
                    <a:pt x="209" y="146"/>
                  </a:cubicBezTo>
                  <a:cubicBezTo>
                    <a:pt x="211" y="146"/>
                    <a:pt x="213" y="146"/>
                    <a:pt x="216" y="146"/>
                  </a:cubicBezTo>
                  <a:cubicBezTo>
                    <a:pt x="217" y="146"/>
                    <a:pt x="217" y="145"/>
                    <a:pt x="218" y="144"/>
                  </a:cubicBezTo>
                  <a:cubicBezTo>
                    <a:pt x="219" y="143"/>
                    <a:pt x="220" y="142"/>
                    <a:pt x="220" y="140"/>
                  </a:cubicBezTo>
                  <a:cubicBezTo>
                    <a:pt x="222" y="138"/>
                    <a:pt x="222" y="135"/>
                    <a:pt x="222" y="132"/>
                  </a:cubicBezTo>
                  <a:cubicBezTo>
                    <a:pt x="223" y="130"/>
                    <a:pt x="224" y="127"/>
                    <a:pt x="226" y="127"/>
                  </a:cubicBezTo>
                  <a:cubicBezTo>
                    <a:pt x="226" y="124"/>
                    <a:pt x="227" y="122"/>
                    <a:pt x="231" y="123"/>
                  </a:cubicBezTo>
                  <a:cubicBezTo>
                    <a:pt x="231" y="121"/>
                    <a:pt x="231" y="119"/>
                    <a:pt x="233" y="118"/>
                  </a:cubicBezTo>
                  <a:cubicBezTo>
                    <a:pt x="235" y="117"/>
                    <a:pt x="238" y="118"/>
                    <a:pt x="240" y="118"/>
                  </a:cubicBezTo>
                  <a:cubicBezTo>
                    <a:pt x="241" y="116"/>
                    <a:pt x="241" y="114"/>
                    <a:pt x="242" y="113"/>
                  </a:cubicBezTo>
                  <a:cubicBezTo>
                    <a:pt x="244" y="112"/>
                    <a:pt x="250" y="114"/>
                    <a:pt x="250" y="112"/>
                  </a:cubicBezTo>
                  <a:cubicBezTo>
                    <a:pt x="250" y="111"/>
                    <a:pt x="250" y="109"/>
                    <a:pt x="252" y="108"/>
                  </a:cubicBezTo>
                  <a:cubicBezTo>
                    <a:pt x="253" y="108"/>
                    <a:pt x="255" y="108"/>
                    <a:pt x="256" y="108"/>
                  </a:cubicBezTo>
                  <a:cubicBezTo>
                    <a:pt x="258" y="108"/>
                    <a:pt x="260" y="108"/>
                    <a:pt x="262" y="108"/>
                  </a:cubicBezTo>
                  <a:cubicBezTo>
                    <a:pt x="264" y="108"/>
                    <a:pt x="264" y="109"/>
                    <a:pt x="264" y="107"/>
                  </a:cubicBezTo>
                  <a:cubicBezTo>
                    <a:pt x="265" y="106"/>
                    <a:pt x="265" y="106"/>
                    <a:pt x="266" y="105"/>
                  </a:cubicBezTo>
                  <a:cubicBezTo>
                    <a:pt x="267" y="103"/>
                    <a:pt x="269" y="101"/>
                    <a:pt x="269" y="99"/>
                  </a:cubicBezTo>
                  <a:cubicBezTo>
                    <a:pt x="266" y="99"/>
                    <a:pt x="263" y="99"/>
                    <a:pt x="260" y="99"/>
                  </a:cubicBezTo>
                  <a:cubicBezTo>
                    <a:pt x="259" y="99"/>
                    <a:pt x="259" y="99"/>
                    <a:pt x="259" y="100"/>
                  </a:cubicBezTo>
                  <a:cubicBezTo>
                    <a:pt x="259" y="101"/>
                    <a:pt x="258" y="102"/>
                    <a:pt x="258" y="102"/>
                  </a:cubicBezTo>
                  <a:cubicBezTo>
                    <a:pt x="256" y="104"/>
                    <a:pt x="252" y="104"/>
                    <a:pt x="249" y="103"/>
                  </a:cubicBezTo>
                  <a:cubicBezTo>
                    <a:pt x="247" y="102"/>
                    <a:pt x="244" y="99"/>
                    <a:pt x="245" y="96"/>
                  </a:cubicBezTo>
                  <a:cubicBezTo>
                    <a:pt x="246" y="95"/>
                    <a:pt x="248" y="94"/>
                    <a:pt x="250" y="94"/>
                  </a:cubicBezTo>
                  <a:cubicBezTo>
                    <a:pt x="250" y="93"/>
                    <a:pt x="250" y="91"/>
                    <a:pt x="252" y="90"/>
                  </a:cubicBezTo>
                  <a:cubicBezTo>
                    <a:pt x="253" y="89"/>
                    <a:pt x="257" y="90"/>
                    <a:pt x="259" y="90"/>
                  </a:cubicBezTo>
                  <a:cubicBezTo>
                    <a:pt x="259" y="88"/>
                    <a:pt x="259" y="86"/>
                    <a:pt x="261" y="85"/>
                  </a:cubicBezTo>
                  <a:cubicBezTo>
                    <a:pt x="263" y="84"/>
                    <a:pt x="267" y="85"/>
                    <a:pt x="269" y="85"/>
                  </a:cubicBezTo>
                  <a:cubicBezTo>
                    <a:pt x="272" y="85"/>
                    <a:pt x="275" y="85"/>
                    <a:pt x="278" y="85"/>
                  </a:cubicBezTo>
                  <a:cubicBezTo>
                    <a:pt x="284" y="85"/>
                    <a:pt x="291" y="85"/>
                    <a:pt x="297" y="85"/>
                  </a:cubicBezTo>
                  <a:cubicBezTo>
                    <a:pt x="299" y="85"/>
                    <a:pt x="300" y="85"/>
                    <a:pt x="302" y="85"/>
                  </a:cubicBezTo>
                  <a:cubicBezTo>
                    <a:pt x="302" y="84"/>
                    <a:pt x="302" y="83"/>
                    <a:pt x="302" y="82"/>
                  </a:cubicBezTo>
                  <a:cubicBezTo>
                    <a:pt x="303" y="80"/>
                    <a:pt x="304" y="80"/>
                    <a:pt x="306" y="80"/>
                  </a:cubicBezTo>
                  <a:cubicBezTo>
                    <a:pt x="306" y="77"/>
                    <a:pt x="307" y="76"/>
                    <a:pt x="310" y="76"/>
                  </a:cubicBezTo>
                  <a:cubicBezTo>
                    <a:pt x="311" y="75"/>
                    <a:pt x="311" y="75"/>
                    <a:pt x="312" y="74"/>
                  </a:cubicBezTo>
                  <a:cubicBezTo>
                    <a:pt x="312" y="73"/>
                    <a:pt x="313" y="72"/>
                    <a:pt x="314" y="71"/>
                  </a:cubicBezTo>
                  <a:cubicBezTo>
                    <a:pt x="319" y="69"/>
                    <a:pt x="325" y="71"/>
                    <a:pt x="330" y="71"/>
                  </a:cubicBezTo>
                  <a:cubicBezTo>
                    <a:pt x="332" y="71"/>
                    <a:pt x="335" y="71"/>
                    <a:pt x="335" y="70"/>
                  </a:cubicBezTo>
                  <a:cubicBezTo>
                    <a:pt x="335" y="68"/>
                    <a:pt x="335" y="67"/>
                    <a:pt x="335" y="65"/>
                  </a:cubicBezTo>
                  <a:cubicBezTo>
                    <a:pt x="335" y="63"/>
                    <a:pt x="334" y="60"/>
                    <a:pt x="333" y="58"/>
                  </a:cubicBezTo>
                  <a:cubicBezTo>
                    <a:pt x="331" y="56"/>
                    <a:pt x="330" y="53"/>
                    <a:pt x="330" y="51"/>
                  </a:cubicBezTo>
                  <a:cubicBezTo>
                    <a:pt x="330" y="46"/>
                    <a:pt x="330" y="42"/>
                    <a:pt x="330" y="38"/>
                  </a:cubicBezTo>
                  <a:cubicBezTo>
                    <a:pt x="327" y="38"/>
                    <a:pt x="326" y="41"/>
                    <a:pt x="324" y="42"/>
                  </a:cubicBezTo>
                  <a:cubicBezTo>
                    <a:pt x="321" y="43"/>
                    <a:pt x="318" y="42"/>
                    <a:pt x="316" y="42"/>
                  </a:cubicBezTo>
                  <a:cubicBezTo>
                    <a:pt x="313" y="41"/>
                    <a:pt x="311" y="40"/>
                    <a:pt x="311" y="38"/>
                  </a:cubicBezTo>
                  <a:cubicBezTo>
                    <a:pt x="311" y="35"/>
                    <a:pt x="312" y="32"/>
                    <a:pt x="316" y="33"/>
                  </a:cubicBezTo>
                  <a:cubicBezTo>
                    <a:pt x="316" y="32"/>
                    <a:pt x="316" y="31"/>
                    <a:pt x="316" y="29"/>
                  </a:cubicBezTo>
                  <a:cubicBezTo>
                    <a:pt x="316" y="28"/>
                    <a:pt x="315" y="28"/>
                    <a:pt x="313" y="28"/>
                  </a:cubicBezTo>
                  <a:cubicBezTo>
                    <a:pt x="311" y="28"/>
                    <a:pt x="308" y="28"/>
                    <a:pt x="305" y="28"/>
                  </a:cubicBezTo>
                  <a:cubicBezTo>
                    <a:pt x="303" y="28"/>
                    <a:pt x="300" y="28"/>
                    <a:pt x="298" y="28"/>
                  </a:cubicBezTo>
                  <a:cubicBezTo>
                    <a:pt x="297" y="28"/>
                    <a:pt x="296" y="28"/>
                    <a:pt x="295" y="28"/>
                  </a:cubicBezTo>
                  <a:cubicBezTo>
                    <a:pt x="293" y="28"/>
                    <a:pt x="292" y="28"/>
                    <a:pt x="291" y="30"/>
                  </a:cubicBezTo>
                  <a:cubicBezTo>
                    <a:pt x="290" y="33"/>
                    <a:pt x="288" y="36"/>
                    <a:pt x="285" y="37"/>
                  </a:cubicBezTo>
                  <a:cubicBezTo>
                    <a:pt x="282" y="38"/>
                    <a:pt x="279" y="38"/>
                    <a:pt x="277" y="38"/>
                  </a:cubicBezTo>
                  <a:cubicBezTo>
                    <a:pt x="274" y="38"/>
                    <a:pt x="271" y="38"/>
                    <a:pt x="269" y="38"/>
                  </a:cubicBezTo>
                  <a:cubicBezTo>
                    <a:pt x="269" y="41"/>
                    <a:pt x="270" y="47"/>
                    <a:pt x="267" y="50"/>
                  </a:cubicBezTo>
                  <a:cubicBezTo>
                    <a:pt x="267" y="51"/>
                    <a:pt x="266" y="51"/>
                    <a:pt x="265" y="51"/>
                  </a:cubicBezTo>
                  <a:cubicBezTo>
                    <a:pt x="264" y="52"/>
                    <a:pt x="264" y="52"/>
                    <a:pt x="264" y="54"/>
                  </a:cubicBezTo>
                  <a:cubicBezTo>
                    <a:pt x="264" y="56"/>
                    <a:pt x="264" y="58"/>
                    <a:pt x="262" y="60"/>
                  </a:cubicBezTo>
                  <a:cubicBezTo>
                    <a:pt x="260" y="61"/>
                    <a:pt x="258" y="61"/>
                    <a:pt x="256" y="61"/>
                  </a:cubicBezTo>
                  <a:cubicBezTo>
                    <a:pt x="254" y="61"/>
                    <a:pt x="252" y="62"/>
                    <a:pt x="250" y="63"/>
                  </a:cubicBezTo>
                  <a:cubicBezTo>
                    <a:pt x="247" y="66"/>
                    <a:pt x="245" y="70"/>
                    <a:pt x="241" y="71"/>
                  </a:cubicBezTo>
                  <a:cubicBezTo>
                    <a:pt x="240" y="71"/>
                    <a:pt x="241" y="73"/>
                    <a:pt x="239" y="74"/>
                  </a:cubicBezTo>
                  <a:cubicBezTo>
                    <a:pt x="238" y="75"/>
                    <a:pt x="236" y="76"/>
                    <a:pt x="234" y="75"/>
                  </a:cubicBezTo>
                  <a:cubicBezTo>
                    <a:pt x="233" y="75"/>
                    <a:pt x="231" y="74"/>
                    <a:pt x="231" y="72"/>
                  </a:cubicBezTo>
                  <a:cubicBezTo>
                    <a:pt x="231" y="70"/>
                    <a:pt x="233" y="69"/>
                    <a:pt x="234" y="67"/>
                  </a:cubicBezTo>
                  <a:cubicBezTo>
                    <a:pt x="235" y="63"/>
                    <a:pt x="232" y="60"/>
                    <a:pt x="231" y="57"/>
                  </a:cubicBezTo>
                  <a:cubicBezTo>
                    <a:pt x="231" y="53"/>
                    <a:pt x="230" y="46"/>
                    <a:pt x="236" y="47"/>
                  </a:cubicBezTo>
                  <a:cubicBezTo>
                    <a:pt x="236" y="46"/>
                    <a:pt x="236" y="45"/>
                    <a:pt x="236" y="44"/>
                  </a:cubicBezTo>
                  <a:cubicBezTo>
                    <a:pt x="235" y="42"/>
                    <a:pt x="236" y="42"/>
                    <a:pt x="237" y="42"/>
                  </a:cubicBezTo>
                  <a:cubicBezTo>
                    <a:pt x="238" y="42"/>
                    <a:pt x="238" y="42"/>
                    <a:pt x="239" y="42"/>
                  </a:cubicBezTo>
                  <a:cubicBezTo>
                    <a:pt x="241" y="42"/>
                    <a:pt x="240" y="42"/>
                    <a:pt x="240" y="40"/>
                  </a:cubicBezTo>
                  <a:cubicBezTo>
                    <a:pt x="240" y="38"/>
                    <a:pt x="240" y="37"/>
                    <a:pt x="240" y="35"/>
                  </a:cubicBezTo>
                  <a:cubicBezTo>
                    <a:pt x="240" y="32"/>
                    <a:pt x="240" y="27"/>
                    <a:pt x="245" y="28"/>
                  </a:cubicBezTo>
                  <a:cubicBezTo>
                    <a:pt x="245" y="25"/>
                    <a:pt x="246" y="23"/>
                    <a:pt x="250" y="24"/>
                  </a:cubicBezTo>
                  <a:cubicBezTo>
                    <a:pt x="252" y="24"/>
                    <a:pt x="255" y="24"/>
                    <a:pt x="257" y="24"/>
                  </a:cubicBezTo>
                  <a:cubicBezTo>
                    <a:pt x="258" y="24"/>
                    <a:pt x="259" y="24"/>
                    <a:pt x="260" y="24"/>
                  </a:cubicBezTo>
                  <a:cubicBezTo>
                    <a:pt x="262" y="24"/>
                    <a:pt x="264" y="24"/>
                    <a:pt x="264" y="23"/>
                  </a:cubicBezTo>
                  <a:cubicBezTo>
                    <a:pt x="264" y="19"/>
                    <a:pt x="266" y="19"/>
                    <a:pt x="270" y="19"/>
                  </a:cubicBezTo>
                  <a:cubicBezTo>
                    <a:pt x="272" y="19"/>
                    <a:pt x="275" y="19"/>
                    <a:pt x="277" y="19"/>
                  </a:cubicBezTo>
                  <a:cubicBezTo>
                    <a:pt x="279" y="19"/>
                    <a:pt x="278" y="19"/>
                    <a:pt x="278" y="17"/>
                  </a:cubicBezTo>
                  <a:cubicBezTo>
                    <a:pt x="278" y="17"/>
                    <a:pt x="279" y="16"/>
                    <a:pt x="279" y="15"/>
                  </a:cubicBezTo>
                  <a:cubicBezTo>
                    <a:pt x="280" y="14"/>
                    <a:pt x="281" y="14"/>
                    <a:pt x="283" y="14"/>
                  </a:cubicBezTo>
                  <a:cubicBezTo>
                    <a:pt x="284" y="13"/>
                    <a:pt x="284" y="12"/>
                    <a:pt x="285" y="11"/>
                  </a:cubicBezTo>
                  <a:cubicBezTo>
                    <a:pt x="286" y="9"/>
                    <a:pt x="287" y="6"/>
                    <a:pt x="287" y="4"/>
                  </a:cubicBezTo>
                  <a:cubicBezTo>
                    <a:pt x="286" y="0"/>
                    <a:pt x="283" y="0"/>
                    <a:pt x="280" y="0"/>
                  </a:cubicBezTo>
                  <a:cubicBezTo>
                    <a:pt x="278" y="0"/>
                    <a:pt x="276" y="0"/>
                    <a:pt x="273" y="0"/>
                  </a:cubicBezTo>
                  <a:cubicBezTo>
                    <a:pt x="270" y="0"/>
                    <a:pt x="269" y="0"/>
                    <a:pt x="266" y="1"/>
                  </a:cubicBezTo>
                  <a:cubicBezTo>
                    <a:pt x="237" y="17"/>
                    <a:pt x="209" y="34"/>
                    <a:pt x="182" y="53"/>
                  </a:cubicBezTo>
                  <a:cubicBezTo>
                    <a:pt x="130" y="90"/>
                    <a:pt x="83" y="135"/>
                    <a:pt x="45" y="186"/>
                  </a:cubicBezTo>
                  <a:cubicBezTo>
                    <a:pt x="30" y="207"/>
                    <a:pt x="17" y="228"/>
                    <a:pt x="5" y="250"/>
                  </a:cubicBezTo>
                  <a:cubicBezTo>
                    <a:pt x="7" y="250"/>
                    <a:pt x="11" y="249"/>
                    <a:pt x="13" y="252"/>
                  </a:cubicBezTo>
                  <a:cubicBezTo>
                    <a:pt x="14" y="254"/>
                    <a:pt x="14" y="256"/>
                    <a:pt x="12" y="258"/>
                  </a:cubicBezTo>
                  <a:cubicBezTo>
                    <a:pt x="11" y="259"/>
                    <a:pt x="9" y="259"/>
                    <a:pt x="9" y="261"/>
                  </a:cubicBezTo>
                  <a:cubicBezTo>
                    <a:pt x="9" y="263"/>
                    <a:pt x="9" y="265"/>
                    <a:pt x="9" y="268"/>
                  </a:cubicBezTo>
                  <a:cubicBezTo>
                    <a:pt x="9" y="271"/>
                    <a:pt x="9" y="274"/>
                    <a:pt x="5" y="273"/>
                  </a:cubicBezTo>
                  <a:cubicBezTo>
                    <a:pt x="5" y="277"/>
                    <a:pt x="6" y="284"/>
                    <a:pt x="0" y="283"/>
                  </a:cubicBezTo>
                  <a:cubicBezTo>
                    <a:pt x="0" y="295"/>
                    <a:pt x="0" y="307"/>
                    <a:pt x="0" y="320"/>
                  </a:cubicBezTo>
                  <a:cubicBezTo>
                    <a:pt x="0" y="326"/>
                    <a:pt x="0" y="332"/>
                    <a:pt x="0" y="338"/>
                  </a:cubicBezTo>
                  <a:cubicBezTo>
                    <a:pt x="0" y="340"/>
                    <a:pt x="0" y="341"/>
                    <a:pt x="0" y="343"/>
                  </a:cubicBezTo>
                  <a:cubicBezTo>
                    <a:pt x="0" y="345"/>
                    <a:pt x="1" y="344"/>
                    <a:pt x="2" y="345"/>
                  </a:cubicBezTo>
                  <a:cubicBezTo>
                    <a:pt x="4" y="345"/>
                    <a:pt x="5" y="347"/>
                    <a:pt x="7" y="348"/>
                  </a:cubicBezTo>
                  <a:cubicBezTo>
                    <a:pt x="10" y="350"/>
                    <a:pt x="13" y="349"/>
                    <a:pt x="16" y="351"/>
                  </a:cubicBezTo>
                  <a:cubicBezTo>
                    <a:pt x="18" y="351"/>
                    <a:pt x="18" y="352"/>
                    <a:pt x="19" y="354"/>
                  </a:cubicBezTo>
                  <a:cubicBezTo>
                    <a:pt x="19" y="355"/>
                    <a:pt x="19" y="356"/>
                    <a:pt x="19" y="356"/>
                  </a:cubicBezTo>
                  <a:cubicBezTo>
                    <a:pt x="19" y="359"/>
                    <a:pt x="19" y="358"/>
                    <a:pt x="20" y="359"/>
                  </a:cubicBezTo>
                  <a:cubicBezTo>
                    <a:pt x="24" y="360"/>
                    <a:pt x="26" y="364"/>
                    <a:pt x="28" y="368"/>
                  </a:cubicBezTo>
                  <a:cubicBezTo>
                    <a:pt x="32" y="368"/>
                    <a:pt x="39" y="367"/>
                    <a:pt x="38" y="373"/>
                  </a:cubicBezTo>
                  <a:cubicBezTo>
                    <a:pt x="41" y="373"/>
                    <a:pt x="43" y="374"/>
                    <a:pt x="42" y="377"/>
                  </a:cubicBezTo>
                  <a:cubicBezTo>
                    <a:pt x="44" y="377"/>
                    <a:pt x="46" y="378"/>
                    <a:pt x="47" y="380"/>
                  </a:cubicBezTo>
                  <a:cubicBezTo>
                    <a:pt x="48" y="382"/>
                    <a:pt x="47" y="384"/>
                    <a:pt x="48" y="386"/>
                  </a:cubicBezTo>
                  <a:cubicBezTo>
                    <a:pt x="50" y="388"/>
                    <a:pt x="51" y="389"/>
                    <a:pt x="52" y="391"/>
                  </a:cubicBezTo>
                  <a:cubicBezTo>
                    <a:pt x="54" y="392"/>
                    <a:pt x="55" y="393"/>
                    <a:pt x="56" y="395"/>
                  </a:cubicBezTo>
                  <a:cubicBezTo>
                    <a:pt x="57" y="399"/>
                    <a:pt x="56" y="404"/>
                    <a:pt x="56" y="408"/>
                  </a:cubicBezTo>
                  <a:cubicBezTo>
                    <a:pt x="56" y="409"/>
                    <a:pt x="56" y="410"/>
                    <a:pt x="56" y="411"/>
                  </a:cubicBezTo>
                  <a:cubicBezTo>
                    <a:pt x="56" y="412"/>
                    <a:pt x="56" y="413"/>
                    <a:pt x="56" y="414"/>
                  </a:cubicBezTo>
                  <a:cubicBezTo>
                    <a:pt x="56" y="415"/>
                    <a:pt x="57" y="415"/>
                    <a:pt x="58" y="415"/>
                  </a:cubicBezTo>
                  <a:cubicBezTo>
                    <a:pt x="60" y="416"/>
                    <a:pt x="62" y="417"/>
                    <a:pt x="61" y="420"/>
                  </a:cubicBezTo>
                  <a:cubicBezTo>
                    <a:pt x="64" y="420"/>
                    <a:pt x="67" y="420"/>
                    <a:pt x="69" y="420"/>
                  </a:cubicBezTo>
                  <a:cubicBezTo>
                    <a:pt x="71" y="420"/>
                    <a:pt x="72" y="420"/>
                    <a:pt x="73" y="420"/>
                  </a:cubicBezTo>
                  <a:cubicBezTo>
                    <a:pt x="75" y="420"/>
                    <a:pt x="75" y="420"/>
                    <a:pt x="75" y="419"/>
                  </a:cubicBezTo>
                  <a:cubicBezTo>
                    <a:pt x="77" y="415"/>
                    <a:pt x="80" y="417"/>
                    <a:pt x="80" y="420"/>
                  </a:cubicBezTo>
                  <a:cubicBezTo>
                    <a:pt x="80" y="422"/>
                    <a:pt x="80" y="425"/>
                    <a:pt x="80" y="428"/>
                  </a:cubicBezTo>
                  <a:cubicBezTo>
                    <a:pt x="80" y="430"/>
                    <a:pt x="82" y="430"/>
                    <a:pt x="83" y="431"/>
                  </a:cubicBezTo>
                  <a:cubicBezTo>
                    <a:pt x="86" y="434"/>
                    <a:pt x="85" y="440"/>
                    <a:pt x="85" y="443"/>
                  </a:cubicBezTo>
                  <a:cubicBezTo>
                    <a:pt x="93" y="440"/>
                    <a:pt x="93" y="466"/>
                    <a:pt x="85" y="462"/>
                  </a:cubicBezTo>
                  <a:cubicBezTo>
                    <a:pt x="85" y="467"/>
                    <a:pt x="85" y="472"/>
                    <a:pt x="85" y="476"/>
                  </a:cubicBezTo>
                  <a:cubicBezTo>
                    <a:pt x="84" y="479"/>
                    <a:pt x="84" y="482"/>
                    <a:pt x="80" y="481"/>
                  </a:cubicBezTo>
                  <a:cubicBezTo>
                    <a:pt x="80" y="485"/>
                    <a:pt x="77" y="486"/>
                    <a:pt x="76" y="489"/>
                  </a:cubicBezTo>
                  <a:cubicBezTo>
                    <a:pt x="74" y="492"/>
                    <a:pt x="75" y="496"/>
                    <a:pt x="71" y="495"/>
                  </a:cubicBezTo>
                  <a:cubicBezTo>
                    <a:pt x="71" y="497"/>
                    <a:pt x="71" y="500"/>
                    <a:pt x="71" y="502"/>
                  </a:cubicBezTo>
                  <a:cubicBezTo>
                    <a:pt x="71" y="504"/>
                    <a:pt x="70" y="509"/>
                    <a:pt x="71" y="509"/>
                  </a:cubicBezTo>
                  <a:cubicBezTo>
                    <a:pt x="74" y="510"/>
                    <a:pt x="75" y="512"/>
                    <a:pt x="75" y="514"/>
                  </a:cubicBezTo>
                  <a:cubicBezTo>
                    <a:pt x="75" y="515"/>
                    <a:pt x="74" y="516"/>
                    <a:pt x="73" y="517"/>
                  </a:cubicBezTo>
                  <a:cubicBezTo>
                    <a:pt x="73" y="518"/>
                    <a:pt x="72" y="518"/>
                    <a:pt x="72" y="518"/>
                  </a:cubicBezTo>
                  <a:cubicBezTo>
                    <a:pt x="70" y="519"/>
                    <a:pt x="71" y="519"/>
                    <a:pt x="71" y="521"/>
                  </a:cubicBezTo>
                  <a:cubicBezTo>
                    <a:pt x="71" y="524"/>
                    <a:pt x="71" y="529"/>
                    <a:pt x="66" y="528"/>
                  </a:cubicBezTo>
                  <a:cubicBezTo>
                    <a:pt x="66" y="532"/>
                    <a:pt x="66" y="537"/>
                    <a:pt x="66" y="541"/>
                  </a:cubicBezTo>
                  <a:cubicBezTo>
                    <a:pt x="66" y="543"/>
                    <a:pt x="65" y="547"/>
                    <a:pt x="67" y="547"/>
                  </a:cubicBezTo>
                  <a:cubicBezTo>
                    <a:pt x="68" y="548"/>
                    <a:pt x="70" y="549"/>
                    <a:pt x="71" y="550"/>
                  </a:cubicBezTo>
                  <a:cubicBezTo>
                    <a:pt x="78" y="554"/>
                    <a:pt x="79" y="560"/>
                    <a:pt x="83" y="567"/>
                  </a:cubicBezTo>
                  <a:cubicBezTo>
                    <a:pt x="84" y="570"/>
                    <a:pt x="86" y="573"/>
                    <a:pt x="88" y="576"/>
                  </a:cubicBezTo>
                  <a:cubicBezTo>
                    <a:pt x="88" y="577"/>
                    <a:pt x="89" y="578"/>
                    <a:pt x="89" y="579"/>
                  </a:cubicBezTo>
                  <a:cubicBezTo>
                    <a:pt x="90" y="580"/>
                    <a:pt x="90" y="580"/>
                    <a:pt x="91" y="580"/>
                  </a:cubicBezTo>
                  <a:cubicBezTo>
                    <a:pt x="92" y="580"/>
                    <a:pt x="93" y="581"/>
                    <a:pt x="94" y="582"/>
                  </a:cubicBezTo>
                  <a:cubicBezTo>
                    <a:pt x="95" y="583"/>
                    <a:pt x="94" y="586"/>
                    <a:pt x="94" y="587"/>
                  </a:cubicBezTo>
                  <a:cubicBezTo>
                    <a:pt x="94" y="588"/>
                    <a:pt x="94" y="589"/>
                    <a:pt x="95" y="589"/>
                  </a:cubicBezTo>
                  <a:cubicBezTo>
                    <a:pt x="96" y="590"/>
                    <a:pt x="96" y="590"/>
                    <a:pt x="97" y="590"/>
                  </a:cubicBezTo>
                  <a:cubicBezTo>
                    <a:pt x="100" y="591"/>
                    <a:pt x="99" y="596"/>
                    <a:pt x="99" y="599"/>
                  </a:cubicBezTo>
                  <a:cubicBezTo>
                    <a:pt x="108" y="598"/>
                    <a:pt x="103" y="616"/>
                    <a:pt x="103" y="621"/>
                  </a:cubicBezTo>
                  <a:cubicBezTo>
                    <a:pt x="103" y="622"/>
                    <a:pt x="104" y="623"/>
                    <a:pt x="104" y="624"/>
                  </a:cubicBezTo>
                  <a:cubicBezTo>
                    <a:pt x="104" y="625"/>
                    <a:pt x="104" y="626"/>
                    <a:pt x="104" y="627"/>
                  </a:cubicBezTo>
                  <a:cubicBezTo>
                    <a:pt x="104" y="627"/>
                    <a:pt x="105" y="628"/>
                    <a:pt x="106" y="628"/>
                  </a:cubicBezTo>
                  <a:cubicBezTo>
                    <a:pt x="109" y="629"/>
                    <a:pt x="111" y="632"/>
                    <a:pt x="112" y="634"/>
                  </a:cubicBezTo>
                  <a:cubicBezTo>
                    <a:pt x="113" y="636"/>
                    <a:pt x="113" y="637"/>
                    <a:pt x="113" y="639"/>
                  </a:cubicBezTo>
                  <a:cubicBezTo>
                    <a:pt x="113" y="640"/>
                    <a:pt x="113" y="641"/>
                    <a:pt x="114" y="642"/>
                  </a:cubicBezTo>
                  <a:cubicBezTo>
                    <a:pt x="114" y="642"/>
                    <a:pt x="115" y="642"/>
                    <a:pt x="115" y="642"/>
                  </a:cubicBezTo>
                  <a:cubicBezTo>
                    <a:pt x="118" y="644"/>
                    <a:pt x="118" y="648"/>
                    <a:pt x="118" y="651"/>
                  </a:cubicBezTo>
                  <a:cubicBezTo>
                    <a:pt x="122" y="651"/>
                    <a:pt x="127" y="651"/>
                    <a:pt x="132" y="651"/>
                  </a:cubicBezTo>
                  <a:cubicBezTo>
                    <a:pt x="133" y="651"/>
                    <a:pt x="135" y="651"/>
                    <a:pt x="136" y="652"/>
                  </a:cubicBezTo>
                  <a:cubicBezTo>
                    <a:pt x="137" y="653"/>
                    <a:pt x="137" y="655"/>
                    <a:pt x="137" y="657"/>
                  </a:cubicBezTo>
                  <a:cubicBezTo>
                    <a:pt x="137" y="659"/>
                    <a:pt x="137" y="661"/>
                    <a:pt x="137" y="664"/>
                  </a:cubicBezTo>
                  <a:cubicBezTo>
                    <a:pt x="137" y="666"/>
                    <a:pt x="137" y="665"/>
                    <a:pt x="139" y="665"/>
                  </a:cubicBezTo>
                  <a:cubicBezTo>
                    <a:pt x="140" y="665"/>
                    <a:pt x="141" y="665"/>
                    <a:pt x="142" y="665"/>
                  </a:cubicBezTo>
                  <a:cubicBezTo>
                    <a:pt x="144" y="666"/>
                    <a:pt x="148" y="665"/>
                    <a:pt x="150" y="667"/>
                  </a:cubicBezTo>
                  <a:cubicBezTo>
                    <a:pt x="150" y="668"/>
                    <a:pt x="151" y="668"/>
                    <a:pt x="151" y="669"/>
                  </a:cubicBezTo>
                  <a:cubicBezTo>
                    <a:pt x="151" y="670"/>
                    <a:pt x="152" y="670"/>
                    <a:pt x="153" y="670"/>
                  </a:cubicBezTo>
                  <a:cubicBezTo>
                    <a:pt x="155" y="670"/>
                    <a:pt x="156" y="669"/>
                    <a:pt x="158" y="670"/>
                  </a:cubicBezTo>
                  <a:cubicBezTo>
                    <a:pt x="160" y="670"/>
                    <a:pt x="160" y="672"/>
                    <a:pt x="161" y="674"/>
                  </a:cubicBezTo>
                  <a:cubicBezTo>
                    <a:pt x="161" y="679"/>
                    <a:pt x="160" y="684"/>
                    <a:pt x="160" y="690"/>
                  </a:cubicBezTo>
                  <a:cubicBezTo>
                    <a:pt x="160" y="691"/>
                    <a:pt x="160" y="692"/>
                    <a:pt x="160" y="693"/>
                  </a:cubicBezTo>
                  <a:cubicBezTo>
                    <a:pt x="160" y="694"/>
                    <a:pt x="159" y="698"/>
                    <a:pt x="161" y="698"/>
                  </a:cubicBezTo>
                  <a:cubicBezTo>
                    <a:pt x="166" y="698"/>
                    <a:pt x="165" y="701"/>
                    <a:pt x="165" y="705"/>
                  </a:cubicBezTo>
                  <a:cubicBezTo>
                    <a:pt x="165" y="706"/>
                    <a:pt x="164" y="707"/>
                    <a:pt x="166" y="707"/>
                  </a:cubicBezTo>
                  <a:cubicBezTo>
                    <a:pt x="166" y="707"/>
                    <a:pt x="167" y="708"/>
                    <a:pt x="168" y="708"/>
                  </a:cubicBezTo>
                  <a:cubicBezTo>
                    <a:pt x="169" y="708"/>
                    <a:pt x="170" y="709"/>
                    <a:pt x="170" y="710"/>
                  </a:cubicBezTo>
                  <a:cubicBezTo>
                    <a:pt x="170" y="712"/>
                    <a:pt x="170" y="715"/>
                    <a:pt x="170" y="717"/>
                  </a:cubicBezTo>
                  <a:cubicBezTo>
                    <a:pt x="171" y="717"/>
                    <a:pt x="172" y="718"/>
                    <a:pt x="173" y="719"/>
                  </a:cubicBezTo>
                  <a:cubicBezTo>
                    <a:pt x="175" y="721"/>
                    <a:pt x="175" y="724"/>
                    <a:pt x="175" y="726"/>
                  </a:cubicBezTo>
                  <a:cubicBezTo>
                    <a:pt x="174" y="730"/>
                    <a:pt x="174" y="733"/>
                    <a:pt x="174" y="737"/>
                  </a:cubicBezTo>
                  <a:cubicBezTo>
                    <a:pt x="174" y="747"/>
                    <a:pt x="174" y="756"/>
                    <a:pt x="174" y="766"/>
                  </a:cubicBezTo>
                  <a:cubicBezTo>
                    <a:pt x="174" y="769"/>
                    <a:pt x="174" y="771"/>
                    <a:pt x="174" y="773"/>
                  </a:cubicBezTo>
                  <a:cubicBezTo>
                    <a:pt x="176" y="773"/>
                    <a:pt x="177" y="774"/>
                    <a:pt x="178" y="774"/>
                  </a:cubicBezTo>
                  <a:cubicBezTo>
                    <a:pt x="179" y="775"/>
                    <a:pt x="179" y="777"/>
                    <a:pt x="179" y="778"/>
                  </a:cubicBezTo>
                  <a:cubicBezTo>
                    <a:pt x="179" y="779"/>
                    <a:pt x="179" y="780"/>
                    <a:pt x="179" y="782"/>
                  </a:cubicBezTo>
                  <a:cubicBezTo>
                    <a:pt x="179" y="783"/>
                    <a:pt x="180" y="783"/>
                    <a:pt x="181" y="784"/>
                  </a:cubicBezTo>
                  <a:cubicBezTo>
                    <a:pt x="184" y="785"/>
                    <a:pt x="184" y="788"/>
                    <a:pt x="184" y="791"/>
                  </a:cubicBezTo>
                  <a:cubicBezTo>
                    <a:pt x="183" y="796"/>
                    <a:pt x="184" y="801"/>
                    <a:pt x="184" y="806"/>
                  </a:cubicBezTo>
                  <a:cubicBezTo>
                    <a:pt x="189" y="806"/>
                    <a:pt x="189" y="812"/>
                    <a:pt x="189" y="816"/>
                  </a:cubicBezTo>
                  <a:cubicBezTo>
                    <a:pt x="189" y="818"/>
                    <a:pt x="188" y="821"/>
                    <a:pt x="188" y="823"/>
                  </a:cubicBezTo>
                  <a:cubicBezTo>
                    <a:pt x="188" y="826"/>
                    <a:pt x="189" y="828"/>
                    <a:pt x="188" y="831"/>
                  </a:cubicBezTo>
                  <a:cubicBezTo>
                    <a:pt x="188" y="836"/>
                    <a:pt x="190" y="840"/>
                    <a:pt x="194" y="843"/>
                  </a:cubicBezTo>
                  <a:cubicBezTo>
                    <a:pt x="198" y="846"/>
                    <a:pt x="202" y="849"/>
                    <a:pt x="203" y="853"/>
                  </a:cubicBezTo>
                  <a:cubicBezTo>
                    <a:pt x="206" y="854"/>
                    <a:pt x="208" y="855"/>
                    <a:pt x="207" y="858"/>
                  </a:cubicBezTo>
                  <a:cubicBezTo>
                    <a:pt x="208" y="861"/>
                    <a:pt x="211" y="863"/>
                    <a:pt x="212" y="866"/>
                  </a:cubicBezTo>
                  <a:cubicBezTo>
                    <a:pt x="212" y="867"/>
                    <a:pt x="212" y="868"/>
                    <a:pt x="213" y="868"/>
                  </a:cubicBezTo>
                  <a:cubicBezTo>
                    <a:pt x="213" y="868"/>
                    <a:pt x="214" y="868"/>
                    <a:pt x="215" y="868"/>
                  </a:cubicBezTo>
                  <a:cubicBezTo>
                    <a:pt x="216" y="868"/>
                    <a:pt x="217" y="869"/>
                    <a:pt x="217" y="871"/>
                  </a:cubicBezTo>
                  <a:cubicBezTo>
                    <a:pt x="217" y="874"/>
                    <a:pt x="218" y="876"/>
                    <a:pt x="220" y="879"/>
                  </a:cubicBezTo>
                  <a:cubicBezTo>
                    <a:pt x="224" y="883"/>
                    <a:pt x="230" y="885"/>
                    <a:pt x="231" y="891"/>
                  </a:cubicBezTo>
                  <a:cubicBezTo>
                    <a:pt x="233" y="891"/>
                    <a:pt x="235" y="893"/>
                    <a:pt x="234" y="895"/>
                  </a:cubicBezTo>
                  <a:cubicBezTo>
                    <a:pt x="233" y="895"/>
                    <a:pt x="232" y="896"/>
                    <a:pt x="232" y="896"/>
                  </a:cubicBezTo>
                  <a:cubicBezTo>
                    <a:pt x="230" y="896"/>
                    <a:pt x="231" y="897"/>
                    <a:pt x="231" y="898"/>
                  </a:cubicBezTo>
                  <a:cubicBezTo>
                    <a:pt x="231" y="900"/>
                    <a:pt x="230" y="900"/>
                    <a:pt x="232" y="901"/>
                  </a:cubicBezTo>
                  <a:cubicBezTo>
                    <a:pt x="233" y="902"/>
                    <a:pt x="234" y="902"/>
                    <a:pt x="235" y="903"/>
                  </a:cubicBezTo>
                  <a:cubicBezTo>
                    <a:pt x="237" y="904"/>
                    <a:pt x="238" y="905"/>
                    <a:pt x="240" y="908"/>
                  </a:cubicBezTo>
                  <a:cubicBezTo>
                    <a:pt x="240" y="909"/>
                    <a:pt x="240" y="910"/>
                    <a:pt x="242" y="911"/>
                  </a:cubicBezTo>
                  <a:cubicBezTo>
                    <a:pt x="243" y="911"/>
                    <a:pt x="244" y="912"/>
                    <a:pt x="244" y="913"/>
                  </a:cubicBezTo>
                  <a:cubicBezTo>
                    <a:pt x="247" y="914"/>
                    <a:pt x="249" y="915"/>
                    <a:pt x="251" y="915"/>
                  </a:cubicBezTo>
                  <a:cubicBezTo>
                    <a:pt x="254" y="915"/>
                    <a:pt x="255" y="917"/>
                    <a:pt x="255" y="920"/>
                  </a:cubicBezTo>
                  <a:cubicBezTo>
                    <a:pt x="258" y="920"/>
                    <a:pt x="265" y="919"/>
                    <a:pt x="264" y="924"/>
                  </a:cubicBezTo>
                  <a:cubicBezTo>
                    <a:pt x="265" y="924"/>
                    <a:pt x="274" y="926"/>
                    <a:pt x="273" y="922"/>
                  </a:cubicBezTo>
                  <a:cubicBezTo>
                    <a:pt x="272" y="920"/>
                    <a:pt x="270" y="918"/>
                    <a:pt x="268" y="915"/>
                  </a:cubicBezTo>
                  <a:cubicBezTo>
                    <a:pt x="267" y="912"/>
                    <a:pt x="268" y="911"/>
                    <a:pt x="272" y="910"/>
                  </a:cubicBezTo>
                  <a:cubicBezTo>
                    <a:pt x="272" y="910"/>
                    <a:pt x="273" y="910"/>
                    <a:pt x="273" y="910"/>
                  </a:cubicBezTo>
                  <a:cubicBezTo>
                    <a:pt x="273" y="909"/>
                    <a:pt x="274" y="908"/>
                    <a:pt x="274" y="907"/>
                  </a:cubicBezTo>
                  <a:cubicBezTo>
                    <a:pt x="273" y="906"/>
                    <a:pt x="273" y="904"/>
                    <a:pt x="272" y="903"/>
                  </a:cubicBezTo>
                  <a:cubicBezTo>
                    <a:pt x="270" y="900"/>
                    <a:pt x="267" y="901"/>
                    <a:pt x="265" y="900"/>
                  </a:cubicBezTo>
                  <a:cubicBezTo>
                    <a:pt x="264" y="899"/>
                    <a:pt x="264" y="897"/>
                    <a:pt x="264" y="896"/>
                  </a:cubicBezTo>
                  <a:cubicBezTo>
                    <a:pt x="264" y="894"/>
                    <a:pt x="264" y="891"/>
                    <a:pt x="264" y="889"/>
                  </a:cubicBezTo>
                  <a:cubicBezTo>
                    <a:pt x="264" y="888"/>
                    <a:pt x="265" y="887"/>
                    <a:pt x="263" y="886"/>
                  </a:cubicBezTo>
                  <a:cubicBezTo>
                    <a:pt x="263" y="886"/>
                    <a:pt x="262" y="886"/>
                    <a:pt x="261" y="886"/>
                  </a:cubicBezTo>
                  <a:cubicBezTo>
                    <a:pt x="260" y="886"/>
                    <a:pt x="259" y="884"/>
                    <a:pt x="259" y="883"/>
                  </a:cubicBezTo>
                  <a:cubicBezTo>
                    <a:pt x="259" y="878"/>
                    <a:pt x="259" y="873"/>
                    <a:pt x="259" y="869"/>
                  </a:cubicBezTo>
                  <a:cubicBezTo>
                    <a:pt x="259" y="865"/>
                    <a:pt x="256" y="864"/>
                    <a:pt x="255" y="861"/>
                  </a:cubicBezTo>
                  <a:cubicBezTo>
                    <a:pt x="255" y="860"/>
                    <a:pt x="255" y="859"/>
                    <a:pt x="255" y="858"/>
                  </a:cubicBezTo>
                  <a:cubicBezTo>
                    <a:pt x="254" y="858"/>
                    <a:pt x="253" y="858"/>
                    <a:pt x="253" y="857"/>
                  </a:cubicBezTo>
                  <a:cubicBezTo>
                    <a:pt x="252" y="857"/>
                    <a:pt x="251" y="856"/>
                    <a:pt x="250" y="855"/>
                  </a:cubicBezTo>
                  <a:cubicBezTo>
                    <a:pt x="250" y="853"/>
                    <a:pt x="250" y="851"/>
                    <a:pt x="250" y="850"/>
                  </a:cubicBezTo>
                  <a:cubicBezTo>
                    <a:pt x="250" y="848"/>
                    <a:pt x="254" y="849"/>
                    <a:pt x="255" y="849"/>
                  </a:cubicBezTo>
                  <a:cubicBezTo>
                    <a:pt x="258" y="847"/>
                    <a:pt x="259" y="844"/>
                    <a:pt x="260" y="841"/>
                  </a:cubicBezTo>
                  <a:cubicBezTo>
                    <a:pt x="260" y="838"/>
                    <a:pt x="261" y="836"/>
                    <a:pt x="263" y="834"/>
                  </a:cubicBezTo>
                  <a:cubicBezTo>
                    <a:pt x="266" y="832"/>
                    <a:pt x="270" y="833"/>
                    <a:pt x="273" y="835"/>
                  </a:cubicBezTo>
                  <a:cubicBezTo>
                    <a:pt x="274" y="830"/>
                    <a:pt x="275" y="830"/>
                    <a:pt x="279" y="830"/>
                  </a:cubicBezTo>
                  <a:cubicBezTo>
                    <a:pt x="282" y="830"/>
                    <a:pt x="286" y="830"/>
                    <a:pt x="287" y="826"/>
                  </a:cubicBezTo>
                  <a:cubicBezTo>
                    <a:pt x="290" y="820"/>
                    <a:pt x="283" y="817"/>
                    <a:pt x="283" y="811"/>
                  </a:cubicBezTo>
                  <a:cubicBezTo>
                    <a:pt x="280" y="811"/>
                    <a:pt x="276" y="811"/>
                    <a:pt x="275" y="809"/>
                  </a:cubicBezTo>
                  <a:cubicBezTo>
                    <a:pt x="273" y="807"/>
                    <a:pt x="273" y="806"/>
                    <a:pt x="273" y="804"/>
                  </a:cubicBezTo>
                  <a:cubicBezTo>
                    <a:pt x="273" y="802"/>
                    <a:pt x="273" y="802"/>
                    <a:pt x="275" y="802"/>
                  </a:cubicBezTo>
                  <a:cubicBezTo>
                    <a:pt x="276" y="802"/>
                    <a:pt x="277" y="802"/>
                    <a:pt x="278" y="802"/>
                  </a:cubicBezTo>
                  <a:cubicBezTo>
                    <a:pt x="283" y="802"/>
                    <a:pt x="288" y="802"/>
                    <a:pt x="292" y="802"/>
                  </a:cubicBezTo>
                  <a:cubicBezTo>
                    <a:pt x="293" y="799"/>
                    <a:pt x="293" y="796"/>
                    <a:pt x="297" y="797"/>
                  </a:cubicBezTo>
                  <a:cubicBezTo>
                    <a:pt x="297" y="793"/>
                    <a:pt x="296" y="789"/>
                    <a:pt x="297" y="785"/>
                  </a:cubicBezTo>
                  <a:cubicBezTo>
                    <a:pt x="298" y="782"/>
                    <a:pt x="301" y="783"/>
                    <a:pt x="303" y="782"/>
                  </a:cubicBezTo>
                  <a:cubicBezTo>
                    <a:pt x="307" y="780"/>
                    <a:pt x="312" y="777"/>
                    <a:pt x="315" y="772"/>
                  </a:cubicBezTo>
                  <a:cubicBezTo>
                    <a:pt x="316" y="769"/>
                    <a:pt x="316" y="766"/>
                    <a:pt x="316" y="763"/>
                  </a:cubicBezTo>
                  <a:cubicBezTo>
                    <a:pt x="316" y="758"/>
                    <a:pt x="316" y="753"/>
                    <a:pt x="316" y="749"/>
                  </a:cubicBezTo>
                  <a:cubicBezTo>
                    <a:pt x="316" y="744"/>
                    <a:pt x="316" y="740"/>
                    <a:pt x="316" y="736"/>
                  </a:cubicBezTo>
                  <a:cubicBezTo>
                    <a:pt x="316" y="733"/>
                    <a:pt x="317" y="730"/>
                    <a:pt x="321" y="731"/>
                  </a:cubicBezTo>
                  <a:cubicBezTo>
                    <a:pt x="321" y="729"/>
                    <a:pt x="321" y="727"/>
                    <a:pt x="323" y="726"/>
                  </a:cubicBezTo>
                  <a:cubicBezTo>
                    <a:pt x="324" y="724"/>
                    <a:pt x="325" y="722"/>
                    <a:pt x="326" y="720"/>
                  </a:cubicBezTo>
                  <a:cubicBezTo>
                    <a:pt x="327" y="716"/>
                    <a:pt x="330" y="714"/>
                    <a:pt x="334" y="713"/>
                  </a:cubicBezTo>
                  <a:cubicBezTo>
                    <a:pt x="340" y="711"/>
                    <a:pt x="347" y="712"/>
                    <a:pt x="352" y="712"/>
                  </a:cubicBezTo>
                  <a:cubicBezTo>
                    <a:pt x="354" y="712"/>
                    <a:pt x="355" y="712"/>
                    <a:pt x="357" y="712"/>
                  </a:cubicBezTo>
                  <a:cubicBezTo>
                    <a:pt x="359" y="712"/>
                    <a:pt x="358" y="711"/>
                    <a:pt x="359" y="710"/>
                  </a:cubicBezTo>
                  <a:cubicBezTo>
                    <a:pt x="359" y="708"/>
                    <a:pt x="361" y="707"/>
                    <a:pt x="363" y="707"/>
                  </a:cubicBezTo>
                  <a:cubicBezTo>
                    <a:pt x="363" y="705"/>
                    <a:pt x="362" y="701"/>
                    <a:pt x="364" y="699"/>
                  </a:cubicBezTo>
                  <a:cubicBezTo>
                    <a:pt x="365" y="697"/>
                    <a:pt x="369" y="698"/>
                    <a:pt x="371" y="697"/>
                  </a:cubicBezTo>
                  <a:cubicBezTo>
                    <a:pt x="373" y="696"/>
                    <a:pt x="374" y="695"/>
                    <a:pt x="376" y="694"/>
                  </a:cubicBezTo>
                  <a:cubicBezTo>
                    <a:pt x="377" y="693"/>
                    <a:pt x="378" y="693"/>
                    <a:pt x="379" y="693"/>
                  </a:cubicBezTo>
                  <a:cubicBezTo>
                    <a:pt x="381" y="693"/>
                    <a:pt x="382" y="693"/>
                    <a:pt x="383" y="692"/>
                  </a:cubicBezTo>
                  <a:cubicBezTo>
                    <a:pt x="385" y="687"/>
                    <a:pt x="386" y="682"/>
                    <a:pt x="389" y="678"/>
                  </a:cubicBezTo>
                  <a:cubicBezTo>
                    <a:pt x="391" y="676"/>
                    <a:pt x="393" y="675"/>
                    <a:pt x="396" y="674"/>
                  </a:cubicBezTo>
                  <a:cubicBezTo>
                    <a:pt x="398" y="674"/>
                    <a:pt x="401" y="674"/>
                    <a:pt x="401" y="671"/>
                  </a:cubicBezTo>
                  <a:cubicBezTo>
                    <a:pt x="400" y="662"/>
                    <a:pt x="401" y="654"/>
                    <a:pt x="401" y="646"/>
                  </a:cubicBezTo>
                  <a:cubicBezTo>
                    <a:pt x="401" y="642"/>
                    <a:pt x="401" y="637"/>
                    <a:pt x="401" y="633"/>
                  </a:cubicBezTo>
                  <a:cubicBezTo>
                    <a:pt x="401" y="631"/>
                    <a:pt x="401" y="629"/>
                    <a:pt x="401" y="627"/>
                  </a:cubicBezTo>
                  <a:cubicBezTo>
                    <a:pt x="399" y="627"/>
                    <a:pt x="398" y="627"/>
                    <a:pt x="397" y="626"/>
                  </a:cubicBezTo>
                  <a:cubicBezTo>
                    <a:pt x="395" y="625"/>
                    <a:pt x="396" y="619"/>
                    <a:pt x="396" y="617"/>
                  </a:cubicBezTo>
                  <a:cubicBezTo>
                    <a:pt x="396" y="616"/>
                    <a:pt x="396" y="615"/>
                    <a:pt x="396" y="614"/>
                  </a:cubicBezTo>
                  <a:cubicBezTo>
                    <a:pt x="396" y="612"/>
                    <a:pt x="397" y="613"/>
                    <a:pt x="398" y="613"/>
                  </a:cubicBezTo>
                  <a:cubicBezTo>
                    <a:pt x="401" y="613"/>
                    <a:pt x="403" y="613"/>
                    <a:pt x="405" y="613"/>
                  </a:cubicBezTo>
                  <a:cubicBezTo>
                    <a:pt x="407" y="613"/>
                    <a:pt x="410" y="614"/>
                    <a:pt x="410" y="612"/>
                  </a:cubicBezTo>
                  <a:cubicBezTo>
                    <a:pt x="411" y="611"/>
                    <a:pt x="411" y="610"/>
                    <a:pt x="411" y="608"/>
                  </a:cubicBezTo>
                  <a:cubicBezTo>
                    <a:pt x="411" y="606"/>
                    <a:pt x="412" y="604"/>
                    <a:pt x="415" y="604"/>
                  </a:cubicBezTo>
                  <a:cubicBezTo>
                    <a:pt x="414" y="601"/>
                    <a:pt x="415" y="600"/>
                    <a:pt x="417" y="599"/>
                  </a:cubicBezTo>
                  <a:cubicBezTo>
                    <a:pt x="419" y="599"/>
                    <a:pt x="419" y="599"/>
                    <a:pt x="420" y="598"/>
                  </a:cubicBezTo>
                  <a:cubicBezTo>
                    <a:pt x="421" y="597"/>
                    <a:pt x="422" y="595"/>
                    <a:pt x="422" y="594"/>
                  </a:cubicBezTo>
                  <a:cubicBezTo>
                    <a:pt x="426" y="589"/>
                    <a:pt x="430" y="585"/>
                    <a:pt x="434" y="582"/>
                  </a:cubicBezTo>
                  <a:cubicBezTo>
                    <a:pt x="435" y="582"/>
                    <a:pt x="436" y="581"/>
                    <a:pt x="438" y="580"/>
                  </a:cubicBezTo>
                  <a:cubicBezTo>
                    <a:pt x="439" y="580"/>
                    <a:pt x="438" y="577"/>
                    <a:pt x="438" y="575"/>
                  </a:cubicBezTo>
                  <a:cubicBezTo>
                    <a:pt x="437" y="575"/>
                    <a:pt x="434" y="575"/>
                    <a:pt x="434" y="573"/>
                  </a:cubicBezTo>
                  <a:cubicBezTo>
                    <a:pt x="433" y="571"/>
                    <a:pt x="434" y="567"/>
                    <a:pt x="434" y="564"/>
                  </a:cubicBezTo>
                  <a:cubicBezTo>
                    <a:pt x="434" y="562"/>
                    <a:pt x="436" y="561"/>
                    <a:pt x="438" y="561"/>
                  </a:cubicBezTo>
                  <a:cubicBezTo>
                    <a:pt x="438" y="556"/>
                    <a:pt x="438" y="552"/>
                    <a:pt x="438" y="547"/>
                  </a:cubicBezTo>
                  <a:cubicBezTo>
                    <a:pt x="435" y="547"/>
                    <a:pt x="433" y="546"/>
                    <a:pt x="434" y="542"/>
                  </a:cubicBezTo>
                  <a:cubicBezTo>
                    <a:pt x="431" y="542"/>
                    <a:pt x="433" y="546"/>
                    <a:pt x="434" y="542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2"/>
            <p:cNvSpPr/>
            <p:nvPr/>
          </p:nvSpPr>
          <p:spPr bwMode="auto">
            <a:xfrm>
              <a:off x="7315906" y="4158815"/>
              <a:ext cx="117417" cy="213823"/>
            </a:xfrm>
            <a:custGeom>
              <a:avLst/>
              <a:gdLst>
                <a:gd name="T0" fmla="*/ 34 w 40"/>
                <a:gd name="T1" fmla="*/ 0 h 73"/>
                <a:gd name="T2" fmla="*/ 23 w 40"/>
                <a:gd name="T3" fmla="*/ 14 h 73"/>
                <a:gd name="T4" fmla="*/ 20 w 40"/>
                <a:gd name="T5" fmla="*/ 20 h 73"/>
                <a:gd name="T6" fmla="*/ 19 w 40"/>
                <a:gd name="T7" fmla="*/ 24 h 73"/>
                <a:gd name="T8" fmla="*/ 16 w 40"/>
                <a:gd name="T9" fmla="*/ 25 h 73"/>
                <a:gd name="T10" fmla="*/ 15 w 40"/>
                <a:gd name="T11" fmla="*/ 31 h 73"/>
                <a:gd name="T12" fmla="*/ 12 w 40"/>
                <a:gd name="T13" fmla="*/ 34 h 73"/>
                <a:gd name="T14" fmla="*/ 10 w 40"/>
                <a:gd name="T15" fmla="*/ 47 h 73"/>
                <a:gd name="T16" fmla="*/ 6 w 40"/>
                <a:gd name="T17" fmla="*/ 71 h 73"/>
                <a:gd name="T18" fmla="*/ 17 w 40"/>
                <a:gd name="T19" fmla="*/ 62 h 73"/>
                <a:gd name="T20" fmla="*/ 19 w 40"/>
                <a:gd name="T21" fmla="*/ 57 h 73"/>
                <a:gd name="T22" fmla="*/ 20 w 40"/>
                <a:gd name="T23" fmla="*/ 52 h 73"/>
                <a:gd name="T24" fmla="*/ 20 w 40"/>
                <a:gd name="T25" fmla="*/ 45 h 73"/>
                <a:gd name="T26" fmla="*/ 20 w 40"/>
                <a:gd name="T27" fmla="*/ 38 h 73"/>
                <a:gd name="T28" fmla="*/ 23 w 40"/>
                <a:gd name="T29" fmla="*/ 37 h 73"/>
                <a:gd name="T30" fmla="*/ 25 w 40"/>
                <a:gd name="T31" fmla="*/ 34 h 73"/>
                <a:gd name="T32" fmla="*/ 25 w 40"/>
                <a:gd name="T33" fmla="*/ 29 h 73"/>
                <a:gd name="T34" fmla="*/ 28 w 40"/>
                <a:gd name="T35" fmla="*/ 27 h 73"/>
                <a:gd name="T36" fmla="*/ 38 w 40"/>
                <a:gd name="T37" fmla="*/ 6 h 73"/>
                <a:gd name="T38" fmla="*/ 34 w 40"/>
                <a:gd name="T39" fmla="*/ 0 h 73"/>
                <a:gd name="T40" fmla="*/ 34 w 40"/>
                <a:gd name="T4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73">
                  <a:moveTo>
                    <a:pt x="34" y="0"/>
                  </a:moveTo>
                  <a:cubicBezTo>
                    <a:pt x="33" y="7"/>
                    <a:pt x="26" y="9"/>
                    <a:pt x="23" y="14"/>
                  </a:cubicBezTo>
                  <a:cubicBezTo>
                    <a:pt x="21" y="15"/>
                    <a:pt x="20" y="18"/>
                    <a:pt x="20" y="20"/>
                  </a:cubicBezTo>
                  <a:cubicBezTo>
                    <a:pt x="20" y="21"/>
                    <a:pt x="20" y="23"/>
                    <a:pt x="19" y="24"/>
                  </a:cubicBezTo>
                  <a:cubicBezTo>
                    <a:pt x="18" y="24"/>
                    <a:pt x="17" y="24"/>
                    <a:pt x="16" y="25"/>
                  </a:cubicBezTo>
                  <a:cubicBezTo>
                    <a:pt x="14" y="26"/>
                    <a:pt x="15" y="29"/>
                    <a:pt x="15" y="31"/>
                  </a:cubicBezTo>
                  <a:cubicBezTo>
                    <a:pt x="16" y="34"/>
                    <a:pt x="14" y="33"/>
                    <a:pt x="12" y="34"/>
                  </a:cubicBezTo>
                  <a:cubicBezTo>
                    <a:pt x="8" y="37"/>
                    <a:pt x="10" y="44"/>
                    <a:pt x="10" y="47"/>
                  </a:cubicBezTo>
                  <a:cubicBezTo>
                    <a:pt x="0" y="47"/>
                    <a:pt x="8" y="66"/>
                    <a:pt x="6" y="71"/>
                  </a:cubicBezTo>
                  <a:cubicBezTo>
                    <a:pt x="13" y="73"/>
                    <a:pt x="15" y="68"/>
                    <a:pt x="17" y="62"/>
                  </a:cubicBezTo>
                  <a:cubicBezTo>
                    <a:pt x="18" y="60"/>
                    <a:pt x="19" y="59"/>
                    <a:pt x="19" y="57"/>
                  </a:cubicBezTo>
                  <a:cubicBezTo>
                    <a:pt x="20" y="55"/>
                    <a:pt x="20" y="53"/>
                    <a:pt x="20" y="52"/>
                  </a:cubicBezTo>
                  <a:cubicBezTo>
                    <a:pt x="20" y="50"/>
                    <a:pt x="20" y="47"/>
                    <a:pt x="20" y="45"/>
                  </a:cubicBezTo>
                  <a:cubicBezTo>
                    <a:pt x="20" y="43"/>
                    <a:pt x="19" y="40"/>
                    <a:pt x="20" y="38"/>
                  </a:cubicBezTo>
                  <a:cubicBezTo>
                    <a:pt x="21" y="37"/>
                    <a:pt x="22" y="38"/>
                    <a:pt x="23" y="37"/>
                  </a:cubicBezTo>
                  <a:cubicBezTo>
                    <a:pt x="24" y="37"/>
                    <a:pt x="25" y="36"/>
                    <a:pt x="25" y="34"/>
                  </a:cubicBezTo>
                  <a:cubicBezTo>
                    <a:pt x="25" y="33"/>
                    <a:pt x="24" y="31"/>
                    <a:pt x="25" y="29"/>
                  </a:cubicBezTo>
                  <a:cubicBezTo>
                    <a:pt x="25" y="28"/>
                    <a:pt x="27" y="28"/>
                    <a:pt x="28" y="27"/>
                  </a:cubicBezTo>
                  <a:cubicBezTo>
                    <a:pt x="34" y="23"/>
                    <a:pt x="40" y="13"/>
                    <a:pt x="38" y="6"/>
                  </a:cubicBezTo>
                  <a:cubicBezTo>
                    <a:pt x="35" y="8"/>
                    <a:pt x="34" y="2"/>
                    <a:pt x="34" y="0"/>
                  </a:cubicBezTo>
                  <a:cubicBezTo>
                    <a:pt x="33" y="5"/>
                    <a:pt x="33" y="6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3"/>
            <p:cNvSpPr/>
            <p:nvPr/>
          </p:nvSpPr>
          <p:spPr bwMode="auto">
            <a:xfrm>
              <a:off x="7414784" y="4158815"/>
              <a:ext cx="18540" cy="17304"/>
            </a:xfrm>
            <a:custGeom>
              <a:avLst/>
              <a:gdLst>
                <a:gd name="T0" fmla="*/ 0 w 6"/>
                <a:gd name="T1" fmla="*/ 0 h 6"/>
                <a:gd name="T2" fmla="*/ 4 w 6"/>
                <a:gd name="T3" fmla="*/ 6 h 6"/>
                <a:gd name="T4" fmla="*/ 0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3" y="2"/>
                    <a:pt x="4" y="4"/>
                    <a:pt x="4" y="6"/>
                  </a:cubicBezTo>
                  <a:cubicBezTo>
                    <a:pt x="6" y="5"/>
                    <a:pt x="5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2" name="Oval 98"/>
          <p:cNvSpPr>
            <a:spLocks noChangeArrowheads="1"/>
          </p:cNvSpPr>
          <p:nvPr/>
        </p:nvSpPr>
        <p:spPr bwMode="auto">
          <a:xfrm>
            <a:off x="7613775" y="4614888"/>
            <a:ext cx="342363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Oval 99"/>
          <p:cNvSpPr>
            <a:spLocks noChangeArrowheads="1"/>
          </p:cNvSpPr>
          <p:nvPr/>
        </p:nvSpPr>
        <p:spPr bwMode="auto">
          <a:xfrm>
            <a:off x="7617482" y="4614888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Oval 100"/>
          <p:cNvSpPr>
            <a:spLocks noChangeArrowheads="1"/>
          </p:cNvSpPr>
          <p:nvPr/>
        </p:nvSpPr>
        <p:spPr bwMode="auto">
          <a:xfrm>
            <a:off x="7617482" y="4614888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Oval 101"/>
          <p:cNvSpPr>
            <a:spLocks noChangeArrowheads="1"/>
          </p:cNvSpPr>
          <p:nvPr/>
        </p:nvSpPr>
        <p:spPr bwMode="auto">
          <a:xfrm>
            <a:off x="7617482" y="4614888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Oval 102"/>
          <p:cNvSpPr>
            <a:spLocks noChangeArrowheads="1"/>
          </p:cNvSpPr>
          <p:nvPr/>
        </p:nvSpPr>
        <p:spPr bwMode="auto">
          <a:xfrm>
            <a:off x="7617482" y="4614888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Oval 103"/>
          <p:cNvSpPr>
            <a:spLocks noChangeArrowheads="1"/>
          </p:cNvSpPr>
          <p:nvPr/>
        </p:nvSpPr>
        <p:spPr bwMode="auto">
          <a:xfrm>
            <a:off x="7617482" y="4614888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Oval 104"/>
          <p:cNvSpPr>
            <a:spLocks noChangeArrowheads="1"/>
          </p:cNvSpPr>
          <p:nvPr/>
        </p:nvSpPr>
        <p:spPr bwMode="auto">
          <a:xfrm>
            <a:off x="7617482" y="4617360"/>
            <a:ext cx="336183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Oval 105"/>
          <p:cNvSpPr>
            <a:spLocks noChangeArrowheads="1"/>
          </p:cNvSpPr>
          <p:nvPr/>
        </p:nvSpPr>
        <p:spPr bwMode="auto">
          <a:xfrm>
            <a:off x="7619954" y="4617360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Oval 106"/>
          <p:cNvSpPr>
            <a:spLocks noChangeArrowheads="1"/>
          </p:cNvSpPr>
          <p:nvPr/>
        </p:nvSpPr>
        <p:spPr bwMode="auto">
          <a:xfrm>
            <a:off x="7619954" y="4617360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Oval 107"/>
          <p:cNvSpPr>
            <a:spLocks noChangeArrowheads="1"/>
          </p:cNvSpPr>
          <p:nvPr/>
        </p:nvSpPr>
        <p:spPr bwMode="auto">
          <a:xfrm>
            <a:off x="7619954" y="4617360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Oval 108"/>
          <p:cNvSpPr>
            <a:spLocks noChangeArrowheads="1"/>
          </p:cNvSpPr>
          <p:nvPr/>
        </p:nvSpPr>
        <p:spPr bwMode="auto">
          <a:xfrm>
            <a:off x="7619954" y="4617360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Oval 109"/>
          <p:cNvSpPr>
            <a:spLocks noChangeArrowheads="1"/>
          </p:cNvSpPr>
          <p:nvPr/>
        </p:nvSpPr>
        <p:spPr bwMode="auto">
          <a:xfrm>
            <a:off x="7619954" y="4617360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Oval 110"/>
          <p:cNvSpPr>
            <a:spLocks noChangeArrowheads="1"/>
          </p:cNvSpPr>
          <p:nvPr/>
        </p:nvSpPr>
        <p:spPr bwMode="auto">
          <a:xfrm>
            <a:off x="7619954" y="4621067"/>
            <a:ext cx="331240" cy="32753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Oval 111"/>
          <p:cNvSpPr>
            <a:spLocks noChangeArrowheads="1"/>
          </p:cNvSpPr>
          <p:nvPr/>
        </p:nvSpPr>
        <p:spPr bwMode="auto">
          <a:xfrm>
            <a:off x="7622426" y="4621067"/>
            <a:ext cx="328768" cy="32753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Oval 112"/>
          <p:cNvSpPr>
            <a:spLocks noChangeArrowheads="1"/>
          </p:cNvSpPr>
          <p:nvPr/>
        </p:nvSpPr>
        <p:spPr bwMode="auto">
          <a:xfrm>
            <a:off x="7622426" y="4621067"/>
            <a:ext cx="328768" cy="32753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506460" y="1487170"/>
            <a:ext cx="222186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(4) 勾画交互框架</a:t>
            </a:r>
            <a:endParaRPr lang="en-US" altLang="zh-CN" sz="1400" b="1" dirty="0">
              <a:solidFill>
                <a:srgbClr val="18478F"/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8623935" y="5023485"/>
            <a:ext cx="272859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(6) 运用验证性场景来检查设计</a:t>
            </a:r>
            <a:endParaRPr lang="en-US" altLang="zh-CN" sz="1400" b="1" dirty="0">
              <a:solidFill>
                <a:srgbClr val="18478F"/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45440" y="1487170"/>
            <a:ext cx="335978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(1) 定义形式要素、姿态和输入方法</a:t>
            </a:r>
            <a:endParaRPr lang="en-US" altLang="zh-CN" sz="1400" b="1" dirty="0">
              <a:solidFill>
                <a:srgbClr val="18478F"/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1294765" y="5240020"/>
            <a:ext cx="241046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(3) 确定功能组和层级</a:t>
            </a:r>
            <a:endParaRPr lang="en-US" altLang="zh-CN" sz="1400" b="1" dirty="0">
              <a:solidFill>
                <a:srgbClr val="18478F"/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90575" y="3454400"/>
            <a:ext cx="248602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(2) 定义功能性和数据元素</a:t>
            </a:r>
            <a:endParaRPr lang="en-US" altLang="zh-CN" sz="1400" b="1" dirty="0">
              <a:solidFill>
                <a:srgbClr val="18478F"/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8865870" y="3157855"/>
            <a:ext cx="238950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(5) 构建关键线路情景剧本</a:t>
            </a:r>
            <a:endParaRPr lang="en-US" altLang="zh-CN" sz="1400" b="1" dirty="0">
              <a:solidFill>
                <a:srgbClr val="18478F"/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86" name="Freeform 24"/>
          <p:cNvSpPr/>
          <p:nvPr/>
        </p:nvSpPr>
        <p:spPr bwMode="auto">
          <a:xfrm>
            <a:off x="3968904" y="2495202"/>
            <a:ext cx="385622" cy="2488004"/>
          </a:xfrm>
          <a:custGeom>
            <a:avLst/>
            <a:gdLst>
              <a:gd name="T0" fmla="*/ 116 w 132"/>
              <a:gd name="T1" fmla="*/ 755 h 851"/>
              <a:gd name="T2" fmla="*/ 106 w 132"/>
              <a:gd name="T3" fmla="*/ 742 h 851"/>
              <a:gd name="T4" fmla="*/ 106 w 132"/>
              <a:gd name="T5" fmla="*/ 742 h 851"/>
              <a:gd name="T6" fmla="*/ 106 w 132"/>
              <a:gd name="T7" fmla="*/ 108 h 851"/>
              <a:gd name="T8" fmla="*/ 106 w 132"/>
              <a:gd name="T9" fmla="*/ 108 h 851"/>
              <a:gd name="T10" fmla="*/ 115 w 132"/>
              <a:gd name="T11" fmla="*/ 96 h 851"/>
              <a:gd name="T12" fmla="*/ 94 w 132"/>
              <a:gd name="T13" fmla="*/ 16 h 851"/>
              <a:gd name="T14" fmla="*/ 14 w 132"/>
              <a:gd name="T15" fmla="*/ 38 h 851"/>
              <a:gd name="T16" fmla="*/ 23 w 132"/>
              <a:gd name="T17" fmla="*/ 108 h 851"/>
              <a:gd name="T18" fmla="*/ 23 w 132"/>
              <a:gd name="T19" fmla="*/ 108 h 851"/>
              <a:gd name="T20" fmla="*/ 24 w 132"/>
              <a:gd name="T21" fmla="*/ 743 h 851"/>
              <a:gd name="T22" fmla="*/ 24 w 132"/>
              <a:gd name="T23" fmla="*/ 743 h 851"/>
              <a:gd name="T24" fmla="*/ 14 w 132"/>
              <a:gd name="T25" fmla="*/ 813 h 851"/>
              <a:gd name="T26" fmla="*/ 94 w 132"/>
              <a:gd name="T27" fmla="*/ 834 h 851"/>
              <a:gd name="T28" fmla="*/ 116 w 132"/>
              <a:gd name="T29" fmla="*/ 755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2" h="851">
                <a:moveTo>
                  <a:pt x="116" y="755"/>
                </a:moveTo>
                <a:cubicBezTo>
                  <a:pt x="113" y="750"/>
                  <a:pt x="110" y="746"/>
                  <a:pt x="106" y="742"/>
                </a:cubicBezTo>
                <a:cubicBezTo>
                  <a:pt x="106" y="742"/>
                  <a:pt x="106" y="742"/>
                  <a:pt x="106" y="742"/>
                </a:cubicBezTo>
                <a:cubicBezTo>
                  <a:pt x="65" y="701"/>
                  <a:pt x="64" y="150"/>
                  <a:pt x="106" y="108"/>
                </a:cubicBezTo>
                <a:cubicBezTo>
                  <a:pt x="106" y="108"/>
                  <a:pt x="106" y="108"/>
                  <a:pt x="106" y="108"/>
                </a:cubicBezTo>
                <a:cubicBezTo>
                  <a:pt x="109" y="105"/>
                  <a:pt x="112" y="101"/>
                  <a:pt x="115" y="96"/>
                </a:cubicBezTo>
                <a:cubicBezTo>
                  <a:pt x="131" y="68"/>
                  <a:pt x="121" y="33"/>
                  <a:pt x="94" y="16"/>
                </a:cubicBezTo>
                <a:cubicBezTo>
                  <a:pt x="66" y="0"/>
                  <a:pt x="30" y="10"/>
                  <a:pt x="14" y="38"/>
                </a:cubicBezTo>
                <a:cubicBezTo>
                  <a:pt x="0" y="61"/>
                  <a:pt x="5" y="90"/>
                  <a:pt x="23" y="108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64" y="150"/>
                  <a:pt x="65" y="701"/>
                  <a:pt x="24" y="743"/>
                </a:cubicBezTo>
                <a:cubicBezTo>
                  <a:pt x="24" y="743"/>
                  <a:pt x="24" y="743"/>
                  <a:pt x="24" y="743"/>
                </a:cubicBezTo>
                <a:cubicBezTo>
                  <a:pt x="6" y="761"/>
                  <a:pt x="1" y="790"/>
                  <a:pt x="14" y="813"/>
                </a:cubicBezTo>
                <a:cubicBezTo>
                  <a:pt x="31" y="841"/>
                  <a:pt x="66" y="851"/>
                  <a:pt x="94" y="834"/>
                </a:cubicBezTo>
                <a:cubicBezTo>
                  <a:pt x="122" y="818"/>
                  <a:pt x="132" y="783"/>
                  <a:pt x="116" y="75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22225">
            <a:noFill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25"/>
          <p:cNvSpPr/>
          <p:nvPr/>
        </p:nvSpPr>
        <p:spPr bwMode="auto">
          <a:xfrm>
            <a:off x="3962724" y="4591404"/>
            <a:ext cx="2185192" cy="1412712"/>
          </a:xfrm>
          <a:custGeom>
            <a:avLst/>
            <a:gdLst>
              <a:gd name="T0" fmla="*/ 688 w 747"/>
              <a:gd name="T1" fmla="*/ 366 h 483"/>
              <a:gd name="T2" fmla="*/ 673 w 747"/>
              <a:gd name="T3" fmla="*/ 368 h 483"/>
              <a:gd name="T4" fmla="*/ 673 w 747"/>
              <a:gd name="T5" fmla="*/ 368 h 483"/>
              <a:gd name="T6" fmla="*/ 124 w 747"/>
              <a:gd name="T7" fmla="*/ 52 h 483"/>
              <a:gd name="T8" fmla="*/ 123 w 747"/>
              <a:gd name="T9" fmla="*/ 52 h 483"/>
              <a:gd name="T10" fmla="*/ 118 w 747"/>
              <a:gd name="T11" fmla="*/ 38 h 483"/>
              <a:gd name="T12" fmla="*/ 38 w 747"/>
              <a:gd name="T13" fmla="*/ 16 h 483"/>
              <a:gd name="T14" fmla="*/ 16 w 747"/>
              <a:gd name="T15" fmla="*/ 96 h 483"/>
              <a:gd name="T16" fmla="*/ 82 w 747"/>
              <a:gd name="T17" fmla="*/ 123 h 483"/>
              <a:gd name="T18" fmla="*/ 82 w 747"/>
              <a:gd name="T19" fmla="*/ 123 h 483"/>
              <a:gd name="T20" fmla="*/ 632 w 747"/>
              <a:gd name="T21" fmla="*/ 440 h 483"/>
              <a:gd name="T22" fmla="*/ 632 w 747"/>
              <a:gd name="T23" fmla="*/ 440 h 483"/>
              <a:gd name="T24" fmla="*/ 688 w 747"/>
              <a:gd name="T25" fmla="*/ 483 h 483"/>
              <a:gd name="T26" fmla="*/ 747 w 747"/>
              <a:gd name="T27" fmla="*/ 425 h 483"/>
              <a:gd name="T28" fmla="*/ 688 w 747"/>
              <a:gd name="T29" fmla="*/ 366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7" h="483">
                <a:moveTo>
                  <a:pt x="688" y="366"/>
                </a:moveTo>
                <a:cubicBezTo>
                  <a:pt x="683" y="366"/>
                  <a:pt x="678" y="367"/>
                  <a:pt x="673" y="368"/>
                </a:cubicBezTo>
                <a:cubicBezTo>
                  <a:pt x="673" y="368"/>
                  <a:pt x="673" y="368"/>
                  <a:pt x="673" y="368"/>
                </a:cubicBezTo>
                <a:cubicBezTo>
                  <a:pt x="617" y="383"/>
                  <a:pt x="139" y="108"/>
                  <a:pt x="124" y="52"/>
                </a:cubicBezTo>
                <a:cubicBezTo>
                  <a:pt x="123" y="52"/>
                  <a:pt x="123" y="52"/>
                  <a:pt x="123" y="52"/>
                </a:cubicBezTo>
                <a:cubicBezTo>
                  <a:pt x="122" y="47"/>
                  <a:pt x="120" y="42"/>
                  <a:pt x="118" y="38"/>
                </a:cubicBezTo>
                <a:cubicBezTo>
                  <a:pt x="102" y="10"/>
                  <a:pt x="66" y="0"/>
                  <a:pt x="38" y="16"/>
                </a:cubicBezTo>
                <a:cubicBezTo>
                  <a:pt x="10" y="32"/>
                  <a:pt x="0" y="68"/>
                  <a:pt x="16" y="96"/>
                </a:cubicBezTo>
                <a:cubicBezTo>
                  <a:pt x="30" y="120"/>
                  <a:pt x="57" y="130"/>
                  <a:pt x="82" y="123"/>
                </a:cubicBezTo>
                <a:cubicBezTo>
                  <a:pt x="82" y="123"/>
                  <a:pt x="82" y="123"/>
                  <a:pt x="82" y="123"/>
                </a:cubicBezTo>
                <a:cubicBezTo>
                  <a:pt x="139" y="108"/>
                  <a:pt x="617" y="383"/>
                  <a:pt x="632" y="440"/>
                </a:cubicBezTo>
                <a:cubicBezTo>
                  <a:pt x="632" y="440"/>
                  <a:pt x="632" y="440"/>
                  <a:pt x="632" y="440"/>
                </a:cubicBezTo>
                <a:cubicBezTo>
                  <a:pt x="638" y="465"/>
                  <a:pt x="661" y="483"/>
                  <a:pt x="688" y="483"/>
                </a:cubicBezTo>
                <a:cubicBezTo>
                  <a:pt x="720" y="483"/>
                  <a:pt x="747" y="457"/>
                  <a:pt x="747" y="425"/>
                </a:cubicBezTo>
                <a:cubicBezTo>
                  <a:pt x="747" y="392"/>
                  <a:pt x="720" y="366"/>
                  <a:pt x="688" y="366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222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Freeform 26"/>
          <p:cNvSpPr/>
          <p:nvPr/>
        </p:nvSpPr>
        <p:spPr bwMode="auto">
          <a:xfrm>
            <a:off x="5805553" y="4588932"/>
            <a:ext cx="2180248" cy="1415184"/>
          </a:xfrm>
          <a:custGeom>
            <a:avLst/>
            <a:gdLst>
              <a:gd name="T0" fmla="*/ 708 w 745"/>
              <a:gd name="T1" fmla="*/ 16 h 484"/>
              <a:gd name="T2" fmla="*/ 628 w 745"/>
              <a:gd name="T3" fmla="*/ 37 h 484"/>
              <a:gd name="T4" fmla="*/ 622 w 745"/>
              <a:gd name="T5" fmla="*/ 51 h 484"/>
              <a:gd name="T6" fmla="*/ 622 w 745"/>
              <a:gd name="T7" fmla="*/ 51 h 484"/>
              <a:gd name="T8" fmla="*/ 73 w 745"/>
              <a:gd name="T9" fmla="*/ 369 h 484"/>
              <a:gd name="T10" fmla="*/ 73 w 745"/>
              <a:gd name="T11" fmla="*/ 369 h 484"/>
              <a:gd name="T12" fmla="*/ 58 w 745"/>
              <a:gd name="T13" fmla="*/ 367 h 484"/>
              <a:gd name="T14" fmla="*/ 0 w 745"/>
              <a:gd name="T15" fmla="*/ 426 h 484"/>
              <a:gd name="T16" fmla="*/ 58 w 745"/>
              <a:gd name="T17" fmla="*/ 484 h 484"/>
              <a:gd name="T18" fmla="*/ 115 w 745"/>
              <a:gd name="T19" fmla="*/ 441 h 484"/>
              <a:gd name="T20" fmla="*/ 115 w 745"/>
              <a:gd name="T21" fmla="*/ 441 h 484"/>
              <a:gd name="T22" fmla="*/ 663 w 745"/>
              <a:gd name="T23" fmla="*/ 123 h 484"/>
              <a:gd name="T24" fmla="*/ 663 w 745"/>
              <a:gd name="T25" fmla="*/ 123 h 484"/>
              <a:gd name="T26" fmla="*/ 729 w 745"/>
              <a:gd name="T27" fmla="*/ 96 h 484"/>
              <a:gd name="T28" fmla="*/ 708 w 745"/>
              <a:gd name="T29" fmla="*/ 16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5" h="484">
                <a:moveTo>
                  <a:pt x="708" y="16"/>
                </a:moveTo>
                <a:cubicBezTo>
                  <a:pt x="680" y="0"/>
                  <a:pt x="644" y="9"/>
                  <a:pt x="628" y="37"/>
                </a:cubicBezTo>
                <a:cubicBezTo>
                  <a:pt x="625" y="42"/>
                  <a:pt x="623" y="47"/>
                  <a:pt x="622" y="51"/>
                </a:cubicBezTo>
                <a:cubicBezTo>
                  <a:pt x="622" y="51"/>
                  <a:pt x="622" y="51"/>
                  <a:pt x="622" y="51"/>
                </a:cubicBezTo>
                <a:cubicBezTo>
                  <a:pt x="607" y="108"/>
                  <a:pt x="130" y="384"/>
                  <a:pt x="73" y="369"/>
                </a:cubicBezTo>
                <a:cubicBezTo>
                  <a:pt x="73" y="369"/>
                  <a:pt x="73" y="369"/>
                  <a:pt x="73" y="369"/>
                </a:cubicBezTo>
                <a:cubicBezTo>
                  <a:pt x="68" y="368"/>
                  <a:pt x="63" y="367"/>
                  <a:pt x="58" y="367"/>
                </a:cubicBezTo>
                <a:cubicBezTo>
                  <a:pt x="26" y="367"/>
                  <a:pt x="0" y="393"/>
                  <a:pt x="0" y="426"/>
                </a:cubicBezTo>
                <a:cubicBezTo>
                  <a:pt x="0" y="458"/>
                  <a:pt x="26" y="484"/>
                  <a:pt x="58" y="484"/>
                </a:cubicBezTo>
                <a:cubicBezTo>
                  <a:pt x="85" y="484"/>
                  <a:pt x="108" y="466"/>
                  <a:pt x="115" y="441"/>
                </a:cubicBezTo>
                <a:cubicBezTo>
                  <a:pt x="115" y="441"/>
                  <a:pt x="115" y="441"/>
                  <a:pt x="115" y="441"/>
                </a:cubicBezTo>
                <a:cubicBezTo>
                  <a:pt x="130" y="384"/>
                  <a:pt x="607" y="108"/>
                  <a:pt x="663" y="123"/>
                </a:cubicBezTo>
                <a:cubicBezTo>
                  <a:pt x="663" y="123"/>
                  <a:pt x="663" y="123"/>
                  <a:pt x="663" y="123"/>
                </a:cubicBezTo>
                <a:cubicBezTo>
                  <a:pt x="688" y="130"/>
                  <a:pt x="716" y="119"/>
                  <a:pt x="729" y="96"/>
                </a:cubicBezTo>
                <a:cubicBezTo>
                  <a:pt x="745" y="68"/>
                  <a:pt x="736" y="32"/>
                  <a:pt x="708" y="16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222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27"/>
          <p:cNvSpPr/>
          <p:nvPr/>
        </p:nvSpPr>
        <p:spPr bwMode="auto">
          <a:xfrm>
            <a:off x="7593999" y="2491494"/>
            <a:ext cx="385622" cy="2486768"/>
          </a:xfrm>
          <a:custGeom>
            <a:avLst/>
            <a:gdLst>
              <a:gd name="T0" fmla="*/ 109 w 132"/>
              <a:gd name="T1" fmla="*/ 742 h 850"/>
              <a:gd name="T2" fmla="*/ 109 w 132"/>
              <a:gd name="T3" fmla="*/ 742 h 850"/>
              <a:gd name="T4" fmla="*/ 108 w 132"/>
              <a:gd name="T5" fmla="*/ 108 h 850"/>
              <a:gd name="T6" fmla="*/ 108 w 132"/>
              <a:gd name="T7" fmla="*/ 108 h 850"/>
              <a:gd name="T8" fmla="*/ 117 w 132"/>
              <a:gd name="T9" fmla="*/ 38 h 850"/>
              <a:gd name="T10" fmla="*/ 37 w 132"/>
              <a:gd name="T11" fmla="*/ 16 h 850"/>
              <a:gd name="T12" fmla="*/ 16 w 132"/>
              <a:gd name="T13" fmla="*/ 96 h 850"/>
              <a:gd name="T14" fmla="*/ 25 w 132"/>
              <a:gd name="T15" fmla="*/ 108 h 850"/>
              <a:gd name="T16" fmla="*/ 25 w 132"/>
              <a:gd name="T17" fmla="*/ 108 h 850"/>
              <a:gd name="T18" fmla="*/ 26 w 132"/>
              <a:gd name="T19" fmla="*/ 742 h 850"/>
              <a:gd name="T20" fmla="*/ 26 w 132"/>
              <a:gd name="T21" fmla="*/ 742 h 850"/>
              <a:gd name="T22" fmla="*/ 17 w 132"/>
              <a:gd name="T23" fmla="*/ 754 h 850"/>
              <a:gd name="T24" fmla="*/ 38 w 132"/>
              <a:gd name="T25" fmla="*/ 834 h 850"/>
              <a:gd name="T26" fmla="*/ 118 w 132"/>
              <a:gd name="T27" fmla="*/ 813 h 850"/>
              <a:gd name="T28" fmla="*/ 109 w 132"/>
              <a:gd name="T29" fmla="*/ 742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2" h="850">
                <a:moveTo>
                  <a:pt x="109" y="742"/>
                </a:moveTo>
                <a:cubicBezTo>
                  <a:pt x="109" y="742"/>
                  <a:pt x="109" y="742"/>
                  <a:pt x="109" y="742"/>
                </a:cubicBezTo>
                <a:cubicBezTo>
                  <a:pt x="67" y="701"/>
                  <a:pt x="67" y="149"/>
                  <a:pt x="108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26" y="90"/>
                  <a:pt x="131" y="61"/>
                  <a:pt x="117" y="38"/>
                </a:cubicBezTo>
                <a:cubicBezTo>
                  <a:pt x="101" y="10"/>
                  <a:pt x="65" y="0"/>
                  <a:pt x="37" y="16"/>
                </a:cubicBezTo>
                <a:cubicBezTo>
                  <a:pt x="10" y="32"/>
                  <a:pt x="0" y="68"/>
                  <a:pt x="16" y="96"/>
                </a:cubicBezTo>
                <a:cubicBezTo>
                  <a:pt x="19" y="101"/>
                  <a:pt x="22" y="105"/>
                  <a:pt x="25" y="108"/>
                </a:cubicBezTo>
                <a:cubicBezTo>
                  <a:pt x="25" y="108"/>
                  <a:pt x="25" y="108"/>
                  <a:pt x="25" y="108"/>
                </a:cubicBezTo>
                <a:cubicBezTo>
                  <a:pt x="67" y="149"/>
                  <a:pt x="67" y="701"/>
                  <a:pt x="26" y="742"/>
                </a:cubicBezTo>
                <a:cubicBezTo>
                  <a:pt x="26" y="742"/>
                  <a:pt x="26" y="742"/>
                  <a:pt x="26" y="742"/>
                </a:cubicBezTo>
                <a:cubicBezTo>
                  <a:pt x="23" y="746"/>
                  <a:pt x="19" y="750"/>
                  <a:pt x="17" y="754"/>
                </a:cubicBezTo>
                <a:cubicBezTo>
                  <a:pt x="1" y="782"/>
                  <a:pt x="10" y="818"/>
                  <a:pt x="38" y="834"/>
                </a:cubicBezTo>
                <a:cubicBezTo>
                  <a:pt x="66" y="850"/>
                  <a:pt x="102" y="841"/>
                  <a:pt x="118" y="813"/>
                </a:cubicBezTo>
                <a:cubicBezTo>
                  <a:pt x="132" y="789"/>
                  <a:pt x="127" y="760"/>
                  <a:pt x="109" y="742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222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28"/>
          <p:cNvSpPr/>
          <p:nvPr/>
        </p:nvSpPr>
        <p:spPr bwMode="auto">
          <a:xfrm>
            <a:off x="3962724" y="1442157"/>
            <a:ext cx="2206204" cy="1444847"/>
          </a:xfrm>
          <a:custGeom>
            <a:avLst/>
            <a:gdLst>
              <a:gd name="T0" fmla="*/ 716 w 754"/>
              <a:gd name="T1" fmla="*/ 16 h 494"/>
              <a:gd name="T2" fmla="*/ 636 w 754"/>
              <a:gd name="T3" fmla="*/ 37 h 494"/>
              <a:gd name="T4" fmla="*/ 630 w 754"/>
              <a:gd name="T5" fmla="*/ 53 h 494"/>
              <a:gd name="T6" fmla="*/ 630 w 754"/>
              <a:gd name="T7" fmla="*/ 53 h 494"/>
              <a:gd name="T8" fmla="*/ 81 w 754"/>
              <a:gd name="T9" fmla="*/ 371 h 494"/>
              <a:gd name="T10" fmla="*/ 81 w 754"/>
              <a:gd name="T11" fmla="*/ 371 h 494"/>
              <a:gd name="T12" fmla="*/ 16 w 754"/>
              <a:gd name="T13" fmla="*/ 398 h 494"/>
              <a:gd name="T14" fmla="*/ 37 w 754"/>
              <a:gd name="T15" fmla="*/ 478 h 494"/>
              <a:gd name="T16" fmla="*/ 117 w 754"/>
              <a:gd name="T17" fmla="*/ 456 h 494"/>
              <a:gd name="T18" fmla="*/ 123 w 754"/>
              <a:gd name="T19" fmla="*/ 442 h 494"/>
              <a:gd name="T20" fmla="*/ 123 w 754"/>
              <a:gd name="T21" fmla="*/ 442 h 494"/>
              <a:gd name="T22" fmla="*/ 672 w 754"/>
              <a:gd name="T23" fmla="*/ 125 h 494"/>
              <a:gd name="T24" fmla="*/ 670 w 754"/>
              <a:gd name="T25" fmla="*/ 123 h 494"/>
              <a:gd name="T26" fmla="*/ 738 w 754"/>
              <a:gd name="T27" fmla="*/ 96 h 494"/>
              <a:gd name="T28" fmla="*/ 716 w 754"/>
              <a:gd name="T29" fmla="*/ 16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54" h="494">
                <a:moveTo>
                  <a:pt x="716" y="16"/>
                </a:moveTo>
                <a:cubicBezTo>
                  <a:pt x="688" y="0"/>
                  <a:pt x="652" y="9"/>
                  <a:pt x="636" y="37"/>
                </a:cubicBezTo>
                <a:cubicBezTo>
                  <a:pt x="633" y="42"/>
                  <a:pt x="631" y="48"/>
                  <a:pt x="630" y="53"/>
                </a:cubicBezTo>
                <a:cubicBezTo>
                  <a:pt x="630" y="53"/>
                  <a:pt x="630" y="53"/>
                  <a:pt x="630" y="53"/>
                </a:cubicBezTo>
                <a:cubicBezTo>
                  <a:pt x="615" y="109"/>
                  <a:pt x="138" y="386"/>
                  <a:pt x="81" y="371"/>
                </a:cubicBezTo>
                <a:cubicBezTo>
                  <a:pt x="81" y="371"/>
                  <a:pt x="81" y="371"/>
                  <a:pt x="81" y="371"/>
                </a:cubicBezTo>
                <a:cubicBezTo>
                  <a:pt x="56" y="364"/>
                  <a:pt x="29" y="375"/>
                  <a:pt x="16" y="398"/>
                </a:cubicBezTo>
                <a:cubicBezTo>
                  <a:pt x="0" y="426"/>
                  <a:pt x="9" y="462"/>
                  <a:pt x="37" y="478"/>
                </a:cubicBezTo>
                <a:cubicBezTo>
                  <a:pt x="65" y="494"/>
                  <a:pt x="101" y="484"/>
                  <a:pt x="117" y="456"/>
                </a:cubicBezTo>
                <a:cubicBezTo>
                  <a:pt x="120" y="452"/>
                  <a:pt x="121" y="447"/>
                  <a:pt x="123" y="442"/>
                </a:cubicBezTo>
                <a:cubicBezTo>
                  <a:pt x="123" y="442"/>
                  <a:pt x="123" y="442"/>
                  <a:pt x="123" y="442"/>
                </a:cubicBezTo>
                <a:cubicBezTo>
                  <a:pt x="138" y="386"/>
                  <a:pt x="615" y="109"/>
                  <a:pt x="672" y="125"/>
                </a:cubicBezTo>
                <a:cubicBezTo>
                  <a:pt x="670" y="123"/>
                  <a:pt x="670" y="123"/>
                  <a:pt x="670" y="123"/>
                </a:cubicBezTo>
                <a:cubicBezTo>
                  <a:pt x="696" y="130"/>
                  <a:pt x="724" y="120"/>
                  <a:pt x="738" y="96"/>
                </a:cubicBezTo>
                <a:cubicBezTo>
                  <a:pt x="754" y="68"/>
                  <a:pt x="744" y="32"/>
                  <a:pt x="716" y="16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222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29"/>
          <p:cNvSpPr/>
          <p:nvPr/>
        </p:nvSpPr>
        <p:spPr bwMode="auto">
          <a:xfrm>
            <a:off x="5800609" y="1470584"/>
            <a:ext cx="2182720" cy="1410240"/>
          </a:xfrm>
          <a:custGeom>
            <a:avLst/>
            <a:gdLst>
              <a:gd name="T0" fmla="*/ 730 w 746"/>
              <a:gd name="T1" fmla="*/ 387 h 482"/>
              <a:gd name="T2" fmla="*/ 664 w 746"/>
              <a:gd name="T3" fmla="*/ 359 h 482"/>
              <a:gd name="T4" fmla="*/ 665 w 746"/>
              <a:gd name="T5" fmla="*/ 359 h 482"/>
              <a:gd name="T6" fmla="*/ 115 w 746"/>
              <a:gd name="T7" fmla="*/ 43 h 482"/>
              <a:gd name="T8" fmla="*/ 115 w 746"/>
              <a:gd name="T9" fmla="*/ 43 h 482"/>
              <a:gd name="T10" fmla="*/ 59 w 746"/>
              <a:gd name="T11" fmla="*/ 0 h 482"/>
              <a:gd name="T12" fmla="*/ 0 w 746"/>
              <a:gd name="T13" fmla="*/ 58 h 482"/>
              <a:gd name="T14" fmla="*/ 59 w 746"/>
              <a:gd name="T15" fmla="*/ 117 h 482"/>
              <a:gd name="T16" fmla="*/ 74 w 746"/>
              <a:gd name="T17" fmla="*/ 114 h 482"/>
              <a:gd name="T18" fmla="*/ 74 w 746"/>
              <a:gd name="T19" fmla="*/ 115 h 482"/>
              <a:gd name="T20" fmla="*/ 623 w 746"/>
              <a:gd name="T21" fmla="*/ 431 h 482"/>
              <a:gd name="T22" fmla="*/ 623 w 746"/>
              <a:gd name="T23" fmla="*/ 431 h 482"/>
              <a:gd name="T24" fmla="*/ 629 w 746"/>
              <a:gd name="T25" fmla="*/ 445 h 482"/>
              <a:gd name="T26" fmla="*/ 709 w 746"/>
              <a:gd name="T27" fmla="*/ 466 h 482"/>
              <a:gd name="T28" fmla="*/ 730 w 746"/>
              <a:gd name="T29" fmla="*/ 387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6" h="482">
                <a:moveTo>
                  <a:pt x="730" y="387"/>
                </a:moveTo>
                <a:cubicBezTo>
                  <a:pt x="717" y="363"/>
                  <a:pt x="689" y="353"/>
                  <a:pt x="664" y="359"/>
                </a:cubicBezTo>
                <a:cubicBezTo>
                  <a:pt x="665" y="359"/>
                  <a:pt x="665" y="359"/>
                  <a:pt x="665" y="359"/>
                </a:cubicBezTo>
                <a:cubicBezTo>
                  <a:pt x="608" y="374"/>
                  <a:pt x="130" y="99"/>
                  <a:pt x="115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08" y="18"/>
                  <a:pt x="86" y="0"/>
                  <a:pt x="59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7"/>
                  <a:pt x="59" y="117"/>
                </a:cubicBezTo>
                <a:cubicBezTo>
                  <a:pt x="64" y="117"/>
                  <a:pt x="69" y="116"/>
                  <a:pt x="74" y="114"/>
                </a:cubicBezTo>
                <a:cubicBezTo>
                  <a:pt x="74" y="115"/>
                  <a:pt x="74" y="115"/>
                  <a:pt x="74" y="115"/>
                </a:cubicBezTo>
                <a:cubicBezTo>
                  <a:pt x="130" y="99"/>
                  <a:pt x="608" y="374"/>
                  <a:pt x="623" y="431"/>
                </a:cubicBezTo>
                <a:cubicBezTo>
                  <a:pt x="623" y="431"/>
                  <a:pt x="623" y="431"/>
                  <a:pt x="623" y="431"/>
                </a:cubicBezTo>
                <a:cubicBezTo>
                  <a:pt x="625" y="436"/>
                  <a:pt x="626" y="440"/>
                  <a:pt x="629" y="445"/>
                </a:cubicBezTo>
                <a:cubicBezTo>
                  <a:pt x="645" y="473"/>
                  <a:pt x="681" y="482"/>
                  <a:pt x="709" y="466"/>
                </a:cubicBezTo>
                <a:cubicBezTo>
                  <a:pt x="737" y="450"/>
                  <a:pt x="746" y="414"/>
                  <a:pt x="730" y="387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222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Oval 63"/>
          <p:cNvSpPr>
            <a:spLocks noChangeArrowheads="1"/>
          </p:cNvSpPr>
          <p:nvPr/>
        </p:nvSpPr>
        <p:spPr bwMode="auto">
          <a:xfrm>
            <a:off x="3983735" y="2532281"/>
            <a:ext cx="327532" cy="3275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3" name="Oval 80"/>
          <p:cNvSpPr>
            <a:spLocks noChangeArrowheads="1"/>
          </p:cNvSpPr>
          <p:nvPr/>
        </p:nvSpPr>
        <p:spPr bwMode="auto">
          <a:xfrm>
            <a:off x="3983735" y="4614888"/>
            <a:ext cx="327532" cy="3275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4" name="Oval 97"/>
          <p:cNvSpPr>
            <a:spLocks noChangeArrowheads="1"/>
          </p:cNvSpPr>
          <p:nvPr/>
        </p:nvSpPr>
        <p:spPr bwMode="auto">
          <a:xfrm>
            <a:off x="5805553" y="5670405"/>
            <a:ext cx="327532" cy="32506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5" name="Oval 114"/>
          <p:cNvSpPr>
            <a:spLocks noChangeArrowheads="1"/>
          </p:cNvSpPr>
          <p:nvPr/>
        </p:nvSpPr>
        <p:spPr bwMode="auto">
          <a:xfrm>
            <a:off x="7622426" y="4621067"/>
            <a:ext cx="328768" cy="3275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6" name="Oval 131"/>
          <p:cNvSpPr>
            <a:spLocks noChangeArrowheads="1"/>
          </p:cNvSpPr>
          <p:nvPr/>
        </p:nvSpPr>
        <p:spPr bwMode="auto">
          <a:xfrm>
            <a:off x="7628606" y="2527337"/>
            <a:ext cx="327532" cy="323824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7" name="Oval 63"/>
          <p:cNvSpPr>
            <a:spLocks noChangeArrowheads="1"/>
          </p:cNvSpPr>
          <p:nvPr/>
        </p:nvSpPr>
        <p:spPr bwMode="auto">
          <a:xfrm>
            <a:off x="5808865" y="1434173"/>
            <a:ext cx="327532" cy="3275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18375" y="5730875"/>
            <a:ext cx="46647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尽管我们把这个过程按照顺序分解为 6 个步骤，但实际上并不一定是线性过程，而经常是 反复的循环回路，尤其是第 3〜5 步有可能因为设计者思维方式不同而顺序不同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708785" y="268605"/>
            <a:ext cx="216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框架和提炼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86" grpId="0" bldLvl="0" animBg="1"/>
      <p:bldP spid="187" grpId="0" bldLvl="0" animBg="1"/>
      <p:bldP spid="188" grpId="0" bldLvl="0" animBg="1"/>
      <p:bldP spid="189" grpId="0" bldLvl="0" animBg="1"/>
      <p:bldP spid="190" grpId="0" bldLvl="0" animBg="1"/>
      <p:bldP spid="191" grpId="0" bldLvl="0" animBg="1"/>
      <p:bldP spid="192" grpId="0" bldLvl="0" animBg="1"/>
      <p:bldP spid="193" grpId="0" bldLvl="0" animBg="1"/>
      <p:bldP spid="194" grpId="0" bldLvl="0" animBg="1"/>
      <p:bldP spid="195" grpId="0" bldLvl="0" animBg="1"/>
      <p:bldP spid="196" grpId="0" bldLvl="0" animBg="1"/>
      <p:bldP spid="19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1835674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7800000" scaled="0"/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3503711"/>
            <a:ext cx="688368" cy="688368"/>
            <a:chOff x="7242071" y="3488471"/>
            <a:chExt cx="688368" cy="688368"/>
          </a:xfrm>
        </p:grpSpPr>
        <p:sp>
          <p:nvSpPr>
            <p:cNvPr id="22" name="椭圆 21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7800000" scaled="0"/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5118601"/>
            <a:ext cx="688368" cy="688368"/>
            <a:chOff x="7242071" y="5103361"/>
            <a:chExt cx="688368" cy="688368"/>
          </a:xfrm>
        </p:grpSpPr>
        <p:sp>
          <p:nvSpPr>
            <p:cNvPr id="29" name="椭圆 28"/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7800000" scaled="0"/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2601595" y="1586865"/>
            <a:ext cx="392684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建框架的第 1 步是对设计产品的形式要素进行定义。产品是高分辨率电 脑屏幕上的 Web 应用？是小巧、轻便、低分辨率，无论强光还是黑暗处都能看清屏幕的手机？ 是嘈杂的公共场所中供众多容易分心的新手使用的信息亭？每种形式要素对设计暗含何种限制条件？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01595" y="5043170"/>
            <a:ext cx="4417060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输入方法是用户和产品互动的方式，同时也受到产品外形和姿态、人物模型的态度、能力 和喜好的驱使。这一选择包括键盘、鼠标、小键盘、拇指板、触摸屏、声音、游戏杆、遥控器、 专门按键等多种可能。确定何种组合更适合产品的主要人物模型和次要人物模型。在需要两种或以上不同输入方式的组合（如大多数电脑应用和网站访问都需要键盘和鼠标两种输入方法） 时，要确定该产品的主要输入方法。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01595" y="3451225"/>
            <a:ext cx="3926205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定义外形时，也要考虑产品基本姿态,确定该系统的输入方法。产品姿态是指用户将会投入多大的注意力和产品互动，以及产品的行为将会对用户投入的注意力做出何种反应。这一决定取决于情境场景中描述的使用情境和环境。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62977" y="5279546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41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58111" y="1998511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/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15159" y="3654932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9" name="Freeform 81"/>
            <p:cNvSpPr/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83"/>
            <p:cNvSpPr/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4"/>
            <p:cNvSpPr/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3" name="H0009(S3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1389" y="1594421"/>
            <a:ext cx="5123298" cy="526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60" y="1999203"/>
            <a:ext cx="1859280" cy="327964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08785" y="268605"/>
            <a:ext cx="4487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  <a:sym typeface="+mn-ea"/>
              </a:rPr>
              <a:t>定义形式要素、姿态和输入方法</a:t>
            </a:r>
            <a:endParaRPr lang="en-US" altLang="zh-CN" b="1" dirty="0">
              <a:solidFill>
                <a:srgbClr val="18478F"/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/>
          <p:nvPr/>
        </p:nvSpPr>
        <p:spPr bwMode="auto">
          <a:xfrm>
            <a:off x="5365750" y="1640806"/>
            <a:ext cx="1414463" cy="1225550"/>
          </a:xfrm>
          <a:custGeom>
            <a:avLst/>
            <a:gdLst>
              <a:gd name="T0" fmla="*/ 314 w 375"/>
              <a:gd name="T1" fmla="*/ 326 h 326"/>
              <a:gd name="T2" fmla="*/ 375 w 375"/>
              <a:gd name="T3" fmla="*/ 187 h 326"/>
              <a:gd name="T4" fmla="*/ 188 w 375"/>
              <a:gd name="T5" fmla="*/ 0 h 326"/>
              <a:gd name="T6" fmla="*/ 0 w 375"/>
              <a:gd name="T7" fmla="*/ 187 h 326"/>
              <a:gd name="T8" fmla="*/ 61 w 375"/>
              <a:gd name="T9" fmla="*/ 326 h 326"/>
              <a:gd name="T10" fmla="*/ 188 w 375"/>
              <a:gd name="T11" fmla="*/ 278 h 326"/>
              <a:gd name="T12" fmla="*/ 314 w 375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" h="326">
                <a:moveTo>
                  <a:pt x="314" y="326"/>
                </a:moveTo>
                <a:cubicBezTo>
                  <a:pt x="352" y="292"/>
                  <a:pt x="375" y="243"/>
                  <a:pt x="375" y="187"/>
                </a:cubicBez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7"/>
                </a:cubicBezTo>
                <a:cubicBezTo>
                  <a:pt x="0" y="243"/>
                  <a:pt x="24" y="292"/>
                  <a:pt x="61" y="326"/>
                </a:cubicBezTo>
                <a:cubicBezTo>
                  <a:pt x="95" y="296"/>
                  <a:pt x="139" y="278"/>
                  <a:pt x="188" y="278"/>
                </a:cubicBezTo>
                <a:cubicBezTo>
                  <a:pt x="236" y="278"/>
                  <a:pt x="281" y="296"/>
                  <a:pt x="314" y="326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6"/>
          <p:cNvSpPr/>
          <p:nvPr/>
        </p:nvSpPr>
        <p:spPr bwMode="auto">
          <a:xfrm>
            <a:off x="5365750" y="2866356"/>
            <a:ext cx="1414463" cy="1044575"/>
          </a:xfrm>
          <a:custGeom>
            <a:avLst/>
            <a:gdLst>
              <a:gd name="T0" fmla="*/ 375 w 375"/>
              <a:gd name="T1" fmla="*/ 139 h 278"/>
              <a:gd name="T2" fmla="*/ 314 w 375"/>
              <a:gd name="T3" fmla="*/ 0 h 278"/>
              <a:gd name="T4" fmla="*/ 188 w 375"/>
              <a:gd name="T5" fmla="*/ 49 h 278"/>
              <a:gd name="T6" fmla="*/ 61 w 375"/>
              <a:gd name="T7" fmla="*/ 0 h 278"/>
              <a:gd name="T8" fmla="*/ 0 w 375"/>
              <a:gd name="T9" fmla="*/ 139 h 278"/>
              <a:gd name="T10" fmla="*/ 61 w 375"/>
              <a:gd name="T11" fmla="*/ 278 h 278"/>
              <a:gd name="T12" fmla="*/ 188 w 375"/>
              <a:gd name="T13" fmla="*/ 230 h 278"/>
              <a:gd name="T14" fmla="*/ 314 w 375"/>
              <a:gd name="T15" fmla="*/ 278 h 278"/>
              <a:gd name="T16" fmla="*/ 375 w 375"/>
              <a:gd name="T17" fmla="*/ 139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278">
                <a:moveTo>
                  <a:pt x="375" y="139"/>
                </a:move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  <a:cubicBezTo>
                  <a:pt x="24" y="35"/>
                  <a:pt x="0" y="84"/>
                  <a:pt x="0" y="139"/>
                </a:cubicBezTo>
                <a:cubicBezTo>
                  <a:pt x="0" y="195"/>
                  <a:pt x="24" y="244"/>
                  <a:pt x="61" y="278"/>
                </a:cubicBezTo>
                <a:cubicBezTo>
                  <a:pt x="95" y="248"/>
                  <a:pt x="139" y="230"/>
                  <a:pt x="188" y="230"/>
                </a:cubicBezTo>
                <a:cubicBezTo>
                  <a:pt x="236" y="230"/>
                  <a:pt x="281" y="248"/>
                  <a:pt x="314" y="278"/>
                </a:cubicBezTo>
                <a:cubicBezTo>
                  <a:pt x="352" y="244"/>
                  <a:pt x="375" y="195"/>
                  <a:pt x="375" y="139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7"/>
          <p:cNvSpPr/>
          <p:nvPr/>
        </p:nvSpPr>
        <p:spPr bwMode="auto">
          <a:xfrm>
            <a:off x="5595938" y="2685381"/>
            <a:ext cx="954088" cy="365125"/>
          </a:xfrm>
          <a:custGeom>
            <a:avLst/>
            <a:gdLst>
              <a:gd name="T0" fmla="*/ 253 w 253"/>
              <a:gd name="T1" fmla="*/ 48 h 97"/>
              <a:gd name="T2" fmla="*/ 127 w 253"/>
              <a:gd name="T3" fmla="*/ 0 h 97"/>
              <a:gd name="T4" fmla="*/ 0 w 253"/>
              <a:gd name="T5" fmla="*/ 48 h 97"/>
              <a:gd name="T6" fmla="*/ 127 w 253"/>
              <a:gd name="T7" fmla="*/ 97 h 97"/>
              <a:gd name="T8" fmla="*/ 253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253" y="48"/>
                </a:move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8"/>
          <p:cNvSpPr/>
          <p:nvPr/>
        </p:nvSpPr>
        <p:spPr bwMode="auto">
          <a:xfrm>
            <a:off x="5365750" y="3910931"/>
            <a:ext cx="1414463" cy="1046162"/>
          </a:xfrm>
          <a:custGeom>
            <a:avLst/>
            <a:gdLst>
              <a:gd name="T0" fmla="*/ 61 w 375"/>
              <a:gd name="T1" fmla="*/ 0 h 278"/>
              <a:gd name="T2" fmla="*/ 0 w 375"/>
              <a:gd name="T3" fmla="*/ 139 h 278"/>
              <a:gd name="T4" fmla="*/ 61 w 375"/>
              <a:gd name="T5" fmla="*/ 278 h 278"/>
              <a:gd name="T6" fmla="*/ 188 w 375"/>
              <a:gd name="T7" fmla="*/ 230 h 278"/>
              <a:gd name="T8" fmla="*/ 314 w 375"/>
              <a:gd name="T9" fmla="*/ 278 h 278"/>
              <a:gd name="T10" fmla="*/ 375 w 375"/>
              <a:gd name="T11" fmla="*/ 139 h 278"/>
              <a:gd name="T12" fmla="*/ 314 w 375"/>
              <a:gd name="T13" fmla="*/ 0 h 278"/>
              <a:gd name="T14" fmla="*/ 188 w 375"/>
              <a:gd name="T15" fmla="*/ 49 h 278"/>
              <a:gd name="T16" fmla="*/ 61 w 375"/>
              <a:gd name="T17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278">
                <a:moveTo>
                  <a:pt x="61" y="0"/>
                </a:moveTo>
                <a:cubicBezTo>
                  <a:pt x="24" y="35"/>
                  <a:pt x="0" y="84"/>
                  <a:pt x="0" y="139"/>
                </a:cubicBezTo>
                <a:cubicBezTo>
                  <a:pt x="0" y="195"/>
                  <a:pt x="24" y="244"/>
                  <a:pt x="61" y="278"/>
                </a:cubicBezTo>
                <a:cubicBezTo>
                  <a:pt x="95" y="248"/>
                  <a:pt x="139" y="230"/>
                  <a:pt x="188" y="230"/>
                </a:cubicBezTo>
                <a:cubicBezTo>
                  <a:pt x="236" y="230"/>
                  <a:pt x="281" y="248"/>
                  <a:pt x="314" y="278"/>
                </a:cubicBezTo>
                <a:cubicBezTo>
                  <a:pt x="352" y="244"/>
                  <a:pt x="375" y="195"/>
                  <a:pt x="375" y="139"/>
                </a:cubicBez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9"/>
          <p:cNvSpPr/>
          <p:nvPr/>
        </p:nvSpPr>
        <p:spPr bwMode="auto">
          <a:xfrm>
            <a:off x="5595938" y="3731543"/>
            <a:ext cx="954088" cy="363537"/>
          </a:xfrm>
          <a:custGeom>
            <a:avLst/>
            <a:gdLst>
              <a:gd name="T0" fmla="*/ 0 w 253"/>
              <a:gd name="T1" fmla="*/ 48 h 97"/>
              <a:gd name="T2" fmla="*/ 127 w 253"/>
              <a:gd name="T3" fmla="*/ 97 h 97"/>
              <a:gd name="T4" fmla="*/ 253 w 253"/>
              <a:gd name="T5" fmla="*/ 48 h 97"/>
              <a:gd name="T6" fmla="*/ 127 w 253"/>
              <a:gd name="T7" fmla="*/ 0 h 97"/>
              <a:gd name="T8" fmla="*/ 0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0" y="48"/>
                </a:move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0"/>
          <p:cNvSpPr/>
          <p:nvPr/>
        </p:nvSpPr>
        <p:spPr bwMode="auto">
          <a:xfrm>
            <a:off x="5365750" y="4957093"/>
            <a:ext cx="1414463" cy="1228725"/>
          </a:xfrm>
          <a:custGeom>
            <a:avLst/>
            <a:gdLst>
              <a:gd name="T0" fmla="*/ 61 w 375"/>
              <a:gd name="T1" fmla="*/ 0 h 327"/>
              <a:gd name="T2" fmla="*/ 0 w 375"/>
              <a:gd name="T3" fmla="*/ 139 h 327"/>
              <a:gd name="T4" fmla="*/ 188 w 375"/>
              <a:gd name="T5" fmla="*/ 327 h 327"/>
              <a:gd name="T6" fmla="*/ 375 w 375"/>
              <a:gd name="T7" fmla="*/ 139 h 327"/>
              <a:gd name="T8" fmla="*/ 314 w 375"/>
              <a:gd name="T9" fmla="*/ 0 h 327"/>
              <a:gd name="T10" fmla="*/ 188 w 375"/>
              <a:gd name="T11" fmla="*/ 49 h 327"/>
              <a:gd name="T12" fmla="*/ 61 w 375"/>
              <a:gd name="T13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" h="327">
                <a:moveTo>
                  <a:pt x="61" y="0"/>
                </a:moveTo>
                <a:cubicBezTo>
                  <a:pt x="24" y="35"/>
                  <a:pt x="0" y="84"/>
                  <a:pt x="0" y="139"/>
                </a:cubicBezTo>
                <a:cubicBezTo>
                  <a:pt x="0" y="243"/>
                  <a:pt x="84" y="327"/>
                  <a:pt x="188" y="327"/>
                </a:cubicBezTo>
                <a:cubicBezTo>
                  <a:pt x="291" y="327"/>
                  <a:pt x="375" y="243"/>
                  <a:pt x="375" y="139"/>
                </a:cubicBez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5595938" y="4776118"/>
            <a:ext cx="954088" cy="365125"/>
          </a:xfrm>
          <a:custGeom>
            <a:avLst/>
            <a:gdLst>
              <a:gd name="T0" fmla="*/ 0 w 253"/>
              <a:gd name="T1" fmla="*/ 48 h 97"/>
              <a:gd name="T2" fmla="*/ 127 w 253"/>
              <a:gd name="T3" fmla="*/ 97 h 97"/>
              <a:gd name="T4" fmla="*/ 253 w 253"/>
              <a:gd name="T5" fmla="*/ 48 h 97"/>
              <a:gd name="T6" fmla="*/ 127 w 253"/>
              <a:gd name="T7" fmla="*/ 0 h 97"/>
              <a:gd name="T8" fmla="*/ 0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0" y="48"/>
                </a:move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850201" y="2005768"/>
            <a:ext cx="445559" cy="428489"/>
            <a:chOff x="9791183" y="5224434"/>
            <a:chExt cx="645684" cy="620945"/>
          </a:xfr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</p:grpSpPr>
        <p:sp>
          <p:nvSpPr>
            <p:cNvPr id="22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4"/>
            <p:cNvSpPr/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781429" y="4238516"/>
            <a:ext cx="561428" cy="426575"/>
            <a:chOff x="4268086" y="4221191"/>
            <a:chExt cx="509646" cy="387231"/>
          </a:xfrm>
          <a:solidFill>
            <a:srgbClr val="18478F"/>
          </a:solidFill>
        </p:grpSpPr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13472" y="5475272"/>
            <a:ext cx="364772" cy="361011"/>
            <a:chOff x="6967126" y="4092464"/>
            <a:chExt cx="453105" cy="448433"/>
          </a:xfr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</p:grpSpPr>
        <p:sp>
          <p:nvSpPr>
            <p:cNvPr id="32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875340" y="3260152"/>
            <a:ext cx="375609" cy="359225"/>
            <a:chOff x="1004888" y="993775"/>
            <a:chExt cx="2438400" cy="2332038"/>
          </a:xfrm>
          <a:solidFill>
            <a:srgbClr val="18478F"/>
          </a:solidFill>
        </p:grpSpPr>
        <p:sp>
          <p:nvSpPr>
            <p:cNvPr id="35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任意多边形 35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2064164"/>
            <a:ext cx="3350072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考虑数据元素间的关系也大有裨益。有时一个数据可能包含其他数据的信息，而更多的时 候，不同数据间可能存在更紧密的联系。比如相册中的照片、播放列表中的歌曲或者客户数据 中的某个账单等，都是不同数据相互联系的范例。对于简单联系可以通过创建子窗口记录，而 针对复杂关系，使用方盒- 箭头表示法来阐释更为合适。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4" y="1014664"/>
            <a:ext cx="3459514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功能性和数据元素代表着界面中要展现给用户的功能和数据。不过，如果需求的描述有意从 人物模型的角度出发，采用日常词汇和语言，则功能和数据元素会以用户界面的表现语言来描 述。每个元素的定义要针对先前定义的具体需求，才能保证产品的各方面都有清晰的意图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，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能够追溯到某个使用场景或者业务目标。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4493201"/>
            <a:ext cx="3350072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功能元素是针对界面中的数据元素及其显示所做的操作。一般来说，功能元素包括数据元 素操作工具，以及数据元素的视觉和结构化管理方式。功能需求向功能元素的转换，使得设计 逐渐清晰具体。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如果说情境场景是我们设想用户整体体验的载体，那么功能元素就让设想变得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真实。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4" y="3081751"/>
            <a:ext cx="3459514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数据元素通常是交互产品中的基本主体，比如照片、电子邮件、客户记录及订单等，是用 户可以访问、反应以及操作的基本个体。理想情况下，数据元素要符合人物模型的心理模型。 在这点上，将数据对象分类十分关键，因为产品的功能定义通常与此相关。我们也关注对象的 一些显著属性（比如电子邮件的发件人和照片的拍摄日期等），不过，在此阶段，对于属性的了 解不必过于全面，只要对人物模型是否关心少数或者多数属性有大致了解即可。这时，可以着 手构建团队软件原型，利用目标导向数据模型创建更多的正式数据模型，以供日后开发人员使用。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937841" y="2190967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049226" y="3229748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937841" y="4334321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049226" y="5373102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08785" y="268605"/>
            <a:ext cx="2772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  <a:sym typeface="+mn-ea"/>
              </a:rPr>
              <a:t>定义功能性和数据元素</a:t>
            </a:r>
            <a:endParaRPr lang="en-US" altLang="zh-C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37" grpId="0"/>
      <p:bldP spid="38" grpId="0"/>
      <p:bldP spid="39" grpId="0"/>
      <p:bldP spid="40" grpId="0"/>
      <p:bldP spid="2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5694"/>
            <a:ext cx="12192000" cy="3778623"/>
          </a:xfrm>
          <a:prstGeom prst="rect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54" y="1906550"/>
            <a:ext cx="2628646" cy="3468352"/>
          </a:xfrm>
          <a:prstGeom prst="rect">
            <a:avLst/>
          </a:prstGeom>
        </p:spPr>
      </p:pic>
      <p:sp>
        <p:nvSpPr>
          <p:cNvPr id="1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48401" y="2461441"/>
            <a:ext cx="3505732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有了完善的高层次功能和数据元素后，就可以开始按照不同功能分组工作，确定各自的层 级。由于这些元素各自承担着具体任务，因此元素分组的目的在于更好地在任务中和任务间疏 通人物模型的流程。这时，要考虑的主要问题如下：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48401" y="3834944"/>
            <a:ext cx="3505732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1.哪些元素需要大片的视频区域，哪些不需要？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2.哪些元素能够容纳其他元素？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3.容器如何组织才能优化工作流？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4.哪些元素需要捆绑使用？哪些不是？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5.相关联的元素使用时顺序如何？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6.哪些数据元素有助于人物模型做出决定？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7.采用何种交互模式和原则？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8.人物模型的心理模型如何影响元素组织？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Shape 1619"/>
          <p:cNvSpPr/>
          <p:nvPr/>
        </p:nvSpPr>
        <p:spPr bwMode="auto">
          <a:xfrm>
            <a:off x="5034754" y="3964480"/>
            <a:ext cx="918227" cy="919163"/>
          </a:xfrm>
          <a:custGeom>
            <a:avLst/>
            <a:gdLst>
              <a:gd name="T0" fmla="*/ 779362 w 19679"/>
              <a:gd name="T1" fmla="*/ 779362 h 19679"/>
              <a:gd name="T2" fmla="*/ 779362 w 19679"/>
              <a:gd name="T3" fmla="*/ 779362 h 19679"/>
              <a:gd name="T4" fmla="*/ 779362 w 19679"/>
              <a:gd name="T5" fmla="*/ 779362 h 19679"/>
              <a:gd name="T6" fmla="*/ 779362 w 19679"/>
              <a:gd name="T7" fmla="*/ 77936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Shape 1645"/>
          <p:cNvSpPr/>
          <p:nvPr/>
        </p:nvSpPr>
        <p:spPr>
          <a:xfrm>
            <a:off x="5287477" y="4193802"/>
            <a:ext cx="412781" cy="412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2" h="21600" extrusionOk="0">
                <a:moveTo>
                  <a:pt x="13692" y="8626"/>
                </a:moveTo>
                <a:lnTo>
                  <a:pt x="12040" y="10330"/>
                </a:lnTo>
                <a:cubicBezTo>
                  <a:pt x="12133" y="10461"/>
                  <a:pt x="12223" y="10598"/>
                  <a:pt x="12309" y="10739"/>
                </a:cubicBezTo>
                <a:cubicBezTo>
                  <a:pt x="13857" y="13353"/>
                  <a:pt x="13057" y="16782"/>
                  <a:pt x="10523" y="18381"/>
                </a:cubicBezTo>
                <a:cubicBezTo>
                  <a:pt x="9676" y="18917"/>
                  <a:pt x="8707" y="19199"/>
                  <a:pt x="7721" y="19199"/>
                </a:cubicBezTo>
                <a:cubicBezTo>
                  <a:pt x="5825" y="19199"/>
                  <a:pt x="4105" y="18206"/>
                  <a:pt x="3118" y="16540"/>
                </a:cubicBezTo>
                <a:cubicBezTo>
                  <a:pt x="2367" y="15274"/>
                  <a:pt x="2141" y="13783"/>
                  <a:pt x="2477" y="12337"/>
                </a:cubicBezTo>
                <a:cubicBezTo>
                  <a:pt x="2815" y="10895"/>
                  <a:pt x="3674" y="9673"/>
                  <a:pt x="4902" y="8899"/>
                </a:cubicBezTo>
                <a:cubicBezTo>
                  <a:pt x="5751" y="8364"/>
                  <a:pt x="6720" y="8081"/>
                  <a:pt x="7707" y="8081"/>
                </a:cubicBezTo>
                <a:cubicBezTo>
                  <a:pt x="8723" y="8081"/>
                  <a:pt x="9686" y="8368"/>
                  <a:pt x="10517" y="8891"/>
                </a:cubicBezTo>
                <a:lnTo>
                  <a:pt x="9430" y="10070"/>
                </a:lnTo>
                <a:cubicBezTo>
                  <a:pt x="8906" y="9801"/>
                  <a:pt x="8322" y="9649"/>
                  <a:pt x="7711" y="9649"/>
                </a:cubicBezTo>
                <a:cubicBezTo>
                  <a:pt x="7000" y="9649"/>
                  <a:pt x="6303" y="9853"/>
                  <a:pt x="5695" y="10236"/>
                </a:cubicBezTo>
                <a:cubicBezTo>
                  <a:pt x="3875" y="11384"/>
                  <a:pt x="3302" y="13845"/>
                  <a:pt x="4414" y="15722"/>
                </a:cubicBezTo>
                <a:cubicBezTo>
                  <a:pt x="5123" y="16918"/>
                  <a:pt x="6358" y="17632"/>
                  <a:pt x="7715" y="17632"/>
                </a:cubicBezTo>
                <a:cubicBezTo>
                  <a:pt x="8425" y="17632"/>
                  <a:pt x="9122" y="17428"/>
                  <a:pt x="9730" y="17045"/>
                </a:cubicBezTo>
                <a:cubicBezTo>
                  <a:pt x="10611" y="16490"/>
                  <a:pt x="11230" y="15614"/>
                  <a:pt x="11471" y="14577"/>
                </a:cubicBezTo>
                <a:cubicBezTo>
                  <a:pt x="11713" y="13538"/>
                  <a:pt x="11550" y="12468"/>
                  <a:pt x="11010" y="11560"/>
                </a:cubicBezTo>
                <a:cubicBezTo>
                  <a:pt x="10991" y="11525"/>
                  <a:pt x="10967" y="11494"/>
                  <a:pt x="10946" y="11460"/>
                </a:cubicBezTo>
                <a:lnTo>
                  <a:pt x="8192" y="14304"/>
                </a:lnTo>
                <a:cubicBezTo>
                  <a:pt x="8116" y="14383"/>
                  <a:pt x="8016" y="14422"/>
                  <a:pt x="7917" y="14422"/>
                </a:cubicBezTo>
                <a:cubicBezTo>
                  <a:pt x="7819" y="14422"/>
                  <a:pt x="7718" y="14383"/>
                  <a:pt x="7644" y="14304"/>
                </a:cubicBezTo>
                <a:cubicBezTo>
                  <a:pt x="7490" y="14146"/>
                  <a:pt x="7490" y="13895"/>
                  <a:pt x="7644" y="13739"/>
                </a:cubicBezTo>
                <a:lnTo>
                  <a:pt x="17851" y="3203"/>
                </a:lnTo>
                <a:lnTo>
                  <a:pt x="17079" y="2942"/>
                </a:lnTo>
                <a:lnTo>
                  <a:pt x="15933" y="0"/>
                </a:lnTo>
                <a:lnTo>
                  <a:pt x="11871" y="4408"/>
                </a:lnTo>
                <a:lnTo>
                  <a:pt x="12605" y="6622"/>
                </a:lnTo>
                <a:lnTo>
                  <a:pt x="12142" y="7125"/>
                </a:lnTo>
                <a:cubicBezTo>
                  <a:pt x="10838" y="6182"/>
                  <a:pt x="9285" y="5680"/>
                  <a:pt x="7706" y="5680"/>
                </a:cubicBezTo>
                <a:cubicBezTo>
                  <a:pt x="6334" y="5680"/>
                  <a:pt x="4945" y="6058"/>
                  <a:pt x="3690" y="6850"/>
                </a:cubicBezTo>
                <a:cubicBezTo>
                  <a:pt x="56" y="9143"/>
                  <a:pt x="-1088" y="14042"/>
                  <a:pt x="1135" y="17791"/>
                </a:cubicBezTo>
                <a:cubicBezTo>
                  <a:pt x="2588" y="20245"/>
                  <a:pt x="5125" y="21600"/>
                  <a:pt x="7722" y="21600"/>
                </a:cubicBezTo>
                <a:cubicBezTo>
                  <a:pt x="9093" y="21600"/>
                  <a:pt x="10482" y="21221"/>
                  <a:pt x="11738" y="20430"/>
                </a:cubicBezTo>
                <a:cubicBezTo>
                  <a:pt x="15371" y="18135"/>
                  <a:pt x="16514" y="13237"/>
                  <a:pt x="14292" y="9487"/>
                </a:cubicBezTo>
                <a:cubicBezTo>
                  <a:pt x="14111" y="9179"/>
                  <a:pt x="13906" y="8898"/>
                  <a:pt x="13692" y="8626"/>
                </a:cubicBezTo>
                <a:moveTo>
                  <a:pt x="18676" y="3481"/>
                </a:moveTo>
                <a:lnTo>
                  <a:pt x="14381" y="7915"/>
                </a:lnTo>
                <a:lnTo>
                  <a:pt x="16451" y="8512"/>
                </a:lnTo>
                <a:lnTo>
                  <a:pt x="20512" y="4103"/>
                </a:lnTo>
                <a:lnTo>
                  <a:pt x="18676" y="3481"/>
                </a:ln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Shape 1627"/>
          <p:cNvSpPr/>
          <p:nvPr/>
        </p:nvSpPr>
        <p:spPr bwMode="auto">
          <a:xfrm>
            <a:off x="5033818" y="2587582"/>
            <a:ext cx="919163" cy="919163"/>
          </a:xfrm>
          <a:custGeom>
            <a:avLst/>
            <a:gdLst>
              <a:gd name="T0" fmla="*/ 779362 w 19679"/>
              <a:gd name="T1" fmla="*/ 779362 h 19679"/>
              <a:gd name="T2" fmla="*/ 779362 w 19679"/>
              <a:gd name="T3" fmla="*/ 779362 h 19679"/>
              <a:gd name="T4" fmla="*/ 779362 w 19679"/>
              <a:gd name="T5" fmla="*/ 779362 h 19679"/>
              <a:gd name="T6" fmla="*/ 779362 w 19679"/>
              <a:gd name="T7" fmla="*/ 77936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2" name="Group 1649"/>
          <p:cNvGrpSpPr/>
          <p:nvPr/>
        </p:nvGrpSpPr>
        <p:grpSpPr bwMode="auto">
          <a:xfrm>
            <a:off x="5313685" y="2864641"/>
            <a:ext cx="360365" cy="365980"/>
            <a:chOff x="0" y="0"/>
            <a:chExt cx="611749" cy="619876"/>
          </a:xfr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</p:grpSpPr>
        <p:sp>
          <p:nvSpPr>
            <p:cNvPr id="23" name="Shape 1647"/>
            <p:cNvSpPr/>
            <p:nvPr/>
          </p:nvSpPr>
          <p:spPr>
            <a:xfrm>
              <a:off x="42902" y="283779"/>
              <a:ext cx="522766" cy="33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" name="Shape 1648"/>
            <p:cNvSpPr/>
            <p:nvPr/>
          </p:nvSpPr>
          <p:spPr>
            <a:xfrm>
              <a:off x="0" y="0"/>
              <a:ext cx="611749" cy="41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023" y="21600"/>
                  </a:lnTo>
                  <a:lnTo>
                    <a:pt x="6823" y="18190"/>
                  </a:lnTo>
                  <a:lnTo>
                    <a:pt x="2314" y="18190"/>
                  </a:lnTo>
                  <a:lnTo>
                    <a:pt x="2314" y="3410"/>
                  </a:lnTo>
                  <a:lnTo>
                    <a:pt x="19286" y="3410"/>
                  </a:lnTo>
                  <a:lnTo>
                    <a:pt x="19286" y="18190"/>
                  </a:lnTo>
                  <a:lnTo>
                    <a:pt x="14777" y="18190"/>
                  </a:lnTo>
                  <a:lnTo>
                    <a:pt x="16577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1" name="H0006(Black_iPhone6)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98"/>
          <a:stretch>
            <a:fillRect/>
          </a:stretch>
        </p:blipFill>
        <p:spPr bwMode="auto">
          <a:xfrm>
            <a:off x="6260461" y="1528549"/>
            <a:ext cx="4550938" cy="532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708785" y="268605"/>
            <a:ext cx="2772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  <a:sym typeface="+mn-ea"/>
              </a:rPr>
              <a:t>确定功能组和层级</a:t>
            </a:r>
            <a:endParaRPr lang="en-US" altLang="zh-C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  <p:bldP spid="13" grpId="0"/>
      <p:bldP spid="19" grpId="0" bldLvl="0" animBg="1"/>
      <p:bldP spid="21" grpId="0" bldLvl="0" animBg="1"/>
      <p:bldP spid="2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520" y="1680210"/>
            <a:ext cx="45040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现在我们准备开始勾画大致的界面。首先，界面的视觉化工作应该是简单的。勾画通常始于视图的细分工作，我们将视 图细分为粗略的方块图，对应窗格、控制部件（如工具栏），以及其他高层次的容器。然后为每 个方块图添加标签和注解，并描述每个分组或者元素如何影响其他分组和元素。方块间的箭头 代表流程或状态的改变。在界面上，你可以勾画不同草图，对这些高层次的容器进行排列组合。开始时，界面的视 觉化应当简单明了，即每个功能组和容器用方块图表示，标注上名字和不同区域间关系的简单 描述。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3360" y="2023745"/>
            <a:ext cx="4343400" cy="28098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8785" y="260350"/>
            <a:ext cx="277241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  <a:sym typeface="+mn-ea"/>
              </a:rPr>
              <a:t>勾画交互框架</a:t>
            </a:r>
            <a:endParaRPr lang="en-US" altLang="zh-C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  <a:p>
            <a:endParaRPr lang="en-US" altLang="zh-C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5478077" y="1332367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-1" fmla="*/ 0 w 980075"/>
              <a:gd name="connsiteY0-2" fmla="*/ 417065 h 1447659"/>
              <a:gd name="connsiteX1-3" fmla="*/ 378895 w 980075"/>
              <a:gd name="connsiteY1-4" fmla="*/ 38170 h 1447659"/>
              <a:gd name="connsiteX2-5" fmla="*/ 601180 w 980075"/>
              <a:gd name="connsiteY2-6" fmla="*/ 38170 h 1447659"/>
              <a:gd name="connsiteX3-7" fmla="*/ 980075 w 980075"/>
              <a:gd name="connsiteY3-8" fmla="*/ 417065 h 1447659"/>
              <a:gd name="connsiteX4-9" fmla="*/ 980075 w 980075"/>
              <a:gd name="connsiteY4-10" fmla="*/ 1447659 h 1447659"/>
              <a:gd name="connsiteX5-11" fmla="*/ 5051 w 980075"/>
              <a:gd name="connsiteY5-12" fmla="*/ 1447659 h 1447659"/>
              <a:gd name="connsiteX6-13" fmla="*/ 0 w 980075"/>
              <a:gd name="connsiteY6-14" fmla="*/ 417065 h 1447659"/>
              <a:gd name="connsiteX0-15" fmla="*/ 0 w 980075"/>
              <a:gd name="connsiteY0-16" fmla="*/ 437760 h 1468354"/>
              <a:gd name="connsiteX1-17" fmla="*/ 378895 w 980075"/>
              <a:gd name="connsiteY1-18" fmla="*/ 58865 h 1468354"/>
              <a:gd name="connsiteX2-19" fmla="*/ 601180 w 980075"/>
              <a:gd name="connsiteY2-20" fmla="*/ 58865 h 1468354"/>
              <a:gd name="connsiteX3-21" fmla="*/ 980075 w 980075"/>
              <a:gd name="connsiteY3-22" fmla="*/ 437760 h 1468354"/>
              <a:gd name="connsiteX4-23" fmla="*/ 980075 w 980075"/>
              <a:gd name="connsiteY4-24" fmla="*/ 1468354 h 1468354"/>
              <a:gd name="connsiteX5-25" fmla="*/ 5051 w 980075"/>
              <a:gd name="connsiteY5-26" fmla="*/ 1468354 h 1468354"/>
              <a:gd name="connsiteX6-27" fmla="*/ 0 w 980075"/>
              <a:gd name="connsiteY6-28" fmla="*/ 437760 h 1468354"/>
              <a:gd name="connsiteX0-29" fmla="*/ 0 w 980075"/>
              <a:gd name="connsiteY0-30" fmla="*/ 439753 h 1470347"/>
              <a:gd name="connsiteX1-31" fmla="*/ 378895 w 980075"/>
              <a:gd name="connsiteY1-32" fmla="*/ 60858 h 1470347"/>
              <a:gd name="connsiteX2-33" fmla="*/ 601180 w 980075"/>
              <a:gd name="connsiteY2-34" fmla="*/ 60858 h 1470347"/>
              <a:gd name="connsiteX3-35" fmla="*/ 980075 w 980075"/>
              <a:gd name="connsiteY3-36" fmla="*/ 439753 h 1470347"/>
              <a:gd name="connsiteX4-37" fmla="*/ 980075 w 980075"/>
              <a:gd name="connsiteY4-38" fmla="*/ 1470347 h 1470347"/>
              <a:gd name="connsiteX5-39" fmla="*/ 5051 w 980075"/>
              <a:gd name="connsiteY5-40" fmla="*/ 1470347 h 1470347"/>
              <a:gd name="connsiteX6-41" fmla="*/ 0 w 980075"/>
              <a:gd name="connsiteY6-42" fmla="*/ 439753 h 1470347"/>
              <a:gd name="connsiteX0-43" fmla="*/ 0 w 980075"/>
              <a:gd name="connsiteY0-44" fmla="*/ 445215 h 1475809"/>
              <a:gd name="connsiteX1-45" fmla="*/ 378895 w 980075"/>
              <a:gd name="connsiteY1-46" fmla="*/ 66320 h 1475809"/>
              <a:gd name="connsiteX2-47" fmla="*/ 601180 w 980075"/>
              <a:gd name="connsiteY2-48" fmla="*/ 66320 h 1475809"/>
              <a:gd name="connsiteX3-49" fmla="*/ 980075 w 980075"/>
              <a:gd name="connsiteY3-50" fmla="*/ 445215 h 1475809"/>
              <a:gd name="connsiteX4-51" fmla="*/ 980075 w 980075"/>
              <a:gd name="connsiteY4-52" fmla="*/ 1475809 h 1475809"/>
              <a:gd name="connsiteX5-53" fmla="*/ 5051 w 980075"/>
              <a:gd name="connsiteY5-54" fmla="*/ 1475809 h 1475809"/>
              <a:gd name="connsiteX6-55" fmla="*/ 0 w 980075"/>
              <a:gd name="connsiteY6-56" fmla="*/ 445215 h 14758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478077" y="2517742"/>
            <a:ext cx="1115632" cy="11098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7259736" y="2911157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-1" fmla="*/ 0 w 980075"/>
              <a:gd name="connsiteY0-2" fmla="*/ 417065 h 1447659"/>
              <a:gd name="connsiteX1-3" fmla="*/ 378895 w 980075"/>
              <a:gd name="connsiteY1-4" fmla="*/ 38170 h 1447659"/>
              <a:gd name="connsiteX2-5" fmla="*/ 601180 w 980075"/>
              <a:gd name="connsiteY2-6" fmla="*/ 38170 h 1447659"/>
              <a:gd name="connsiteX3-7" fmla="*/ 980075 w 980075"/>
              <a:gd name="connsiteY3-8" fmla="*/ 417065 h 1447659"/>
              <a:gd name="connsiteX4-9" fmla="*/ 980075 w 980075"/>
              <a:gd name="connsiteY4-10" fmla="*/ 1447659 h 1447659"/>
              <a:gd name="connsiteX5-11" fmla="*/ 5051 w 980075"/>
              <a:gd name="connsiteY5-12" fmla="*/ 1447659 h 1447659"/>
              <a:gd name="connsiteX6-13" fmla="*/ 0 w 980075"/>
              <a:gd name="connsiteY6-14" fmla="*/ 417065 h 1447659"/>
              <a:gd name="connsiteX0-15" fmla="*/ 0 w 980075"/>
              <a:gd name="connsiteY0-16" fmla="*/ 437760 h 1468354"/>
              <a:gd name="connsiteX1-17" fmla="*/ 378895 w 980075"/>
              <a:gd name="connsiteY1-18" fmla="*/ 58865 h 1468354"/>
              <a:gd name="connsiteX2-19" fmla="*/ 601180 w 980075"/>
              <a:gd name="connsiteY2-20" fmla="*/ 58865 h 1468354"/>
              <a:gd name="connsiteX3-21" fmla="*/ 980075 w 980075"/>
              <a:gd name="connsiteY3-22" fmla="*/ 437760 h 1468354"/>
              <a:gd name="connsiteX4-23" fmla="*/ 980075 w 980075"/>
              <a:gd name="connsiteY4-24" fmla="*/ 1468354 h 1468354"/>
              <a:gd name="connsiteX5-25" fmla="*/ 5051 w 980075"/>
              <a:gd name="connsiteY5-26" fmla="*/ 1468354 h 1468354"/>
              <a:gd name="connsiteX6-27" fmla="*/ 0 w 980075"/>
              <a:gd name="connsiteY6-28" fmla="*/ 437760 h 1468354"/>
              <a:gd name="connsiteX0-29" fmla="*/ 0 w 980075"/>
              <a:gd name="connsiteY0-30" fmla="*/ 439753 h 1470347"/>
              <a:gd name="connsiteX1-31" fmla="*/ 378895 w 980075"/>
              <a:gd name="connsiteY1-32" fmla="*/ 60858 h 1470347"/>
              <a:gd name="connsiteX2-33" fmla="*/ 601180 w 980075"/>
              <a:gd name="connsiteY2-34" fmla="*/ 60858 h 1470347"/>
              <a:gd name="connsiteX3-35" fmla="*/ 980075 w 980075"/>
              <a:gd name="connsiteY3-36" fmla="*/ 439753 h 1470347"/>
              <a:gd name="connsiteX4-37" fmla="*/ 980075 w 980075"/>
              <a:gd name="connsiteY4-38" fmla="*/ 1470347 h 1470347"/>
              <a:gd name="connsiteX5-39" fmla="*/ 5051 w 980075"/>
              <a:gd name="connsiteY5-40" fmla="*/ 1470347 h 1470347"/>
              <a:gd name="connsiteX6-41" fmla="*/ 0 w 980075"/>
              <a:gd name="connsiteY6-42" fmla="*/ 439753 h 1470347"/>
              <a:gd name="connsiteX0-43" fmla="*/ 0 w 980075"/>
              <a:gd name="connsiteY0-44" fmla="*/ 445215 h 1475809"/>
              <a:gd name="connsiteX1-45" fmla="*/ 378895 w 980075"/>
              <a:gd name="connsiteY1-46" fmla="*/ 66320 h 1475809"/>
              <a:gd name="connsiteX2-47" fmla="*/ 601180 w 980075"/>
              <a:gd name="connsiteY2-48" fmla="*/ 66320 h 1475809"/>
              <a:gd name="connsiteX3-49" fmla="*/ 980075 w 980075"/>
              <a:gd name="connsiteY3-50" fmla="*/ 445215 h 1475809"/>
              <a:gd name="connsiteX4-51" fmla="*/ 980075 w 980075"/>
              <a:gd name="connsiteY4-52" fmla="*/ 1475809 h 1475809"/>
              <a:gd name="connsiteX5-53" fmla="*/ 5051 w 980075"/>
              <a:gd name="connsiteY5-54" fmla="*/ 1475809 h 1475809"/>
              <a:gd name="connsiteX6-55" fmla="*/ 0 w 980075"/>
              <a:gd name="connsiteY6-56" fmla="*/ 445215 h 14758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5400000">
            <a:off x="6359386" y="3196182"/>
            <a:ext cx="1115632" cy="11098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 rot="10800000">
            <a:off x="5437354" y="4450647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-1" fmla="*/ 0 w 980075"/>
              <a:gd name="connsiteY0-2" fmla="*/ 417065 h 1447659"/>
              <a:gd name="connsiteX1-3" fmla="*/ 378895 w 980075"/>
              <a:gd name="connsiteY1-4" fmla="*/ 38170 h 1447659"/>
              <a:gd name="connsiteX2-5" fmla="*/ 601180 w 980075"/>
              <a:gd name="connsiteY2-6" fmla="*/ 38170 h 1447659"/>
              <a:gd name="connsiteX3-7" fmla="*/ 980075 w 980075"/>
              <a:gd name="connsiteY3-8" fmla="*/ 417065 h 1447659"/>
              <a:gd name="connsiteX4-9" fmla="*/ 980075 w 980075"/>
              <a:gd name="connsiteY4-10" fmla="*/ 1447659 h 1447659"/>
              <a:gd name="connsiteX5-11" fmla="*/ 5051 w 980075"/>
              <a:gd name="connsiteY5-12" fmla="*/ 1447659 h 1447659"/>
              <a:gd name="connsiteX6-13" fmla="*/ 0 w 980075"/>
              <a:gd name="connsiteY6-14" fmla="*/ 417065 h 1447659"/>
              <a:gd name="connsiteX0-15" fmla="*/ 0 w 980075"/>
              <a:gd name="connsiteY0-16" fmla="*/ 437760 h 1468354"/>
              <a:gd name="connsiteX1-17" fmla="*/ 378895 w 980075"/>
              <a:gd name="connsiteY1-18" fmla="*/ 58865 h 1468354"/>
              <a:gd name="connsiteX2-19" fmla="*/ 601180 w 980075"/>
              <a:gd name="connsiteY2-20" fmla="*/ 58865 h 1468354"/>
              <a:gd name="connsiteX3-21" fmla="*/ 980075 w 980075"/>
              <a:gd name="connsiteY3-22" fmla="*/ 437760 h 1468354"/>
              <a:gd name="connsiteX4-23" fmla="*/ 980075 w 980075"/>
              <a:gd name="connsiteY4-24" fmla="*/ 1468354 h 1468354"/>
              <a:gd name="connsiteX5-25" fmla="*/ 5051 w 980075"/>
              <a:gd name="connsiteY5-26" fmla="*/ 1468354 h 1468354"/>
              <a:gd name="connsiteX6-27" fmla="*/ 0 w 980075"/>
              <a:gd name="connsiteY6-28" fmla="*/ 437760 h 1468354"/>
              <a:gd name="connsiteX0-29" fmla="*/ 0 w 980075"/>
              <a:gd name="connsiteY0-30" fmla="*/ 439753 h 1470347"/>
              <a:gd name="connsiteX1-31" fmla="*/ 378895 w 980075"/>
              <a:gd name="connsiteY1-32" fmla="*/ 60858 h 1470347"/>
              <a:gd name="connsiteX2-33" fmla="*/ 601180 w 980075"/>
              <a:gd name="connsiteY2-34" fmla="*/ 60858 h 1470347"/>
              <a:gd name="connsiteX3-35" fmla="*/ 980075 w 980075"/>
              <a:gd name="connsiteY3-36" fmla="*/ 439753 h 1470347"/>
              <a:gd name="connsiteX4-37" fmla="*/ 980075 w 980075"/>
              <a:gd name="connsiteY4-38" fmla="*/ 1470347 h 1470347"/>
              <a:gd name="connsiteX5-39" fmla="*/ 5051 w 980075"/>
              <a:gd name="connsiteY5-40" fmla="*/ 1470347 h 1470347"/>
              <a:gd name="connsiteX6-41" fmla="*/ 0 w 980075"/>
              <a:gd name="connsiteY6-42" fmla="*/ 439753 h 1470347"/>
              <a:gd name="connsiteX0-43" fmla="*/ 0 w 980075"/>
              <a:gd name="connsiteY0-44" fmla="*/ 445215 h 1475809"/>
              <a:gd name="connsiteX1-45" fmla="*/ 378895 w 980075"/>
              <a:gd name="connsiteY1-46" fmla="*/ 66320 h 1475809"/>
              <a:gd name="connsiteX2-47" fmla="*/ 601180 w 980075"/>
              <a:gd name="connsiteY2-48" fmla="*/ 66320 h 1475809"/>
              <a:gd name="connsiteX3-49" fmla="*/ 980075 w 980075"/>
              <a:gd name="connsiteY3-50" fmla="*/ 445215 h 1475809"/>
              <a:gd name="connsiteX4-51" fmla="*/ 980075 w 980075"/>
              <a:gd name="connsiteY4-52" fmla="*/ 1475809 h 1475809"/>
              <a:gd name="connsiteX5-53" fmla="*/ 5051 w 980075"/>
              <a:gd name="connsiteY5-54" fmla="*/ 1475809 h 1475809"/>
              <a:gd name="connsiteX6-55" fmla="*/ 0 w 980075"/>
              <a:gd name="connsiteY6-56" fmla="*/ 445215 h 14758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0800000">
            <a:off x="5437354" y="3835321"/>
            <a:ext cx="1115632" cy="11098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 rot="16200000">
            <a:off x="3670282" y="2851405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-1" fmla="*/ 0 w 980075"/>
              <a:gd name="connsiteY0-2" fmla="*/ 417065 h 1447659"/>
              <a:gd name="connsiteX1-3" fmla="*/ 378895 w 980075"/>
              <a:gd name="connsiteY1-4" fmla="*/ 38170 h 1447659"/>
              <a:gd name="connsiteX2-5" fmla="*/ 601180 w 980075"/>
              <a:gd name="connsiteY2-6" fmla="*/ 38170 h 1447659"/>
              <a:gd name="connsiteX3-7" fmla="*/ 980075 w 980075"/>
              <a:gd name="connsiteY3-8" fmla="*/ 417065 h 1447659"/>
              <a:gd name="connsiteX4-9" fmla="*/ 980075 w 980075"/>
              <a:gd name="connsiteY4-10" fmla="*/ 1447659 h 1447659"/>
              <a:gd name="connsiteX5-11" fmla="*/ 5051 w 980075"/>
              <a:gd name="connsiteY5-12" fmla="*/ 1447659 h 1447659"/>
              <a:gd name="connsiteX6-13" fmla="*/ 0 w 980075"/>
              <a:gd name="connsiteY6-14" fmla="*/ 417065 h 1447659"/>
              <a:gd name="connsiteX0-15" fmla="*/ 0 w 980075"/>
              <a:gd name="connsiteY0-16" fmla="*/ 437760 h 1468354"/>
              <a:gd name="connsiteX1-17" fmla="*/ 378895 w 980075"/>
              <a:gd name="connsiteY1-18" fmla="*/ 58865 h 1468354"/>
              <a:gd name="connsiteX2-19" fmla="*/ 601180 w 980075"/>
              <a:gd name="connsiteY2-20" fmla="*/ 58865 h 1468354"/>
              <a:gd name="connsiteX3-21" fmla="*/ 980075 w 980075"/>
              <a:gd name="connsiteY3-22" fmla="*/ 437760 h 1468354"/>
              <a:gd name="connsiteX4-23" fmla="*/ 980075 w 980075"/>
              <a:gd name="connsiteY4-24" fmla="*/ 1468354 h 1468354"/>
              <a:gd name="connsiteX5-25" fmla="*/ 5051 w 980075"/>
              <a:gd name="connsiteY5-26" fmla="*/ 1468354 h 1468354"/>
              <a:gd name="connsiteX6-27" fmla="*/ 0 w 980075"/>
              <a:gd name="connsiteY6-28" fmla="*/ 437760 h 1468354"/>
              <a:gd name="connsiteX0-29" fmla="*/ 0 w 980075"/>
              <a:gd name="connsiteY0-30" fmla="*/ 439753 h 1470347"/>
              <a:gd name="connsiteX1-31" fmla="*/ 378895 w 980075"/>
              <a:gd name="connsiteY1-32" fmla="*/ 60858 h 1470347"/>
              <a:gd name="connsiteX2-33" fmla="*/ 601180 w 980075"/>
              <a:gd name="connsiteY2-34" fmla="*/ 60858 h 1470347"/>
              <a:gd name="connsiteX3-35" fmla="*/ 980075 w 980075"/>
              <a:gd name="connsiteY3-36" fmla="*/ 439753 h 1470347"/>
              <a:gd name="connsiteX4-37" fmla="*/ 980075 w 980075"/>
              <a:gd name="connsiteY4-38" fmla="*/ 1470347 h 1470347"/>
              <a:gd name="connsiteX5-39" fmla="*/ 5051 w 980075"/>
              <a:gd name="connsiteY5-40" fmla="*/ 1470347 h 1470347"/>
              <a:gd name="connsiteX6-41" fmla="*/ 0 w 980075"/>
              <a:gd name="connsiteY6-42" fmla="*/ 439753 h 1470347"/>
              <a:gd name="connsiteX0-43" fmla="*/ 0 w 980075"/>
              <a:gd name="connsiteY0-44" fmla="*/ 445215 h 1475809"/>
              <a:gd name="connsiteX1-45" fmla="*/ 378895 w 980075"/>
              <a:gd name="connsiteY1-46" fmla="*/ 66320 h 1475809"/>
              <a:gd name="connsiteX2-47" fmla="*/ 601180 w 980075"/>
              <a:gd name="connsiteY2-48" fmla="*/ 66320 h 1475809"/>
              <a:gd name="connsiteX3-49" fmla="*/ 980075 w 980075"/>
              <a:gd name="connsiteY3-50" fmla="*/ 445215 h 1475809"/>
              <a:gd name="connsiteX4-51" fmla="*/ 980075 w 980075"/>
              <a:gd name="connsiteY4-52" fmla="*/ 1475809 h 1475809"/>
              <a:gd name="connsiteX5-53" fmla="*/ 5051 w 980075"/>
              <a:gd name="connsiteY5-54" fmla="*/ 1475809 h 1475809"/>
              <a:gd name="connsiteX6-55" fmla="*/ 0 w 980075"/>
              <a:gd name="connsiteY6-56" fmla="*/ 445215 h 14758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200000">
            <a:off x="4570633" y="3136429"/>
            <a:ext cx="1115632" cy="11098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17841" y="3413242"/>
            <a:ext cx="61889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8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32136" y="2825456"/>
            <a:ext cx="61889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8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91100" y="3492238"/>
            <a:ext cx="61889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8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8629" y="4141746"/>
            <a:ext cx="61889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8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844189" y="3323108"/>
            <a:ext cx="497052" cy="736524"/>
            <a:chOff x="1788810" y="2276744"/>
            <a:chExt cx="392113" cy="581026"/>
          </a:xfrm>
          <a:solidFill>
            <a:schemeClr val="bg1"/>
          </a:solidFill>
          <a:effectLst/>
        </p:grpSpPr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Freeform 10"/>
            <p:cNvSpPr/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Freeform 11"/>
            <p:cNvSpPr/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Freeform 13"/>
          <p:cNvSpPr>
            <a:spLocks noEditPoints="1"/>
          </p:cNvSpPr>
          <p:nvPr/>
        </p:nvSpPr>
        <p:spPr bwMode="auto">
          <a:xfrm>
            <a:off x="7718390" y="3387767"/>
            <a:ext cx="434666" cy="744569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Freeform 19"/>
          <p:cNvSpPr>
            <a:spLocks noEditPoints="1"/>
          </p:cNvSpPr>
          <p:nvPr/>
        </p:nvSpPr>
        <p:spPr bwMode="auto">
          <a:xfrm>
            <a:off x="5679826" y="5153845"/>
            <a:ext cx="612826" cy="613652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736181" y="1706835"/>
            <a:ext cx="583473" cy="561118"/>
            <a:chOff x="2607983" y="4241292"/>
            <a:chExt cx="490600" cy="471805"/>
          </a:xfrm>
          <a:effectLst/>
        </p:grpSpPr>
        <p:sp>
          <p:nvSpPr>
            <p:cNvPr id="46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34"/>
            <p:cNvSpPr/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1534013"/>
            <a:ext cx="3350072" cy="159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这些场景通常从情境场景演变而来，但在此处的场景特别描述了人物模型和组成交互框架 的不同功能和数据元素之间的交互。交互框架中细节越多时，我们越会反复运用关键线路情境， 对用户动作和产品反应中更为具体的细节进行仔细考量。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4" y="1706814"/>
            <a:ext cx="3459514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人物模型如何使用交互框架词汇同产品进行交互，关键线路情境剧本对此进行了描述。人 物模型最频繁使用界面的主要路径，通常是每天都使用的路径。比如，在电子邮件应用程序中， 关键线路活动包括读写邮件，而不是配置邮件服务器。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4" y="4664651"/>
            <a:ext cx="3459514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与目标导向情境场景不同，关键线路场景以任务为导向，关注情境场景中广泛描述和暗含 的任务细节。这不意味着我们可以忽视目标，目标和人物模型需求 始终都是整个设计过程的度量尺，用来删除不必要的任务，优化必要任务。不过，关键线路情 境剧本必须在细节上严谨地描述每个主要交互的精确行为，并提供每个主要线路的走查。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8785" y="268605"/>
            <a:ext cx="2772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  <a:sym typeface="+mn-ea"/>
              </a:rPr>
              <a:t>构建关键线路情景剧本</a:t>
            </a:r>
            <a:endParaRPr lang="en-US" altLang="zh-C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4" grpId="0" animBg="1"/>
          <p:bldP spid="20" grpId="0" animBg="1"/>
          <p:bldP spid="22" grpId="0" animBg="1"/>
          <p:bldP spid="28" grpId="0" animBg="1"/>
          <p:bldP spid="30" grpId="0" animBg="1"/>
          <p:bldP spid="32" grpId="0" animBg="1"/>
          <p:bldP spid="34" grpId="0" animBg="1"/>
          <p:bldP spid="35" grpId="0"/>
          <p:bldP spid="36" grpId="0"/>
          <p:bldP spid="37" grpId="0"/>
          <p:bldP spid="38" grpId="0"/>
          <p:bldP spid="43" grpId="0" animBg="1"/>
          <p:bldP spid="44" grpId="0" animBg="1"/>
          <p:bldP spid="48" grpId="0"/>
          <p:bldP spid="49" grpId="0"/>
          <p:bldP spid="5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4" grpId="0" animBg="1"/>
          <p:bldP spid="20" grpId="0" animBg="1"/>
          <p:bldP spid="22" grpId="0" animBg="1"/>
          <p:bldP spid="28" grpId="0" animBg="1"/>
          <p:bldP spid="30" grpId="0" animBg="1"/>
          <p:bldP spid="32" grpId="0" animBg="1"/>
          <p:bldP spid="34" grpId="0" animBg="1"/>
          <p:bldP spid="35" grpId="0"/>
          <p:bldP spid="36" grpId="0"/>
          <p:bldP spid="37" grpId="0"/>
          <p:bldP spid="38" grpId="0"/>
          <p:bldP spid="43" grpId="0" animBg="1"/>
          <p:bldP spid="44" grpId="0" animBg="1"/>
          <p:bldP spid="48" grpId="0"/>
          <p:bldP spid="49" grpId="0"/>
          <p:bldP spid="51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520" y="1680210"/>
            <a:ext cx="45040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用故事板完成关键线路情境剧本，并对交互框架进行调整，场景会逐渐变得流畅，你也更 加确信自己正沿着正确的道路前进。这时，可以将重点转移到一些不太频繁使用和不太重要的 交互设计上。这些验证性场景通常不像关键线路情境剧本一样详细，而是包含一系列假设性问 题。本步骤的目标在于，指出设计方案的漏洞，并根据需要进行调整（或者完全抛弃或者重新 开始设计）。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1070" y="1223645"/>
            <a:ext cx="5715000" cy="4410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8785" y="268605"/>
            <a:ext cx="295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  <a:sym typeface="+mn-ea"/>
              </a:rPr>
              <a:t>运用验证性场景来检查设计</a:t>
            </a:r>
            <a:endParaRPr lang="en-US" altLang="zh-C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2328</Words>
  <Application>WPS 演示</Application>
  <PresentationFormat>宽屏</PresentationFormat>
  <Paragraphs>75</Paragraphs>
  <Slides>7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Impact</vt:lpstr>
      <vt:lpstr>微软雅黑</vt:lpstr>
      <vt:lpstr>Dotum</vt:lpstr>
      <vt:lpstr>Segoe UI Semilight</vt:lpstr>
      <vt:lpstr>Open Sans</vt:lpstr>
      <vt:lpstr>Gill Sans</vt:lpstr>
      <vt:lpstr>Calibri</vt:lpstr>
      <vt:lpstr>Malgun Gothic</vt:lpstr>
      <vt:lpstr>Arial Unicode MS</vt:lpstr>
      <vt:lpstr>Calibri Light</vt:lpstr>
      <vt:lpstr>Segoe Print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傀</cp:lastModifiedBy>
  <cp:revision>193</cp:revision>
  <dcterms:created xsi:type="dcterms:W3CDTF">2016-06-30T07:01:00Z</dcterms:created>
  <dcterms:modified xsi:type="dcterms:W3CDTF">2018-11-06T05:58:19Z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