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61" r:id="rId5"/>
    <p:sldId id="287" r:id="rId6"/>
    <p:sldId id="288" r:id="rId7"/>
    <p:sldId id="289" r:id="rId8"/>
    <p:sldId id="259" r:id="rId9"/>
    <p:sldId id="291" r:id="rId10"/>
    <p:sldId id="290" r:id="rId11"/>
    <p:sldId id="292" r:id="rId12"/>
    <p:sldId id="293" r:id="rId13"/>
    <p:sldId id="294" r:id="rId14"/>
    <p:sldId id="295" r:id="rId15"/>
    <p:sldId id="297" r:id="rId16"/>
    <p:sldId id="296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286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及目录" id="{4B739E2A-E111-4A50-B6FD-DEB720ECEE0D}">
          <p14:sldIdLst>
            <p14:sldId id="256"/>
            <p14:sldId id="257"/>
          </p14:sldIdLst>
        </p14:section>
        <p14:section name="第一章节" id="{0EA3612A-0789-4AAE-B75D-075D5C636CF4}">
          <p14:sldIdLst>
            <p14:sldId id="258"/>
            <p14:sldId id="261"/>
            <p14:sldId id="287"/>
            <p14:sldId id="288"/>
            <p14:sldId id="289"/>
            <p14:sldId id="259"/>
            <p14:sldId id="291"/>
            <p14:sldId id="290"/>
            <p14:sldId id="292"/>
            <p14:sldId id="293"/>
            <p14:sldId id="294"/>
            <p14:sldId id="295"/>
            <p14:sldId id="297"/>
            <p14:sldId id="296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28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25252"/>
    <a:srgbClr val="F364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20" autoAdjust="0"/>
    <p:restoredTop sz="94660"/>
  </p:normalViewPr>
  <p:slideViewPr>
    <p:cSldViewPr snapToGrid="0">
      <p:cViewPr>
        <p:scale>
          <a:sx n="75" d="100"/>
          <a:sy n="75" d="100"/>
        </p:scale>
        <p:origin x="-1350" y="-9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F64D7-5900-43FF-8705-A02AF3C6754C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13EB8-F188-4A5F-A60C-61818CD7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933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63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4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35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4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92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80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99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03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84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17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99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F6831-D247-475F-BEC3-49C4CA97261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6148-9C27-4B1D-AF05-A3522A5FE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jpeg"/><Relationship Id="rId5" Type="http://schemas.openxmlformats.org/officeDocument/2006/relationships/image" Target="../media/image36.png"/><Relationship Id="rId4" Type="http://schemas.openxmlformats.org/officeDocument/2006/relationships/image" Target="../media/image35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785258" y="1723572"/>
            <a:ext cx="8621485" cy="34108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127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275588" y="2021902"/>
            <a:ext cx="2809460" cy="2809460"/>
          </a:xfrm>
          <a:prstGeom prst="ellipse">
            <a:avLst/>
          </a:prstGeom>
          <a:noFill/>
          <a:ln w="25400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" name="直接连接符 8"/>
          <p:cNvCxnSpPr>
            <a:stCxn id="7" idx="0"/>
            <a:endCxn id="7" idx="4"/>
          </p:cNvCxnSpPr>
          <p:nvPr/>
        </p:nvCxnSpPr>
        <p:spPr>
          <a:xfrm>
            <a:off x="3680318" y="2021902"/>
            <a:ext cx="0" cy="2809460"/>
          </a:xfrm>
          <a:prstGeom prst="line">
            <a:avLst/>
          </a:prstGeom>
          <a:noFill/>
          <a:ln>
            <a:solidFill>
              <a:srgbClr val="F364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接连接符 9"/>
          <p:cNvCxnSpPr>
            <a:cxnSpLocks/>
          </p:cNvCxnSpPr>
          <p:nvPr/>
        </p:nvCxnSpPr>
        <p:spPr>
          <a:xfrm>
            <a:off x="4422440" y="2260441"/>
            <a:ext cx="0" cy="2372139"/>
          </a:xfrm>
          <a:prstGeom prst="lin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连接符 13"/>
          <p:cNvCxnSpPr>
            <a:stCxn id="7" idx="2"/>
          </p:cNvCxnSpPr>
          <p:nvPr/>
        </p:nvCxnSpPr>
        <p:spPr>
          <a:xfrm>
            <a:off x="2275588" y="3426632"/>
            <a:ext cx="1404730" cy="0"/>
          </a:xfrm>
          <a:prstGeom prst="line">
            <a:avLst/>
          </a:prstGeom>
          <a:noFill/>
          <a:ln>
            <a:solidFill>
              <a:srgbClr val="F364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文本框 16"/>
          <p:cNvSpPr txBox="1"/>
          <p:nvPr/>
        </p:nvSpPr>
        <p:spPr>
          <a:xfrm>
            <a:off x="5495867" y="1876850"/>
            <a:ext cx="5023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软件需求规格说明书</a:t>
            </a:r>
            <a:r>
              <a:rPr lang="en-US" altLang="zh-CN" sz="3200" dirty="0" smtClean="0"/>
              <a:t>SRS-2018</a:t>
            </a:r>
            <a:r>
              <a:rPr lang="zh-CN" altLang="en-US" sz="3200" dirty="0" smtClean="0"/>
              <a:t>评审</a:t>
            </a:r>
            <a:endParaRPr lang="zh-CN" altLang="en-US" sz="3200" b="1" dirty="0"/>
          </a:p>
          <a:p>
            <a:r>
              <a:rPr lang="zh-CN" altLang="en-US" sz="3200" dirty="0"/>
              <a:t>  </a:t>
            </a:r>
            <a:endParaRPr lang="zh-CN" altLang="en-US" sz="3200" dirty="0">
              <a:latin typeface="Arial"/>
              <a:ea typeface="微软雅黑"/>
              <a:sym typeface="Arial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95867" y="2971966"/>
            <a:ext cx="4664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软件需求工程里程碑评审</a:t>
            </a: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5615136" y="3403285"/>
            <a:ext cx="927652" cy="0"/>
          </a:xfrm>
          <a:prstGeom prst="lin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文本框 20"/>
          <p:cNvSpPr txBox="1"/>
          <p:nvPr/>
        </p:nvSpPr>
        <p:spPr>
          <a:xfrm>
            <a:off x="5495867" y="3869861"/>
            <a:ext cx="2637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汉仪特细等线简" panose="02010604000101010101" pitchFamily="2" charset="-122"/>
                <a:ea typeface="汉仪特细等线简" panose="02010604000101010101" pitchFamily="2" charset="-122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汇报时间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：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2018-12-27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     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汇报人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：庄毓勋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24" name="直接连接符 23"/>
          <p:cNvCxnSpPr>
            <a:cxnSpLocks/>
          </p:cNvCxnSpPr>
          <p:nvPr/>
        </p:nvCxnSpPr>
        <p:spPr>
          <a:xfrm flipH="1">
            <a:off x="10840278" y="5844209"/>
            <a:ext cx="1351722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连接符 25"/>
          <p:cNvCxnSpPr>
            <a:cxnSpLocks/>
          </p:cNvCxnSpPr>
          <p:nvPr/>
        </p:nvCxnSpPr>
        <p:spPr>
          <a:xfrm flipH="1">
            <a:off x="11555896" y="6003235"/>
            <a:ext cx="636104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连接符 27"/>
          <p:cNvCxnSpPr>
            <a:cxnSpLocks/>
          </p:cNvCxnSpPr>
          <p:nvPr/>
        </p:nvCxnSpPr>
        <p:spPr>
          <a:xfrm flipH="1">
            <a:off x="11198087" y="6387548"/>
            <a:ext cx="993913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连接符 29"/>
          <p:cNvCxnSpPr>
            <a:cxnSpLocks/>
          </p:cNvCxnSpPr>
          <p:nvPr/>
        </p:nvCxnSpPr>
        <p:spPr>
          <a:xfrm rot="5400000" flipH="1">
            <a:off x="519360" y="457200"/>
            <a:ext cx="914399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连接符 30"/>
          <p:cNvCxnSpPr>
            <a:cxnSpLocks/>
          </p:cNvCxnSpPr>
          <p:nvPr/>
        </p:nvCxnSpPr>
        <p:spPr>
          <a:xfrm rot="5400000" flipH="1">
            <a:off x="602381" y="215153"/>
            <a:ext cx="430305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连接符 31"/>
          <p:cNvCxnSpPr>
            <a:cxnSpLocks/>
          </p:cNvCxnSpPr>
          <p:nvPr/>
        </p:nvCxnSpPr>
        <p:spPr>
          <a:xfrm rot="5400000" flipH="1">
            <a:off x="97044" y="336176"/>
            <a:ext cx="672352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8951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10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4554" y="327938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en-US" sz="2400" dirty="0" smtClean="0"/>
              <a:t>学生代表</a:t>
            </a:r>
            <a:r>
              <a:rPr lang="zh-CN" altLang="en-US" sz="2400" b="1" dirty="0"/>
              <a:t>杨溢</a:t>
            </a:r>
            <a:r>
              <a:rPr lang="zh-CN" altLang="zh-CN" sz="2400" dirty="0" smtClean="0"/>
              <a:t>回复</a:t>
            </a:r>
            <a:endParaRPr lang="zh-CN" altLang="zh-CN" sz="2400" dirty="0"/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4" y="1738189"/>
            <a:ext cx="11979730" cy="3393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968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11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4554" y="32793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en-US" sz="2400" dirty="0" smtClean="0"/>
              <a:t>用户群分类</a:t>
            </a:r>
            <a:endParaRPr lang="zh-CN" altLang="zh-CN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51" y="1208513"/>
            <a:ext cx="8631617" cy="4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343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12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4554" y="327938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en-US" sz="2400" dirty="0" smtClean="0"/>
              <a:t>用户代表</a:t>
            </a:r>
            <a:endParaRPr lang="zh-CN" altLang="zh-CN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72" y="1390465"/>
            <a:ext cx="1036161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823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13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7203" y="543937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en-US" sz="2400" dirty="0" smtClean="0"/>
              <a:t>需求获取</a:t>
            </a:r>
            <a:endParaRPr lang="zh-CN" altLang="zh-CN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03" y="1110796"/>
            <a:ext cx="6618287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379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14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7203" y="543937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en-US" sz="2400" dirty="0" smtClean="0"/>
              <a:t>需求获取</a:t>
            </a:r>
            <a:endParaRPr lang="zh-CN" altLang="zh-CN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17" y="1612970"/>
            <a:ext cx="49815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401" y="1854486"/>
            <a:ext cx="263842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629" y="1687547"/>
            <a:ext cx="279082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956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15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7203" y="543937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en-US" sz="2400" dirty="0" smtClean="0"/>
              <a:t>原型制作</a:t>
            </a:r>
            <a:endParaRPr lang="zh-CN" altLang="zh-CN" sz="24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88" y="1324755"/>
            <a:ext cx="2742645" cy="517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151" y="1612970"/>
            <a:ext cx="6254750" cy="4223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16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7203" y="543937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en-US" sz="2400" dirty="0" smtClean="0"/>
              <a:t>原型制作</a:t>
            </a:r>
            <a:endParaRPr lang="zh-CN" altLang="zh-CN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66" y="1170012"/>
            <a:ext cx="7198631" cy="515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22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17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7203" y="543937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en-US" sz="2400" dirty="0" smtClean="0"/>
              <a:t>用例文档</a:t>
            </a:r>
            <a:endParaRPr lang="zh-CN" altLang="zh-CN" sz="2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-1"/>
            <a:ext cx="1678720" cy="6834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25" y="0"/>
            <a:ext cx="1579888" cy="6912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-1"/>
            <a:ext cx="1537407" cy="6820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504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18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7203" y="543937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en-US" sz="2400" dirty="0" smtClean="0"/>
              <a:t>用例文档</a:t>
            </a:r>
            <a:endParaRPr lang="zh-CN" altLang="zh-CN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13" y="147017"/>
            <a:ext cx="6272212" cy="634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78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19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7203" y="543937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en-US" sz="2400" dirty="0"/>
              <a:t>非</a:t>
            </a:r>
            <a:r>
              <a:rPr lang="zh-CN" altLang="en-US" sz="2400" dirty="0" smtClean="0"/>
              <a:t>功能性需求</a:t>
            </a:r>
            <a:endParaRPr lang="zh-CN" altLang="zh-CN" sz="2400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775" y="2124075"/>
            <a:ext cx="591512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70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13213" y="1828800"/>
            <a:ext cx="2685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7200" dirty="0">
                <a:latin typeface="Arial"/>
                <a:ea typeface="微软雅黑"/>
                <a:sym typeface="Arial"/>
              </a:rPr>
              <a:t>目录</a:t>
            </a:r>
          </a:p>
        </p:txBody>
      </p:sp>
      <p:cxnSp>
        <p:nvCxnSpPr>
          <p:cNvPr id="6" name="直接连接符 5"/>
          <p:cNvCxnSpPr>
            <a:cxnSpLocks/>
          </p:cNvCxnSpPr>
          <p:nvPr/>
        </p:nvCxnSpPr>
        <p:spPr>
          <a:xfrm>
            <a:off x="5172529" y="2428964"/>
            <a:ext cx="5370285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文本框 6"/>
          <p:cNvSpPr txBox="1"/>
          <p:nvPr/>
        </p:nvSpPr>
        <p:spPr>
          <a:xfrm>
            <a:off x="3169557" y="3381829"/>
            <a:ext cx="3747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/>
                <a:ea typeface="微软雅黑"/>
                <a:sym typeface="Arial"/>
              </a:rPr>
              <a:t>第一部分  </a:t>
            </a:r>
            <a:r>
              <a:rPr lang="zh-CN" altLang="en-US" sz="2400" dirty="0" smtClean="0">
                <a:latin typeface="Arial"/>
                <a:ea typeface="微软雅黑"/>
                <a:sym typeface="Arial"/>
              </a:rPr>
              <a:t>范围与愿景文档</a:t>
            </a:r>
            <a:endParaRPr lang="zh-CN" altLang="en-US" sz="2400" dirty="0">
              <a:latin typeface="Arial"/>
              <a:ea typeface="微软雅黑"/>
              <a:sym typeface="Arial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69557" y="4427026"/>
            <a:ext cx="3857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汉仪细等线简" panose="02010609000101010101" pitchFamily="49" charset="-122"/>
                <a:ea typeface="汉仪细等线简" panose="02010609000101010101" pitchFamily="49" charset="-122"/>
              </a:defRPr>
            </a:lvl1pPr>
          </a:lstStyle>
          <a:p>
            <a:r>
              <a:rPr lang="zh-CN" altLang="en-US" dirty="0">
                <a:latin typeface="Arial"/>
                <a:ea typeface="微软雅黑"/>
                <a:sym typeface="Arial"/>
              </a:rPr>
              <a:t>第二部分  </a:t>
            </a:r>
            <a:r>
              <a:rPr lang="zh-CN" altLang="en-US" dirty="0" smtClean="0">
                <a:latin typeface="Arial"/>
                <a:ea typeface="微软雅黑"/>
                <a:sym typeface="Arial"/>
              </a:rPr>
              <a:t>用例文档的编写</a:t>
            </a:r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75501" y="3381829"/>
            <a:ext cx="3511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/>
                <a:ea typeface="微软雅黑"/>
                <a:sym typeface="Arial"/>
              </a:rPr>
              <a:t>第三部分  </a:t>
            </a:r>
            <a:r>
              <a:rPr lang="zh-CN" altLang="en-US" sz="2400" dirty="0" smtClean="0">
                <a:latin typeface="Arial"/>
                <a:ea typeface="微软雅黑"/>
                <a:sym typeface="Arial"/>
              </a:rPr>
              <a:t>需求的获取</a:t>
            </a:r>
            <a:endParaRPr lang="zh-CN" altLang="en-US" sz="2400" dirty="0">
              <a:latin typeface="Arial"/>
              <a:ea typeface="微软雅黑"/>
              <a:sym typeface="Arial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75501" y="4427026"/>
            <a:ext cx="3511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汉仪细等线简" panose="02010609000101010101" pitchFamily="49" charset="-122"/>
                <a:ea typeface="汉仪细等线简" panose="02010609000101010101" pitchFamily="49" charset="-122"/>
              </a:defRPr>
            </a:lvl1pPr>
          </a:lstStyle>
          <a:p>
            <a:r>
              <a:rPr lang="zh-CN" altLang="en-US" dirty="0">
                <a:latin typeface="Arial"/>
                <a:ea typeface="微软雅黑"/>
                <a:sym typeface="Arial"/>
              </a:rPr>
              <a:t>第四部分  </a:t>
            </a:r>
            <a:r>
              <a:rPr lang="zh-CN" altLang="en-US" dirty="0" smtClean="0">
                <a:latin typeface="Arial"/>
                <a:ea typeface="微软雅黑"/>
                <a:sym typeface="Arial"/>
              </a:rPr>
              <a:t>结尾</a:t>
            </a:r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264071" y="2046514"/>
            <a:ext cx="2278743" cy="38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pc="300" dirty="0">
                <a:latin typeface="Arial"/>
                <a:ea typeface="微软雅黑"/>
                <a:sym typeface="Arial"/>
              </a:rPr>
              <a:t>CONTENTS</a:t>
            </a:r>
            <a:endParaRPr lang="zh-CN" altLang="en-US" spc="300" dirty="0">
              <a:latin typeface="Arial"/>
              <a:ea typeface="微软雅黑"/>
              <a:sym typeface="Arial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1317348" y="1614599"/>
            <a:ext cx="3996124" cy="3996124"/>
          </a:xfrm>
          <a:prstGeom prst="ellipse">
            <a:avLst/>
          </a:prstGeom>
          <a:noFill/>
          <a:ln w="25400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0" name="直接连接符 19"/>
          <p:cNvCxnSpPr>
            <a:cxnSpLocks/>
          </p:cNvCxnSpPr>
          <p:nvPr/>
        </p:nvCxnSpPr>
        <p:spPr>
          <a:xfrm>
            <a:off x="-1317348" y="4106108"/>
            <a:ext cx="2884891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317348" y="3075593"/>
            <a:ext cx="2884891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567543" y="1828800"/>
            <a:ext cx="0" cy="355600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连接符 25"/>
          <p:cNvCxnSpPr>
            <a:cxnSpLocks/>
          </p:cNvCxnSpPr>
          <p:nvPr/>
        </p:nvCxnSpPr>
        <p:spPr>
          <a:xfrm>
            <a:off x="10542814" y="2220286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椭圆 34"/>
          <p:cNvSpPr/>
          <p:nvPr/>
        </p:nvSpPr>
        <p:spPr>
          <a:xfrm>
            <a:off x="10494204" y="2091146"/>
            <a:ext cx="92460" cy="92460"/>
          </a:xfrm>
          <a:prstGeom prst="ellipse">
            <a:avLst/>
          </a:prstGeom>
          <a:solidFill>
            <a:srgbClr val="F36460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4873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20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7203" y="543937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en-US" sz="2400" dirty="0" smtClean="0"/>
              <a:t>优先级排序</a:t>
            </a:r>
            <a:endParaRPr lang="zh-CN" altLang="zh-CN" sz="2400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9" y="154729"/>
            <a:ext cx="7485062" cy="6612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90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21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5003" y="1382137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en-US" sz="2400" dirty="0" smtClean="0"/>
              <a:t>需求可行性</a:t>
            </a:r>
            <a:endParaRPr lang="zh-CN" altLang="zh-C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435100" y="2108200"/>
            <a:ext cx="577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组内讨论需求的可行性，没有记录。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960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22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2303" y="960874"/>
            <a:ext cx="2234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zh-CN" sz="2400" dirty="0" smtClean="0"/>
              <a:t>JAD</a:t>
            </a:r>
            <a:r>
              <a:rPr lang="zh-CN" altLang="en-US" sz="2400" dirty="0" smtClean="0"/>
              <a:t>会议</a:t>
            </a:r>
            <a:endParaRPr lang="zh-CN" altLang="zh-C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634656" y="1682890"/>
            <a:ext cx="577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还未开</a:t>
            </a:r>
            <a:r>
              <a:rPr lang="en-US" altLang="zh-CN" sz="2400" dirty="0" smtClean="0"/>
              <a:t>JAD</a:t>
            </a:r>
            <a:r>
              <a:rPr lang="zh-CN" altLang="en-US" sz="2400" dirty="0" smtClean="0"/>
              <a:t>会议，但是和单个代表都有确认过需求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2820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23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2303" y="960874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en-US" sz="2400" dirty="0" smtClean="0"/>
              <a:t>是否清楚定义了需求</a:t>
            </a:r>
            <a:endParaRPr lang="zh-CN" altLang="zh-C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634656" y="1682890"/>
            <a:ext cx="577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为需求编写了详细的用例文档，交由另外一个是可以详细理解的。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394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24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2303" y="960874"/>
            <a:ext cx="2834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zh-CN" sz="2400" dirty="0" smtClean="0"/>
              <a:t>SRS</a:t>
            </a:r>
            <a:r>
              <a:rPr lang="zh-CN" altLang="en-US" sz="2400" dirty="0" smtClean="0"/>
              <a:t>文档内容</a:t>
            </a:r>
            <a:endParaRPr lang="zh-CN" altLang="zh-CN" sz="24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774" y="95250"/>
            <a:ext cx="1855223" cy="673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64400" y="2476500"/>
            <a:ext cx="339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可打开</a:t>
            </a:r>
            <a:r>
              <a:rPr lang="en-US" altLang="zh-CN" sz="2400" dirty="0" smtClean="0"/>
              <a:t>PRD2018-G14-</a:t>
            </a:r>
            <a:r>
              <a:rPr lang="zh-CN" altLang="en-US" sz="2400" dirty="0" smtClean="0"/>
              <a:t>需求分析文档查阅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463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25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2303" y="960874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en-US" sz="2400" dirty="0" smtClean="0"/>
              <a:t>是否存在需求冲突</a:t>
            </a:r>
            <a:endParaRPr lang="zh-CN" altLang="zh-C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2366259"/>
            <a:ext cx="637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暂时未出现需求冲突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825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26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2303" y="960874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en-US" sz="2400" dirty="0" smtClean="0"/>
              <a:t>数据字典</a:t>
            </a:r>
            <a:endParaRPr lang="zh-CN" altLang="zh-CN" sz="24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856" y="219121"/>
            <a:ext cx="6104044" cy="648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7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27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2303" y="960874"/>
            <a:ext cx="3134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en-US" sz="2400" dirty="0" smtClean="0"/>
              <a:t>是否定义</a:t>
            </a:r>
            <a:r>
              <a:rPr lang="en-US" altLang="zh-CN" sz="2400" dirty="0" smtClean="0"/>
              <a:t>E-R</a:t>
            </a:r>
            <a:r>
              <a:rPr lang="zh-CN" altLang="en-US" sz="2400" dirty="0" smtClean="0"/>
              <a:t>图</a:t>
            </a:r>
            <a:endParaRPr lang="zh-CN" altLang="zh-CN" sz="2400" dirty="0"/>
          </a:p>
        </p:txBody>
      </p:sp>
      <p:pic>
        <p:nvPicPr>
          <p:cNvPr id="12" name="图片 11" descr="ER图"/>
          <p:cNvPicPr/>
          <p:nvPr/>
        </p:nvPicPr>
        <p:blipFill>
          <a:blip r:embed="rId2"/>
          <a:stretch>
            <a:fillRect/>
          </a:stretch>
        </p:blipFill>
        <p:spPr>
          <a:xfrm>
            <a:off x="1401566" y="1422539"/>
            <a:ext cx="8329702" cy="534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5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28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2303" y="543937"/>
            <a:ext cx="46810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zh-CN" sz="2400" dirty="0" smtClean="0"/>
              <a:t>SRS</a:t>
            </a:r>
            <a:r>
              <a:rPr lang="zh-CN" altLang="en-US" sz="2400" dirty="0" smtClean="0"/>
              <a:t>中是否定义了实现环境</a:t>
            </a:r>
            <a:endParaRPr lang="zh-CN" altLang="zh-CN" sz="24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03" y="1101944"/>
            <a:ext cx="7361237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33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29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2303" y="543937"/>
            <a:ext cx="46810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zh-CN" sz="2400" dirty="0" smtClean="0"/>
              <a:t>SRS</a:t>
            </a:r>
            <a:r>
              <a:rPr lang="zh-CN" altLang="en-US" sz="2400" dirty="0" smtClean="0"/>
              <a:t>中是否定义了实现环境</a:t>
            </a:r>
            <a:endParaRPr lang="zh-CN" altLang="zh-CN" sz="24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114534"/>
            <a:ext cx="7761287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049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546509" y="2426779"/>
            <a:ext cx="2266042" cy="2266042"/>
            <a:chOff x="1571625" y="1704975"/>
            <a:chExt cx="3067050" cy="306705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36" t="13636" r="13636" b="13636"/>
            <a:stretch>
              <a:fillRect/>
            </a:stretch>
          </p:blipFill>
          <p:spPr>
            <a:xfrm>
              <a:off x="1581150" y="1714500"/>
              <a:ext cx="3048000" cy="3048000"/>
            </a:xfrm>
            <a:custGeom>
              <a:avLst/>
              <a:gdLst>
                <a:gd name="connsiteX0" fmla="*/ 1524000 w 3048000"/>
                <a:gd name="connsiteY0" fmla="*/ 0 h 3048000"/>
                <a:gd name="connsiteX1" fmla="*/ 3048000 w 3048000"/>
                <a:gd name="connsiteY1" fmla="*/ 1524000 h 3048000"/>
                <a:gd name="connsiteX2" fmla="*/ 1524000 w 3048000"/>
                <a:gd name="connsiteY2" fmla="*/ 3048000 h 3048000"/>
                <a:gd name="connsiteX3" fmla="*/ 0 w 3048000"/>
                <a:gd name="connsiteY3" fmla="*/ 1524000 h 3048000"/>
                <a:gd name="connsiteX4" fmla="*/ 1524000 w 3048000"/>
                <a:gd name="connsiteY4" fmla="*/ 0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0" h="3048000">
                  <a:moveTo>
                    <a:pt x="1524000" y="0"/>
                  </a:moveTo>
                  <a:cubicBezTo>
                    <a:pt x="2365682" y="0"/>
                    <a:pt x="3048000" y="682318"/>
                    <a:pt x="3048000" y="1524000"/>
                  </a:cubicBezTo>
                  <a:cubicBezTo>
                    <a:pt x="3048000" y="2365682"/>
                    <a:pt x="2365682" y="3048000"/>
                    <a:pt x="1524000" y="3048000"/>
                  </a:cubicBezTo>
                  <a:cubicBezTo>
                    <a:pt x="682318" y="3048000"/>
                    <a:pt x="0" y="2365682"/>
                    <a:pt x="0" y="1524000"/>
                  </a:cubicBezTo>
                  <a:cubicBezTo>
                    <a:pt x="0" y="682318"/>
                    <a:pt x="682318" y="0"/>
                    <a:pt x="1524000" y="0"/>
                  </a:cubicBezTo>
                  <a:close/>
                </a:path>
              </a:pathLst>
            </a:custGeom>
          </p:spPr>
        </p:pic>
        <p:sp>
          <p:nvSpPr>
            <p:cNvPr id="15" name="椭圆 14"/>
            <p:cNvSpPr/>
            <p:nvPr/>
          </p:nvSpPr>
          <p:spPr>
            <a:xfrm>
              <a:off x="1571625" y="1704975"/>
              <a:ext cx="3067050" cy="30670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42000"/>
                  </a:schemeClr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2759706" y="2150268"/>
              <a:ext cx="690888" cy="1494632"/>
            </a:xfrm>
            <a:custGeom>
              <a:avLst/>
              <a:gdLst>
                <a:gd name="connsiteX0" fmla="*/ 301625 w 641350"/>
                <a:gd name="connsiteY0" fmla="*/ 0 h 1485900"/>
                <a:gd name="connsiteX1" fmla="*/ 247650 w 641350"/>
                <a:gd name="connsiteY1" fmla="*/ 238125 h 1485900"/>
                <a:gd name="connsiteX2" fmla="*/ 3175 w 641350"/>
                <a:gd name="connsiteY2" fmla="*/ 758825 h 1485900"/>
                <a:gd name="connsiteX3" fmla="*/ 0 w 641350"/>
                <a:gd name="connsiteY3" fmla="*/ 1079500 h 1485900"/>
                <a:gd name="connsiteX4" fmla="*/ 231775 w 641350"/>
                <a:gd name="connsiteY4" fmla="*/ 1374775 h 1485900"/>
                <a:gd name="connsiteX5" fmla="*/ 327025 w 641350"/>
                <a:gd name="connsiteY5" fmla="*/ 1485900 h 1485900"/>
                <a:gd name="connsiteX6" fmla="*/ 450850 w 641350"/>
                <a:gd name="connsiteY6" fmla="*/ 1323975 h 1485900"/>
                <a:gd name="connsiteX7" fmla="*/ 622300 w 641350"/>
                <a:gd name="connsiteY7" fmla="*/ 1079500 h 1485900"/>
                <a:gd name="connsiteX8" fmla="*/ 641350 w 641350"/>
                <a:gd name="connsiteY8" fmla="*/ 815975 h 1485900"/>
                <a:gd name="connsiteX9" fmla="*/ 415925 w 641350"/>
                <a:gd name="connsiteY9" fmla="*/ 352425 h 1485900"/>
                <a:gd name="connsiteX10" fmla="*/ 333375 w 641350"/>
                <a:gd name="connsiteY10" fmla="*/ 180975 h 1485900"/>
                <a:gd name="connsiteX11" fmla="*/ 301625 w 641350"/>
                <a:gd name="connsiteY11" fmla="*/ 0 h 1485900"/>
                <a:gd name="connsiteX0" fmla="*/ 301625 w 641350"/>
                <a:gd name="connsiteY0" fmla="*/ 490 h 1486390"/>
                <a:gd name="connsiteX1" fmla="*/ 247650 w 641350"/>
                <a:gd name="connsiteY1" fmla="*/ 238615 h 1486390"/>
                <a:gd name="connsiteX2" fmla="*/ 3175 w 641350"/>
                <a:gd name="connsiteY2" fmla="*/ 759315 h 1486390"/>
                <a:gd name="connsiteX3" fmla="*/ 0 w 641350"/>
                <a:gd name="connsiteY3" fmla="*/ 1079990 h 1486390"/>
                <a:gd name="connsiteX4" fmla="*/ 231775 w 641350"/>
                <a:gd name="connsiteY4" fmla="*/ 1375265 h 1486390"/>
                <a:gd name="connsiteX5" fmla="*/ 327025 w 641350"/>
                <a:gd name="connsiteY5" fmla="*/ 1486390 h 1486390"/>
                <a:gd name="connsiteX6" fmla="*/ 450850 w 641350"/>
                <a:gd name="connsiteY6" fmla="*/ 1324465 h 1486390"/>
                <a:gd name="connsiteX7" fmla="*/ 622300 w 641350"/>
                <a:gd name="connsiteY7" fmla="*/ 1079990 h 1486390"/>
                <a:gd name="connsiteX8" fmla="*/ 641350 w 641350"/>
                <a:gd name="connsiteY8" fmla="*/ 816465 h 1486390"/>
                <a:gd name="connsiteX9" fmla="*/ 415925 w 641350"/>
                <a:gd name="connsiteY9" fmla="*/ 352915 h 1486390"/>
                <a:gd name="connsiteX10" fmla="*/ 333375 w 641350"/>
                <a:gd name="connsiteY10" fmla="*/ 181465 h 1486390"/>
                <a:gd name="connsiteX11" fmla="*/ 301625 w 641350"/>
                <a:gd name="connsiteY11" fmla="*/ 490 h 1486390"/>
                <a:gd name="connsiteX0" fmla="*/ 301625 w 641350"/>
                <a:gd name="connsiteY0" fmla="*/ 199 h 1486099"/>
                <a:gd name="connsiteX1" fmla="*/ 247650 w 641350"/>
                <a:gd name="connsiteY1" fmla="*/ 238324 h 1486099"/>
                <a:gd name="connsiteX2" fmla="*/ 3175 w 641350"/>
                <a:gd name="connsiteY2" fmla="*/ 759024 h 1486099"/>
                <a:gd name="connsiteX3" fmla="*/ 0 w 641350"/>
                <a:gd name="connsiteY3" fmla="*/ 1079699 h 1486099"/>
                <a:gd name="connsiteX4" fmla="*/ 231775 w 641350"/>
                <a:gd name="connsiteY4" fmla="*/ 1374974 h 1486099"/>
                <a:gd name="connsiteX5" fmla="*/ 327025 w 641350"/>
                <a:gd name="connsiteY5" fmla="*/ 1486099 h 1486099"/>
                <a:gd name="connsiteX6" fmla="*/ 450850 w 641350"/>
                <a:gd name="connsiteY6" fmla="*/ 1324174 h 1486099"/>
                <a:gd name="connsiteX7" fmla="*/ 622300 w 641350"/>
                <a:gd name="connsiteY7" fmla="*/ 1079699 h 1486099"/>
                <a:gd name="connsiteX8" fmla="*/ 641350 w 641350"/>
                <a:gd name="connsiteY8" fmla="*/ 816174 h 1486099"/>
                <a:gd name="connsiteX9" fmla="*/ 415925 w 641350"/>
                <a:gd name="connsiteY9" fmla="*/ 352624 h 1486099"/>
                <a:gd name="connsiteX10" fmla="*/ 355600 w 641350"/>
                <a:gd name="connsiteY10" fmla="*/ 200224 h 1486099"/>
                <a:gd name="connsiteX11" fmla="*/ 301625 w 641350"/>
                <a:gd name="connsiteY11" fmla="*/ 199 h 1486099"/>
                <a:gd name="connsiteX0" fmla="*/ 301625 w 641350"/>
                <a:gd name="connsiteY0" fmla="*/ 199 h 1486099"/>
                <a:gd name="connsiteX1" fmla="*/ 247650 w 641350"/>
                <a:gd name="connsiteY1" fmla="*/ 238324 h 1486099"/>
                <a:gd name="connsiteX2" fmla="*/ 3175 w 641350"/>
                <a:gd name="connsiteY2" fmla="*/ 759024 h 1486099"/>
                <a:gd name="connsiteX3" fmla="*/ 0 w 641350"/>
                <a:gd name="connsiteY3" fmla="*/ 1079699 h 1486099"/>
                <a:gd name="connsiteX4" fmla="*/ 231775 w 641350"/>
                <a:gd name="connsiteY4" fmla="*/ 1374974 h 1486099"/>
                <a:gd name="connsiteX5" fmla="*/ 327025 w 641350"/>
                <a:gd name="connsiteY5" fmla="*/ 1486099 h 1486099"/>
                <a:gd name="connsiteX6" fmla="*/ 450850 w 641350"/>
                <a:gd name="connsiteY6" fmla="*/ 1324174 h 1486099"/>
                <a:gd name="connsiteX7" fmla="*/ 622300 w 641350"/>
                <a:gd name="connsiteY7" fmla="*/ 1079699 h 1486099"/>
                <a:gd name="connsiteX8" fmla="*/ 641350 w 641350"/>
                <a:gd name="connsiteY8" fmla="*/ 816174 h 1486099"/>
                <a:gd name="connsiteX9" fmla="*/ 415925 w 641350"/>
                <a:gd name="connsiteY9" fmla="*/ 352624 h 1486099"/>
                <a:gd name="connsiteX10" fmla="*/ 355600 w 641350"/>
                <a:gd name="connsiteY10" fmla="*/ 200224 h 1486099"/>
                <a:gd name="connsiteX11" fmla="*/ 301625 w 641350"/>
                <a:gd name="connsiteY11" fmla="*/ 199 h 1486099"/>
                <a:gd name="connsiteX0" fmla="*/ 301625 w 641350"/>
                <a:gd name="connsiteY0" fmla="*/ 199 h 1486099"/>
                <a:gd name="connsiteX1" fmla="*/ 247650 w 641350"/>
                <a:gd name="connsiteY1" fmla="*/ 238324 h 1486099"/>
                <a:gd name="connsiteX2" fmla="*/ 3175 w 641350"/>
                <a:gd name="connsiteY2" fmla="*/ 759024 h 1486099"/>
                <a:gd name="connsiteX3" fmla="*/ 0 w 641350"/>
                <a:gd name="connsiteY3" fmla="*/ 1079699 h 1486099"/>
                <a:gd name="connsiteX4" fmla="*/ 231775 w 641350"/>
                <a:gd name="connsiteY4" fmla="*/ 1374974 h 1486099"/>
                <a:gd name="connsiteX5" fmla="*/ 327025 w 641350"/>
                <a:gd name="connsiteY5" fmla="*/ 1486099 h 1486099"/>
                <a:gd name="connsiteX6" fmla="*/ 450850 w 641350"/>
                <a:gd name="connsiteY6" fmla="*/ 1324174 h 1486099"/>
                <a:gd name="connsiteX7" fmla="*/ 622300 w 641350"/>
                <a:gd name="connsiteY7" fmla="*/ 1079699 h 1486099"/>
                <a:gd name="connsiteX8" fmla="*/ 641350 w 641350"/>
                <a:gd name="connsiteY8" fmla="*/ 816174 h 1486099"/>
                <a:gd name="connsiteX9" fmla="*/ 415925 w 641350"/>
                <a:gd name="connsiteY9" fmla="*/ 352624 h 1486099"/>
                <a:gd name="connsiteX10" fmla="*/ 355600 w 641350"/>
                <a:gd name="connsiteY10" fmla="*/ 200224 h 1486099"/>
                <a:gd name="connsiteX11" fmla="*/ 301625 w 641350"/>
                <a:gd name="connsiteY11" fmla="*/ 199 h 1486099"/>
                <a:gd name="connsiteX0" fmla="*/ 301625 w 641350"/>
                <a:gd name="connsiteY0" fmla="*/ 107 h 1486007"/>
                <a:gd name="connsiteX1" fmla="*/ 247650 w 641350"/>
                <a:gd name="connsiteY1" fmla="*/ 238232 h 1486007"/>
                <a:gd name="connsiteX2" fmla="*/ 3175 w 641350"/>
                <a:gd name="connsiteY2" fmla="*/ 758932 h 1486007"/>
                <a:gd name="connsiteX3" fmla="*/ 0 w 641350"/>
                <a:gd name="connsiteY3" fmla="*/ 1079607 h 1486007"/>
                <a:gd name="connsiteX4" fmla="*/ 231775 w 641350"/>
                <a:gd name="connsiteY4" fmla="*/ 1374882 h 1486007"/>
                <a:gd name="connsiteX5" fmla="*/ 327025 w 641350"/>
                <a:gd name="connsiteY5" fmla="*/ 1486007 h 1486007"/>
                <a:gd name="connsiteX6" fmla="*/ 450850 w 641350"/>
                <a:gd name="connsiteY6" fmla="*/ 1324082 h 1486007"/>
                <a:gd name="connsiteX7" fmla="*/ 622300 w 641350"/>
                <a:gd name="connsiteY7" fmla="*/ 1079607 h 1486007"/>
                <a:gd name="connsiteX8" fmla="*/ 641350 w 641350"/>
                <a:gd name="connsiteY8" fmla="*/ 816082 h 1486007"/>
                <a:gd name="connsiteX9" fmla="*/ 415925 w 641350"/>
                <a:gd name="connsiteY9" fmla="*/ 352532 h 1486007"/>
                <a:gd name="connsiteX10" fmla="*/ 355600 w 641350"/>
                <a:gd name="connsiteY10" fmla="*/ 200132 h 1486007"/>
                <a:gd name="connsiteX11" fmla="*/ 301625 w 641350"/>
                <a:gd name="connsiteY11" fmla="*/ 107 h 1486007"/>
                <a:gd name="connsiteX0" fmla="*/ 311150 w 641350"/>
                <a:gd name="connsiteY0" fmla="*/ 73 h 1469305"/>
                <a:gd name="connsiteX1" fmla="*/ 247650 w 641350"/>
                <a:gd name="connsiteY1" fmla="*/ 221530 h 1469305"/>
                <a:gd name="connsiteX2" fmla="*/ 3175 w 641350"/>
                <a:gd name="connsiteY2" fmla="*/ 742230 h 1469305"/>
                <a:gd name="connsiteX3" fmla="*/ 0 w 641350"/>
                <a:gd name="connsiteY3" fmla="*/ 1062905 h 1469305"/>
                <a:gd name="connsiteX4" fmla="*/ 231775 w 641350"/>
                <a:gd name="connsiteY4" fmla="*/ 1358180 h 1469305"/>
                <a:gd name="connsiteX5" fmla="*/ 327025 w 641350"/>
                <a:gd name="connsiteY5" fmla="*/ 1469305 h 1469305"/>
                <a:gd name="connsiteX6" fmla="*/ 450850 w 641350"/>
                <a:gd name="connsiteY6" fmla="*/ 1307380 h 1469305"/>
                <a:gd name="connsiteX7" fmla="*/ 622300 w 641350"/>
                <a:gd name="connsiteY7" fmla="*/ 1062905 h 1469305"/>
                <a:gd name="connsiteX8" fmla="*/ 641350 w 641350"/>
                <a:gd name="connsiteY8" fmla="*/ 799380 h 1469305"/>
                <a:gd name="connsiteX9" fmla="*/ 415925 w 641350"/>
                <a:gd name="connsiteY9" fmla="*/ 335830 h 1469305"/>
                <a:gd name="connsiteX10" fmla="*/ 355600 w 641350"/>
                <a:gd name="connsiteY10" fmla="*/ 183430 h 1469305"/>
                <a:gd name="connsiteX11" fmla="*/ 311150 w 641350"/>
                <a:gd name="connsiteY11" fmla="*/ 73 h 1469305"/>
                <a:gd name="connsiteX0" fmla="*/ 311150 w 641350"/>
                <a:gd name="connsiteY0" fmla="*/ 2 h 1469234"/>
                <a:gd name="connsiteX1" fmla="*/ 247650 w 641350"/>
                <a:gd name="connsiteY1" fmla="*/ 221459 h 1469234"/>
                <a:gd name="connsiteX2" fmla="*/ 3175 w 641350"/>
                <a:gd name="connsiteY2" fmla="*/ 742159 h 1469234"/>
                <a:gd name="connsiteX3" fmla="*/ 0 w 641350"/>
                <a:gd name="connsiteY3" fmla="*/ 1062834 h 1469234"/>
                <a:gd name="connsiteX4" fmla="*/ 231775 w 641350"/>
                <a:gd name="connsiteY4" fmla="*/ 1358109 h 1469234"/>
                <a:gd name="connsiteX5" fmla="*/ 327025 w 641350"/>
                <a:gd name="connsiteY5" fmla="*/ 1469234 h 1469234"/>
                <a:gd name="connsiteX6" fmla="*/ 450850 w 641350"/>
                <a:gd name="connsiteY6" fmla="*/ 1307309 h 1469234"/>
                <a:gd name="connsiteX7" fmla="*/ 622300 w 641350"/>
                <a:gd name="connsiteY7" fmla="*/ 1062834 h 1469234"/>
                <a:gd name="connsiteX8" fmla="*/ 641350 w 641350"/>
                <a:gd name="connsiteY8" fmla="*/ 799309 h 1469234"/>
                <a:gd name="connsiteX9" fmla="*/ 415925 w 641350"/>
                <a:gd name="connsiteY9" fmla="*/ 335759 h 1469234"/>
                <a:gd name="connsiteX10" fmla="*/ 367506 w 641350"/>
                <a:gd name="connsiteY10" fmla="*/ 223841 h 1469234"/>
                <a:gd name="connsiteX11" fmla="*/ 311150 w 641350"/>
                <a:gd name="connsiteY11" fmla="*/ 2 h 1469234"/>
                <a:gd name="connsiteX0" fmla="*/ 311150 w 641350"/>
                <a:gd name="connsiteY0" fmla="*/ 2 h 1469234"/>
                <a:gd name="connsiteX1" fmla="*/ 247650 w 641350"/>
                <a:gd name="connsiteY1" fmla="*/ 221459 h 1469234"/>
                <a:gd name="connsiteX2" fmla="*/ 3175 w 641350"/>
                <a:gd name="connsiteY2" fmla="*/ 742159 h 1469234"/>
                <a:gd name="connsiteX3" fmla="*/ 0 w 641350"/>
                <a:gd name="connsiteY3" fmla="*/ 1062834 h 1469234"/>
                <a:gd name="connsiteX4" fmla="*/ 231775 w 641350"/>
                <a:gd name="connsiteY4" fmla="*/ 1358109 h 1469234"/>
                <a:gd name="connsiteX5" fmla="*/ 327025 w 641350"/>
                <a:gd name="connsiteY5" fmla="*/ 1469234 h 1469234"/>
                <a:gd name="connsiteX6" fmla="*/ 450850 w 641350"/>
                <a:gd name="connsiteY6" fmla="*/ 1307309 h 1469234"/>
                <a:gd name="connsiteX7" fmla="*/ 622300 w 641350"/>
                <a:gd name="connsiteY7" fmla="*/ 1062834 h 1469234"/>
                <a:gd name="connsiteX8" fmla="*/ 641350 w 641350"/>
                <a:gd name="connsiteY8" fmla="*/ 799309 h 1469234"/>
                <a:gd name="connsiteX9" fmla="*/ 415925 w 641350"/>
                <a:gd name="connsiteY9" fmla="*/ 335759 h 1469234"/>
                <a:gd name="connsiteX10" fmla="*/ 367506 w 641350"/>
                <a:gd name="connsiteY10" fmla="*/ 223841 h 1469234"/>
                <a:gd name="connsiteX11" fmla="*/ 311150 w 641350"/>
                <a:gd name="connsiteY11" fmla="*/ 2 h 1469234"/>
                <a:gd name="connsiteX0" fmla="*/ 311150 w 641350"/>
                <a:gd name="connsiteY0" fmla="*/ 2 h 1469234"/>
                <a:gd name="connsiteX1" fmla="*/ 247650 w 641350"/>
                <a:gd name="connsiteY1" fmla="*/ 221459 h 1469234"/>
                <a:gd name="connsiteX2" fmla="*/ 3175 w 641350"/>
                <a:gd name="connsiteY2" fmla="*/ 742159 h 1469234"/>
                <a:gd name="connsiteX3" fmla="*/ 0 w 641350"/>
                <a:gd name="connsiteY3" fmla="*/ 1062834 h 1469234"/>
                <a:gd name="connsiteX4" fmla="*/ 231775 w 641350"/>
                <a:gd name="connsiteY4" fmla="*/ 1358109 h 1469234"/>
                <a:gd name="connsiteX5" fmla="*/ 327025 w 641350"/>
                <a:gd name="connsiteY5" fmla="*/ 1469234 h 1469234"/>
                <a:gd name="connsiteX6" fmla="*/ 450850 w 641350"/>
                <a:gd name="connsiteY6" fmla="*/ 1307309 h 1469234"/>
                <a:gd name="connsiteX7" fmla="*/ 622300 w 641350"/>
                <a:gd name="connsiteY7" fmla="*/ 1062834 h 1469234"/>
                <a:gd name="connsiteX8" fmla="*/ 641350 w 641350"/>
                <a:gd name="connsiteY8" fmla="*/ 799309 h 1469234"/>
                <a:gd name="connsiteX9" fmla="*/ 367506 w 641350"/>
                <a:gd name="connsiteY9" fmla="*/ 223841 h 1469234"/>
                <a:gd name="connsiteX10" fmla="*/ 311150 w 641350"/>
                <a:gd name="connsiteY10" fmla="*/ 2 h 1469234"/>
                <a:gd name="connsiteX0" fmla="*/ 311150 w 641350"/>
                <a:gd name="connsiteY0" fmla="*/ 2 h 1469234"/>
                <a:gd name="connsiteX1" fmla="*/ 247650 w 641350"/>
                <a:gd name="connsiteY1" fmla="*/ 221459 h 1469234"/>
                <a:gd name="connsiteX2" fmla="*/ 3175 w 641350"/>
                <a:gd name="connsiteY2" fmla="*/ 742159 h 1469234"/>
                <a:gd name="connsiteX3" fmla="*/ 0 w 641350"/>
                <a:gd name="connsiteY3" fmla="*/ 1062834 h 1469234"/>
                <a:gd name="connsiteX4" fmla="*/ 231775 w 641350"/>
                <a:gd name="connsiteY4" fmla="*/ 1358109 h 1469234"/>
                <a:gd name="connsiteX5" fmla="*/ 327025 w 641350"/>
                <a:gd name="connsiteY5" fmla="*/ 1469234 h 1469234"/>
                <a:gd name="connsiteX6" fmla="*/ 450850 w 641350"/>
                <a:gd name="connsiteY6" fmla="*/ 1307309 h 1469234"/>
                <a:gd name="connsiteX7" fmla="*/ 622300 w 641350"/>
                <a:gd name="connsiteY7" fmla="*/ 1062834 h 1469234"/>
                <a:gd name="connsiteX8" fmla="*/ 641350 w 641350"/>
                <a:gd name="connsiteY8" fmla="*/ 799309 h 1469234"/>
                <a:gd name="connsiteX9" fmla="*/ 367506 w 641350"/>
                <a:gd name="connsiteY9" fmla="*/ 223841 h 1469234"/>
                <a:gd name="connsiteX10" fmla="*/ 311150 w 641350"/>
                <a:gd name="connsiteY10" fmla="*/ 2 h 1469234"/>
                <a:gd name="connsiteX0" fmla="*/ 311150 w 662410"/>
                <a:gd name="connsiteY0" fmla="*/ 2 h 1469234"/>
                <a:gd name="connsiteX1" fmla="*/ 247650 w 662410"/>
                <a:gd name="connsiteY1" fmla="*/ 221459 h 1469234"/>
                <a:gd name="connsiteX2" fmla="*/ 3175 w 662410"/>
                <a:gd name="connsiteY2" fmla="*/ 742159 h 1469234"/>
                <a:gd name="connsiteX3" fmla="*/ 0 w 662410"/>
                <a:gd name="connsiteY3" fmla="*/ 1062834 h 1469234"/>
                <a:gd name="connsiteX4" fmla="*/ 231775 w 662410"/>
                <a:gd name="connsiteY4" fmla="*/ 1358109 h 1469234"/>
                <a:gd name="connsiteX5" fmla="*/ 327025 w 662410"/>
                <a:gd name="connsiteY5" fmla="*/ 1469234 h 1469234"/>
                <a:gd name="connsiteX6" fmla="*/ 450850 w 662410"/>
                <a:gd name="connsiteY6" fmla="*/ 1307309 h 1469234"/>
                <a:gd name="connsiteX7" fmla="*/ 622300 w 662410"/>
                <a:gd name="connsiteY7" fmla="*/ 1062834 h 1469234"/>
                <a:gd name="connsiteX8" fmla="*/ 641350 w 662410"/>
                <a:gd name="connsiteY8" fmla="*/ 799309 h 1469234"/>
                <a:gd name="connsiteX9" fmla="*/ 367506 w 662410"/>
                <a:gd name="connsiteY9" fmla="*/ 223841 h 1469234"/>
                <a:gd name="connsiteX10" fmla="*/ 311150 w 662410"/>
                <a:gd name="connsiteY10" fmla="*/ 2 h 1469234"/>
                <a:gd name="connsiteX0" fmla="*/ 311150 w 662410"/>
                <a:gd name="connsiteY0" fmla="*/ 2 h 1469234"/>
                <a:gd name="connsiteX1" fmla="*/ 247650 w 662410"/>
                <a:gd name="connsiteY1" fmla="*/ 221459 h 1469234"/>
                <a:gd name="connsiteX2" fmla="*/ 3175 w 662410"/>
                <a:gd name="connsiteY2" fmla="*/ 835027 h 1469234"/>
                <a:gd name="connsiteX3" fmla="*/ 0 w 662410"/>
                <a:gd name="connsiteY3" fmla="*/ 1062834 h 1469234"/>
                <a:gd name="connsiteX4" fmla="*/ 231775 w 662410"/>
                <a:gd name="connsiteY4" fmla="*/ 1358109 h 1469234"/>
                <a:gd name="connsiteX5" fmla="*/ 327025 w 662410"/>
                <a:gd name="connsiteY5" fmla="*/ 1469234 h 1469234"/>
                <a:gd name="connsiteX6" fmla="*/ 450850 w 662410"/>
                <a:gd name="connsiteY6" fmla="*/ 1307309 h 1469234"/>
                <a:gd name="connsiteX7" fmla="*/ 622300 w 662410"/>
                <a:gd name="connsiteY7" fmla="*/ 1062834 h 1469234"/>
                <a:gd name="connsiteX8" fmla="*/ 641350 w 662410"/>
                <a:gd name="connsiteY8" fmla="*/ 799309 h 1469234"/>
                <a:gd name="connsiteX9" fmla="*/ 367506 w 662410"/>
                <a:gd name="connsiteY9" fmla="*/ 223841 h 1469234"/>
                <a:gd name="connsiteX10" fmla="*/ 311150 w 662410"/>
                <a:gd name="connsiteY10" fmla="*/ 2 h 1469234"/>
                <a:gd name="connsiteX0" fmla="*/ 311150 w 663464"/>
                <a:gd name="connsiteY0" fmla="*/ 2 h 1469234"/>
                <a:gd name="connsiteX1" fmla="*/ 247650 w 663464"/>
                <a:gd name="connsiteY1" fmla="*/ 221459 h 1469234"/>
                <a:gd name="connsiteX2" fmla="*/ 3175 w 663464"/>
                <a:gd name="connsiteY2" fmla="*/ 835027 h 1469234"/>
                <a:gd name="connsiteX3" fmla="*/ 0 w 663464"/>
                <a:gd name="connsiteY3" fmla="*/ 1062834 h 1469234"/>
                <a:gd name="connsiteX4" fmla="*/ 231775 w 663464"/>
                <a:gd name="connsiteY4" fmla="*/ 1358109 h 1469234"/>
                <a:gd name="connsiteX5" fmla="*/ 327025 w 663464"/>
                <a:gd name="connsiteY5" fmla="*/ 1469234 h 1469234"/>
                <a:gd name="connsiteX6" fmla="*/ 450850 w 663464"/>
                <a:gd name="connsiteY6" fmla="*/ 1307309 h 1469234"/>
                <a:gd name="connsiteX7" fmla="*/ 622300 w 663464"/>
                <a:gd name="connsiteY7" fmla="*/ 1062834 h 1469234"/>
                <a:gd name="connsiteX8" fmla="*/ 641350 w 663464"/>
                <a:gd name="connsiteY8" fmla="*/ 799309 h 1469234"/>
                <a:gd name="connsiteX9" fmla="*/ 367506 w 663464"/>
                <a:gd name="connsiteY9" fmla="*/ 223841 h 1469234"/>
                <a:gd name="connsiteX10" fmla="*/ 311150 w 663464"/>
                <a:gd name="connsiteY10" fmla="*/ 2 h 1469234"/>
                <a:gd name="connsiteX0" fmla="*/ 311150 w 662410"/>
                <a:gd name="connsiteY0" fmla="*/ 2 h 1469234"/>
                <a:gd name="connsiteX1" fmla="*/ 247650 w 662410"/>
                <a:gd name="connsiteY1" fmla="*/ 221459 h 1469234"/>
                <a:gd name="connsiteX2" fmla="*/ 3175 w 662410"/>
                <a:gd name="connsiteY2" fmla="*/ 835027 h 1469234"/>
                <a:gd name="connsiteX3" fmla="*/ 0 w 662410"/>
                <a:gd name="connsiteY3" fmla="*/ 1062834 h 1469234"/>
                <a:gd name="connsiteX4" fmla="*/ 231775 w 662410"/>
                <a:gd name="connsiteY4" fmla="*/ 1358109 h 1469234"/>
                <a:gd name="connsiteX5" fmla="*/ 327025 w 662410"/>
                <a:gd name="connsiteY5" fmla="*/ 1469234 h 1469234"/>
                <a:gd name="connsiteX6" fmla="*/ 450850 w 662410"/>
                <a:gd name="connsiteY6" fmla="*/ 1307309 h 1469234"/>
                <a:gd name="connsiteX7" fmla="*/ 622300 w 662410"/>
                <a:gd name="connsiteY7" fmla="*/ 1062834 h 1469234"/>
                <a:gd name="connsiteX8" fmla="*/ 641350 w 662410"/>
                <a:gd name="connsiteY8" fmla="*/ 799309 h 1469234"/>
                <a:gd name="connsiteX9" fmla="*/ 367506 w 662410"/>
                <a:gd name="connsiteY9" fmla="*/ 223841 h 1469234"/>
                <a:gd name="connsiteX10" fmla="*/ 311150 w 662410"/>
                <a:gd name="connsiteY10" fmla="*/ 2 h 1469234"/>
                <a:gd name="connsiteX0" fmla="*/ 344909 w 696169"/>
                <a:gd name="connsiteY0" fmla="*/ 2 h 1469234"/>
                <a:gd name="connsiteX1" fmla="*/ 281409 w 696169"/>
                <a:gd name="connsiteY1" fmla="*/ 221459 h 1469234"/>
                <a:gd name="connsiteX2" fmla="*/ 36934 w 696169"/>
                <a:gd name="connsiteY2" fmla="*/ 835027 h 1469234"/>
                <a:gd name="connsiteX3" fmla="*/ 33759 w 696169"/>
                <a:gd name="connsiteY3" fmla="*/ 1062834 h 1469234"/>
                <a:gd name="connsiteX4" fmla="*/ 265534 w 696169"/>
                <a:gd name="connsiteY4" fmla="*/ 1358109 h 1469234"/>
                <a:gd name="connsiteX5" fmla="*/ 360784 w 696169"/>
                <a:gd name="connsiteY5" fmla="*/ 1469234 h 1469234"/>
                <a:gd name="connsiteX6" fmla="*/ 484609 w 696169"/>
                <a:gd name="connsiteY6" fmla="*/ 1307309 h 1469234"/>
                <a:gd name="connsiteX7" fmla="*/ 656059 w 696169"/>
                <a:gd name="connsiteY7" fmla="*/ 1062834 h 1469234"/>
                <a:gd name="connsiteX8" fmla="*/ 675109 w 696169"/>
                <a:gd name="connsiteY8" fmla="*/ 799309 h 1469234"/>
                <a:gd name="connsiteX9" fmla="*/ 401265 w 696169"/>
                <a:gd name="connsiteY9" fmla="*/ 223841 h 1469234"/>
                <a:gd name="connsiteX10" fmla="*/ 344909 w 696169"/>
                <a:gd name="connsiteY10" fmla="*/ 2 h 1469234"/>
                <a:gd name="connsiteX0" fmla="*/ 321648 w 672908"/>
                <a:gd name="connsiteY0" fmla="*/ 2 h 1469234"/>
                <a:gd name="connsiteX1" fmla="*/ 258148 w 672908"/>
                <a:gd name="connsiteY1" fmla="*/ 221459 h 1469234"/>
                <a:gd name="connsiteX2" fmla="*/ 13673 w 672908"/>
                <a:gd name="connsiteY2" fmla="*/ 835027 h 1469234"/>
                <a:gd name="connsiteX3" fmla="*/ 10498 w 672908"/>
                <a:gd name="connsiteY3" fmla="*/ 1062834 h 1469234"/>
                <a:gd name="connsiteX4" fmla="*/ 242273 w 672908"/>
                <a:gd name="connsiteY4" fmla="*/ 1358109 h 1469234"/>
                <a:gd name="connsiteX5" fmla="*/ 337523 w 672908"/>
                <a:gd name="connsiteY5" fmla="*/ 1469234 h 1469234"/>
                <a:gd name="connsiteX6" fmla="*/ 461348 w 672908"/>
                <a:gd name="connsiteY6" fmla="*/ 1307309 h 1469234"/>
                <a:gd name="connsiteX7" fmla="*/ 632798 w 672908"/>
                <a:gd name="connsiteY7" fmla="*/ 1062834 h 1469234"/>
                <a:gd name="connsiteX8" fmla="*/ 651848 w 672908"/>
                <a:gd name="connsiteY8" fmla="*/ 799309 h 1469234"/>
                <a:gd name="connsiteX9" fmla="*/ 378004 w 672908"/>
                <a:gd name="connsiteY9" fmla="*/ 223841 h 1469234"/>
                <a:gd name="connsiteX10" fmla="*/ 321648 w 672908"/>
                <a:gd name="connsiteY10" fmla="*/ 2 h 1469234"/>
                <a:gd name="connsiteX0" fmla="*/ 328109 w 679369"/>
                <a:gd name="connsiteY0" fmla="*/ 2 h 1469234"/>
                <a:gd name="connsiteX1" fmla="*/ 264609 w 679369"/>
                <a:gd name="connsiteY1" fmla="*/ 221459 h 1469234"/>
                <a:gd name="connsiteX2" fmla="*/ 20134 w 679369"/>
                <a:gd name="connsiteY2" fmla="*/ 835027 h 1469234"/>
                <a:gd name="connsiteX3" fmla="*/ 31246 w 679369"/>
                <a:gd name="connsiteY3" fmla="*/ 1091409 h 1469234"/>
                <a:gd name="connsiteX4" fmla="*/ 248734 w 679369"/>
                <a:gd name="connsiteY4" fmla="*/ 1358109 h 1469234"/>
                <a:gd name="connsiteX5" fmla="*/ 343984 w 679369"/>
                <a:gd name="connsiteY5" fmla="*/ 1469234 h 1469234"/>
                <a:gd name="connsiteX6" fmla="*/ 467809 w 679369"/>
                <a:gd name="connsiteY6" fmla="*/ 1307309 h 1469234"/>
                <a:gd name="connsiteX7" fmla="*/ 639259 w 679369"/>
                <a:gd name="connsiteY7" fmla="*/ 1062834 h 1469234"/>
                <a:gd name="connsiteX8" fmla="*/ 658309 w 679369"/>
                <a:gd name="connsiteY8" fmla="*/ 799309 h 1469234"/>
                <a:gd name="connsiteX9" fmla="*/ 384465 w 679369"/>
                <a:gd name="connsiteY9" fmla="*/ 223841 h 1469234"/>
                <a:gd name="connsiteX10" fmla="*/ 328109 w 679369"/>
                <a:gd name="connsiteY10" fmla="*/ 2 h 1469234"/>
                <a:gd name="connsiteX0" fmla="*/ 328746 w 680006"/>
                <a:gd name="connsiteY0" fmla="*/ 2 h 1469234"/>
                <a:gd name="connsiteX1" fmla="*/ 265246 w 680006"/>
                <a:gd name="connsiteY1" fmla="*/ 221459 h 1469234"/>
                <a:gd name="connsiteX2" fmla="*/ 20771 w 680006"/>
                <a:gd name="connsiteY2" fmla="*/ 835027 h 1469234"/>
                <a:gd name="connsiteX3" fmla="*/ 31883 w 680006"/>
                <a:gd name="connsiteY3" fmla="*/ 1091409 h 1469234"/>
                <a:gd name="connsiteX4" fmla="*/ 249371 w 680006"/>
                <a:gd name="connsiteY4" fmla="*/ 1358109 h 1469234"/>
                <a:gd name="connsiteX5" fmla="*/ 344621 w 680006"/>
                <a:gd name="connsiteY5" fmla="*/ 1469234 h 1469234"/>
                <a:gd name="connsiteX6" fmla="*/ 468446 w 680006"/>
                <a:gd name="connsiteY6" fmla="*/ 1307309 h 1469234"/>
                <a:gd name="connsiteX7" fmla="*/ 639896 w 680006"/>
                <a:gd name="connsiteY7" fmla="*/ 1062834 h 1469234"/>
                <a:gd name="connsiteX8" fmla="*/ 658946 w 680006"/>
                <a:gd name="connsiteY8" fmla="*/ 799309 h 1469234"/>
                <a:gd name="connsiteX9" fmla="*/ 385102 w 680006"/>
                <a:gd name="connsiteY9" fmla="*/ 223841 h 1469234"/>
                <a:gd name="connsiteX10" fmla="*/ 328746 w 680006"/>
                <a:gd name="connsiteY10" fmla="*/ 2 h 1469234"/>
                <a:gd name="connsiteX0" fmla="*/ 328746 w 680006"/>
                <a:gd name="connsiteY0" fmla="*/ 2 h 1469234"/>
                <a:gd name="connsiteX1" fmla="*/ 265246 w 680006"/>
                <a:gd name="connsiteY1" fmla="*/ 221459 h 1469234"/>
                <a:gd name="connsiteX2" fmla="*/ 20771 w 680006"/>
                <a:gd name="connsiteY2" fmla="*/ 835027 h 1469234"/>
                <a:gd name="connsiteX3" fmla="*/ 31883 w 680006"/>
                <a:gd name="connsiteY3" fmla="*/ 1091409 h 1469234"/>
                <a:gd name="connsiteX4" fmla="*/ 249371 w 680006"/>
                <a:gd name="connsiteY4" fmla="*/ 1358109 h 1469234"/>
                <a:gd name="connsiteX5" fmla="*/ 344621 w 680006"/>
                <a:gd name="connsiteY5" fmla="*/ 1469234 h 1469234"/>
                <a:gd name="connsiteX6" fmla="*/ 468446 w 680006"/>
                <a:gd name="connsiteY6" fmla="*/ 1307309 h 1469234"/>
                <a:gd name="connsiteX7" fmla="*/ 639896 w 680006"/>
                <a:gd name="connsiteY7" fmla="*/ 1062834 h 1469234"/>
                <a:gd name="connsiteX8" fmla="*/ 658946 w 680006"/>
                <a:gd name="connsiteY8" fmla="*/ 799309 h 1469234"/>
                <a:gd name="connsiteX9" fmla="*/ 385102 w 680006"/>
                <a:gd name="connsiteY9" fmla="*/ 223841 h 1469234"/>
                <a:gd name="connsiteX10" fmla="*/ 328746 w 680006"/>
                <a:gd name="connsiteY10" fmla="*/ 2 h 1469234"/>
                <a:gd name="connsiteX0" fmla="*/ 328746 w 678348"/>
                <a:gd name="connsiteY0" fmla="*/ 2 h 1469234"/>
                <a:gd name="connsiteX1" fmla="*/ 265246 w 678348"/>
                <a:gd name="connsiteY1" fmla="*/ 221459 h 1469234"/>
                <a:gd name="connsiteX2" fmla="*/ 20771 w 678348"/>
                <a:gd name="connsiteY2" fmla="*/ 835027 h 1469234"/>
                <a:gd name="connsiteX3" fmla="*/ 31883 w 678348"/>
                <a:gd name="connsiteY3" fmla="*/ 1091409 h 1469234"/>
                <a:gd name="connsiteX4" fmla="*/ 249371 w 678348"/>
                <a:gd name="connsiteY4" fmla="*/ 1358109 h 1469234"/>
                <a:gd name="connsiteX5" fmla="*/ 344621 w 678348"/>
                <a:gd name="connsiteY5" fmla="*/ 1469234 h 1469234"/>
                <a:gd name="connsiteX6" fmla="*/ 468446 w 678348"/>
                <a:gd name="connsiteY6" fmla="*/ 1307309 h 1469234"/>
                <a:gd name="connsiteX7" fmla="*/ 635134 w 678348"/>
                <a:gd name="connsiteY7" fmla="*/ 1098553 h 1469234"/>
                <a:gd name="connsiteX8" fmla="*/ 658946 w 678348"/>
                <a:gd name="connsiteY8" fmla="*/ 799309 h 1469234"/>
                <a:gd name="connsiteX9" fmla="*/ 385102 w 678348"/>
                <a:gd name="connsiteY9" fmla="*/ 223841 h 1469234"/>
                <a:gd name="connsiteX10" fmla="*/ 328746 w 678348"/>
                <a:gd name="connsiteY10" fmla="*/ 2 h 1469234"/>
                <a:gd name="connsiteX0" fmla="*/ 328746 w 683887"/>
                <a:gd name="connsiteY0" fmla="*/ 2 h 1469234"/>
                <a:gd name="connsiteX1" fmla="*/ 265246 w 683887"/>
                <a:gd name="connsiteY1" fmla="*/ 221459 h 1469234"/>
                <a:gd name="connsiteX2" fmla="*/ 20771 w 683887"/>
                <a:gd name="connsiteY2" fmla="*/ 835027 h 1469234"/>
                <a:gd name="connsiteX3" fmla="*/ 31883 w 683887"/>
                <a:gd name="connsiteY3" fmla="*/ 1091409 h 1469234"/>
                <a:gd name="connsiteX4" fmla="*/ 249371 w 683887"/>
                <a:gd name="connsiteY4" fmla="*/ 1358109 h 1469234"/>
                <a:gd name="connsiteX5" fmla="*/ 344621 w 683887"/>
                <a:gd name="connsiteY5" fmla="*/ 1469234 h 1469234"/>
                <a:gd name="connsiteX6" fmla="*/ 468446 w 683887"/>
                <a:gd name="connsiteY6" fmla="*/ 1307309 h 1469234"/>
                <a:gd name="connsiteX7" fmla="*/ 635134 w 683887"/>
                <a:gd name="connsiteY7" fmla="*/ 1098553 h 1469234"/>
                <a:gd name="connsiteX8" fmla="*/ 658946 w 683887"/>
                <a:gd name="connsiteY8" fmla="*/ 799309 h 1469234"/>
                <a:gd name="connsiteX9" fmla="*/ 385102 w 683887"/>
                <a:gd name="connsiteY9" fmla="*/ 223841 h 1469234"/>
                <a:gd name="connsiteX10" fmla="*/ 328746 w 683887"/>
                <a:gd name="connsiteY10" fmla="*/ 2 h 1469234"/>
                <a:gd name="connsiteX0" fmla="*/ 328746 w 676786"/>
                <a:gd name="connsiteY0" fmla="*/ 2 h 1469234"/>
                <a:gd name="connsiteX1" fmla="*/ 265246 w 676786"/>
                <a:gd name="connsiteY1" fmla="*/ 221459 h 1469234"/>
                <a:gd name="connsiteX2" fmla="*/ 20771 w 676786"/>
                <a:gd name="connsiteY2" fmla="*/ 835027 h 1469234"/>
                <a:gd name="connsiteX3" fmla="*/ 31883 w 676786"/>
                <a:gd name="connsiteY3" fmla="*/ 1091409 h 1469234"/>
                <a:gd name="connsiteX4" fmla="*/ 249371 w 676786"/>
                <a:gd name="connsiteY4" fmla="*/ 1358109 h 1469234"/>
                <a:gd name="connsiteX5" fmla="*/ 344621 w 676786"/>
                <a:gd name="connsiteY5" fmla="*/ 1469234 h 1469234"/>
                <a:gd name="connsiteX6" fmla="*/ 468446 w 676786"/>
                <a:gd name="connsiteY6" fmla="*/ 1307309 h 1469234"/>
                <a:gd name="connsiteX7" fmla="*/ 616084 w 676786"/>
                <a:gd name="connsiteY7" fmla="*/ 1115222 h 1469234"/>
                <a:gd name="connsiteX8" fmla="*/ 658946 w 676786"/>
                <a:gd name="connsiteY8" fmla="*/ 799309 h 1469234"/>
                <a:gd name="connsiteX9" fmla="*/ 385102 w 676786"/>
                <a:gd name="connsiteY9" fmla="*/ 223841 h 1469234"/>
                <a:gd name="connsiteX10" fmla="*/ 328746 w 676786"/>
                <a:gd name="connsiteY10" fmla="*/ 2 h 1469234"/>
                <a:gd name="connsiteX0" fmla="*/ 328746 w 674435"/>
                <a:gd name="connsiteY0" fmla="*/ 2 h 1469234"/>
                <a:gd name="connsiteX1" fmla="*/ 265246 w 674435"/>
                <a:gd name="connsiteY1" fmla="*/ 221459 h 1469234"/>
                <a:gd name="connsiteX2" fmla="*/ 20771 w 674435"/>
                <a:gd name="connsiteY2" fmla="*/ 835027 h 1469234"/>
                <a:gd name="connsiteX3" fmla="*/ 31883 w 674435"/>
                <a:gd name="connsiteY3" fmla="*/ 1091409 h 1469234"/>
                <a:gd name="connsiteX4" fmla="*/ 249371 w 674435"/>
                <a:gd name="connsiteY4" fmla="*/ 1358109 h 1469234"/>
                <a:gd name="connsiteX5" fmla="*/ 344621 w 674435"/>
                <a:gd name="connsiteY5" fmla="*/ 1469234 h 1469234"/>
                <a:gd name="connsiteX6" fmla="*/ 413677 w 674435"/>
                <a:gd name="connsiteY6" fmla="*/ 1359696 h 1469234"/>
                <a:gd name="connsiteX7" fmla="*/ 616084 w 674435"/>
                <a:gd name="connsiteY7" fmla="*/ 1115222 h 1469234"/>
                <a:gd name="connsiteX8" fmla="*/ 658946 w 674435"/>
                <a:gd name="connsiteY8" fmla="*/ 799309 h 1469234"/>
                <a:gd name="connsiteX9" fmla="*/ 385102 w 674435"/>
                <a:gd name="connsiteY9" fmla="*/ 223841 h 1469234"/>
                <a:gd name="connsiteX10" fmla="*/ 328746 w 674435"/>
                <a:gd name="connsiteY10" fmla="*/ 2 h 1469234"/>
                <a:gd name="connsiteX0" fmla="*/ 328746 w 674435"/>
                <a:gd name="connsiteY0" fmla="*/ 2 h 1469235"/>
                <a:gd name="connsiteX1" fmla="*/ 265246 w 674435"/>
                <a:gd name="connsiteY1" fmla="*/ 221459 h 1469235"/>
                <a:gd name="connsiteX2" fmla="*/ 20771 w 674435"/>
                <a:gd name="connsiteY2" fmla="*/ 835027 h 1469235"/>
                <a:gd name="connsiteX3" fmla="*/ 31883 w 674435"/>
                <a:gd name="connsiteY3" fmla="*/ 1091409 h 1469235"/>
                <a:gd name="connsiteX4" fmla="*/ 249371 w 674435"/>
                <a:gd name="connsiteY4" fmla="*/ 1358109 h 1469235"/>
                <a:gd name="connsiteX5" fmla="*/ 344621 w 674435"/>
                <a:gd name="connsiteY5" fmla="*/ 1469234 h 1469235"/>
                <a:gd name="connsiteX6" fmla="*/ 413677 w 674435"/>
                <a:gd name="connsiteY6" fmla="*/ 1359696 h 1469235"/>
                <a:gd name="connsiteX7" fmla="*/ 616084 w 674435"/>
                <a:gd name="connsiteY7" fmla="*/ 1115222 h 1469235"/>
                <a:gd name="connsiteX8" fmla="*/ 658946 w 674435"/>
                <a:gd name="connsiteY8" fmla="*/ 799309 h 1469235"/>
                <a:gd name="connsiteX9" fmla="*/ 385102 w 674435"/>
                <a:gd name="connsiteY9" fmla="*/ 223841 h 1469235"/>
                <a:gd name="connsiteX10" fmla="*/ 328746 w 674435"/>
                <a:gd name="connsiteY10" fmla="*/ 2 h 1469235"/>
                <a:gd name="connsiteX0" fmla="*/ 328746 w 674435"/>
                <a:gd name="connsiteY0" fmla="*/ 2 h 1469234"/>
                <a:gd name="connsiteX1" fmla="*/ 265246 w 674435"/>
                <a:gd name="connsiteY1" fmla="*/ 221459 h 1469234"/>
                <a:gd name="connsiteX2" fmla="*/ 20771 w 674435"/>
                <a:gd name="connsiteY2" fmla="*/ 835027 h 1469234"/>
                <a:gd name="connsiteX3" fmla="*/ 31883 w 674435"/>
                <a:gd name="connsiteY3" fmla="*/ 1091409 h 1469234"/>
                <a:gd name="connsiteX4" fmla="*/ 249371 w 674435"/>
                <a:gd name="connsiteY4" fmla="*/ 1358109 h 1469234"/>
                <a:gd name="connsiteX5" fmla="*/ 344621 w 674435"/>
                <a:gd name="connsiteY5" fmla="*/ 1469234 h 1469234"/>
                <a:gd name="connsiteX6" fmla="*/ 413677 w 674435"/>
                <a:gd name="connsiteY6" fmla="*/ 1359696 h 1469234"/>
                <a:gd name="connsiteX7" fmla="*/ 616084 w 674435"/>
                <a:gd name="connsiteY7" fmla="*/ 1115222 h 1469234"/>
                <a:gd name="connsiteX8" fmla="*/ 658946 w 674435"/>
                <a:gd name="connsiteY8" fmla="*/ 799309 h 1469234"/>
                <a:gd name="connsiteX9" fmla="*/ 385102 w 674435"/>
                <a:gd name="connsiteY9" fmla="*/ 223841 h 1469234"/>
                <a:gd name="connsiteX10" fmla="*/ 328746 w 674435"/>
                <a:gd name="connsiteY10" fmla="*/ 2 h 1469234"/>
                <a:gd name="connsiteX0" fmla="*/ 328746 w 674435"/>
                <a:gd name="connsiteY0" fmla="*/ 2 h 1469234"/>
                <a:gd name="connsiteX1" fmla="*/ 265246 w 674435"/>
                <a:gd name="connsiteY1" fmla="*/ 221459 h 1469234"/>
                <a:gd name="connsiteX2" fmla="*/ 20771 w 674435"/>
                <a:gd name="connsiteY2" fmla="*/ 835027 h 1469234"/>
                <a:gd name="connsiteX3" fmla="*/ 31883 w 674435"/>
                <a:gd name="connsiteY3" fmla="*/ 1091409 h 1469234"/>
                <a:gd name="connsiteX4" fmla="*/ 249371 w 674435"/>
                <a:gd name="connsiteY4" fmla="*/ 1358109 h 1469234"/>
                <a:gd name="connsiteX5" fmla="*/ 344621 w 674435"/>
                <a:gd name="connsiteY5" fmla="*/ 1469234 h 1469234"/>
                <a:gd name="connsiteX6" fmla="*/ 413677 w 674435"/>
                <a:gd name="connsiteY6" fmla="*/ 1359696 h 1469234"/>
                <a:gd name="connsiteX7" fmla="*/ 616084 w 674435"/>
                <a:gd name="connsiteY7" fmla="*/ 1115222 h 1469234"/>
                <a:gd name="connsiteX8" fmla="*/ 658946 w 674435"/>
                <a:gd name="connsiteY8" fmla="*/ 799309 h 1469234"/>
                <a:gd name="connsiteX9" fmla="*/ 385102 w 674435"/>
                <a:gd name="connsiteY9" fmla="*/ 223841 h 1469234"/>
                <a:gd name="connsiteX10" fmla="*/ 328746 w 674435"/>
                <a:gd name="connsiteY10" fmla="*/ 2 h 1469234"/>
                <a:gd name="connsiteX0" fmla="*/ 333197 w 678886"/>
                <a:gd name="connsiteY0" fmla="*/ 2 h 1469234"/>
                <a:gd name="connsiteX1" fmla="*/ 269697 w 678886"/>
                <a:gd name="connsiteY1" fmla="*/ 221459 h 1469234"/>
                <a:gd name="connsiteX2" fmla="*/ 25222 w 678886"/>
                <a:gd name="connsiteY2" fmla="*/ 835027 h 1469234"/>
                <a:gd name="connsiteX3" fmla="*/ 36334 w 678886"/>
                <a:gd name="connsiteY3" fmla="*/ 1091409 h 1469234"/>
                <a:gd name="connsiteX4" fmla="*/ 277635 w 678886"/>
                <a:gd name="connsiteY4" fmla="*/ 1346203 h 1469234"/>
                <a:gd name="connsiteX5" fmla="*/ 349072 w 678886"/>
                <a:gd name="connsiteY5" fmla="*/ 1469234 h 1469234"/>
                <a:gd name="connsiteX6" fmla="*/ 418128 w 678886"/>
                <a:gd name="connsiteY6" fmla="*/ 1359696 h 1469234"/>
                <a:gd name="connsiteX7" fmla="*/ 620535 w 678886"/>
                <a:gd name="connsiteY7" fmla="*/ 1115222 h 1469234"/>
                <a:gd name="connsiteX8" fmla="*/ 663397 w 678886"/>
                <a:gd name="connsiteY8" fmla="*/ 799309 h 1469234"/>
                <a:gd name="connsiteX9" fmla="*/ 389553 w 678886"/>
                <a:gd name="connsiteY9" fmla="*/ 223841 h 1469234"/>
                <a:gd name="connsiteX10" fmla="*/ 333197 w 678886"/>
                <a:gd name="connsiteY10" fmla="*/ 2 h 1469234"/>
                <a:gd name="connsiteX0" fmla="*/ 333458 w 679147"/>
                <a:gd name="connsiteY0" fmla="*/ 2 h 1469234"/>
                <a:gd name="connsiteX1" fmla="*/ 269958 w 679147"/>
                <a:gd name="connsiteY1" fmla="*/ 221459 h 1469234"/>
                <a:gd name="connsiteX2" fmla="*/ 25483 w 679147"/>
                <a:gd name="connsiteY2" fmla="*/ 835027 h 1469234"/>
                <a:gd name="connsiteX3" fmla="*/ 36595 w 679147"/>
                <a:gd name="connsiteY3" fmla="*/ 1091409 h 1469234"/>
                <a:gd name="connsiteX4" fmla="*/ 282658 w 679147"/>
                <a:gd name="connsiteY4" fmla="*/ 1367634 h 1469234"/>
                <a:gd name="connsiteX5" fmla="*/ 349333 w 679147"/>
                <a:gd name="connsiteY5" fmla="*/ 1469234 h 1469234"/>
                <a:gd name="connsiteX6" fmla="*/ 418389 w 679147"/>
                <a:gd name="connsiteY6" fmla="*/ 1359696 h 1469234"/>
                <a:gd name="connsiteX7" fmla="*/ 620796 w 679147"/>
                <a:gd name="connsiteY7" fmla="*/ 1115222 h 1469234"/>
                <a:gd name="connsiteX8" fmla="*/ 663658 w 679147"/>
                <a:gd name="connsiteY8" fmla="*/ 799309 h 1469234"/>
                <a:gd name="connsiteX9" fmla="*/ 389814 w 679147"/>
                <a:gd name="connsiteY9" fmla="*/ 223841 h 1469234"/>
                <a:gd name="connsiteX10" fmla="*/ 333458 w 679147"/>
                <a:gd name="connsiteY10" fmla="*/ 2 h 14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147" h="1469234">
                  <a:moveTo>
                    <a:pt x="333458" y="2"/>
                  </a:moveTo>
                  <a:cubicBezTo>
                    <a:pt x="313482" y="-395"/>
                    <a:pt x="321287" y="82288"/>
                    <a:pt x="269958" y="221459"/>
                  </a:cubicBezTo>
                  <a:cubicBezTo>
                    <a:pt x="218629" y="360630"/>
                    <a:pt x="64377" y="690035"/>
                    <a:pt x="25483" y="835027"/>
                  </a:cubicBezTo>
                  <a:cubicBezTo>
                    <a:pt x="-13411" y="980019"/>
                    <a:pt x="-6268" y="1002641"/>
                    <a:pt x="36595" y="1091409"/>
                  </a:cubicBezTo>
                  <a:cubicBezTo>
                    <a:pt x="79458" y="1180177"/>
                    <a:pt x="250908" y="1330592"/>
                    <a:pt x="282658" y="1367634"/>
                  </a:cubicBezTo>
                  <a:lnTo>
                    <a:pt x="349333" y="1469234"/>
                  </a:lnTo>
                  <a:cubicBezTo>
                    <a:pt x="376717" y="1469498"/>
                    <a:pt x="368383" y="1404411"/>
                    <a:pt x="418389" y="1359696"/>
                  </a:cubicBezTo>
                  <a:cubicBezTo>
                    <a:pt x="468395" y="1314981"/>
                    <a:pt x="579918" y="1208620"/>
                    <a:pt x="620796" y="1115222"/>
                  </a:cubicBezTo>
                  <a:cubicBezTo>
                    <a:pt x="661674" y="1021824"/>
                    <a:pt x="702155" y="947872"/>
                    <a:pt x="663658" y="799309"/>
                  </a:cubicBezTo>
                  <a:cubicBezTo>
                    <a:pt x="625161" y="650746"/>
                    <a:pt x="444847" y="357059"/>
                    <a:pt x="389814" y="223841"/>
                  </a:cubicBezTo>
                  <a:cubicBezTo>
                    <a:pt x="346157" y="175025"/>
                    <a:pt x="353434" y="399"/>
                    <a:pt x="333458" y="2"/>
                  </a:cubicBezTo>
                  <a:close/>
                </a:path>
              </a:pathLst>
            </a:cu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 useBgFill="1">
          <p:nvSpPr>
            <p:cNvPr id="14" name="矩形: 圆角 13"/>
            <p:cNvSpPr/>
            <p:nvPr/>
          </p:nvSpPr>
          <p:spPr>
            <a:xfrm>
              <a:off x="2276475" y="3806614"/>
              <a:ext cx="1657350" cy="211787"/>
            </a:xfrm>
            <a:prstGeom prst="roundRect">
              <a:avLst>
                <a:gd name="adj" fmla="val 256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62541" y="2947918"/>
            <a:ext cx="68312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Arial"/>
                <a:ea typeface="微软雅黑"/>
                <a:sym typeface="Arial"/>
              </a:rPr>
              <a:t>第一部分  </a:t>
            </a:r>
            <a:r>
              <a:rPr lang="zh-CN" altLang="en-US" sz="4400" dirty="0" smtClean="0">
                <a:latin typeface="Arial"/>
                <a:ea typeface="微软雅黑"/>
                <a:sym typeface="Arial"/>
              </a:rPr>
              <a:t>范围与愿景文档</a:t>
            </a:r>
            <a:endParaRPr lang="zh-CN" altLang="en-US" sz="4400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9139295" y="2755777"/>
            <a:ext cx="783772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连接符 23"/>
          <p:cNvCxnSpPr>
            <a:cxnSpLocks/>
          </p:cNvCxnSpPr>
          <p:nvPr/>
        </p:nvCxnSpPr>
        <p:spPr>
          <a:xfrm flipH="1">
            <a:off x="9923068" y="2755777"/>
            <a:ext cx="1" cy="269998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矩形 26"/>
          <p:cNvSpPr/>
          <p:nvPr/>
        </p:nvSpPr>
        <p:spPr>
          <a:xfrm>
            <a:off x="9923067" y="2489079"/>
            <a:ext cx="266700" cy="266700"/>
          </a:xfrm>
          <a:prstGeom prst="rect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5106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29010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51066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87286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7" name="直接连接符 36"/>
          <p:cNvCxnSpPr>
            <a:cxnSpLocks/>
          </p:cNvCxnSpPr>
          <p:nvPr/>
        </p:nvCxnSpPr>
        <p:spPr>
          <a:xfrm flipH="1">
            <a:off x="70920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887325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996385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928759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7342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5" name="直接连接符 44"/>
          <p:cNvCxnSpPr>
            <a:stCxn id="43" idx="4"/>
          </p:cNvCxnSpPr>
          <p:nvPr/>
        </p:nvCxnSpPr>
        <p:spPr>
          <a:xfrm>
            <a:off x="196285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1591889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1530929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H="1">
            <a:off x="1591889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1828109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2" name="直接连接符 51"/>
          <p:cNvCxnSpPr>
            <a:cxnSpLocks/>
          </p:cNvCxnSpPr>
          <p:nvPr/>
        </p:nvCxnSpPr>
        <p:spPr>
          <a:xfrm flipH="1">
            <a:off x="1950029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2128148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2237208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2169582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414248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7" name="直接连接符 56"/>
          <p:cNvCxnSpPr>
            <a:stCxn id="56" idx="4"/>
          </p:cNvCxnSpPr>
          <p:nvPr/>
        </p:nvCxnSpPr>
        <p:spPr>
          <a:xfrm>
            <a:off x="1437108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2832712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2771752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2832712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3068932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3" name="直接连接符 62"/>
          <p:cNvCxnSpPr>
            <a:cxnSpLocks/>
          </p:cNvCxnSpPr>
          <p:nvPr/>
        </p:nvCxnSpPr>
        <p:spPr>
          <a:xfrm flipH="1">
            <a:off x="3190852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3368971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3478031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3410405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2561061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8" name="直接连接符 67"/>
          <p:cNvCxnSpPr>
            <a:cxnSpLocks/>
            <a:stCxn id="67" idx="4"/>
          </p:cNvCxnSpPr>
          <p:nvPr/>
        </p:nvCxnSpPr>
        <p:spPr>
          <a:xfrm flipH="1">
            <a:off x="2469141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4073535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4012575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2" name="直接连接符 71"/>
          <p:cNvCxnSpPr/>
          <p:nvPr/>
        </p:nvCxnSpPr>
        <p:spPr>
          <a:xfrm flipH="1">
            <a:off x="4073535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4309755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4" name="直接连接符 73"/>
          <p:cNvCxnSpPr>
            <a:cxnSpLocks/>
          </p:cNvCxnSpPr>
          <p:nvPr/>
        </p:nvCxnSpPr>
        <p:spPr>
          <a:xfrm flipH="1">
            <a:off x="4431675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/>
          <p:cNvSpPr/>
          <p:nvPr/>
        </p:nvSpPr>
        <p:spPr>
          <a:xfrm>
            <a:off x="4609794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4718854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/>
          <p:cNvSpPr/>
          <p:nvPr/>
        </p:nvSpPr>
        <p:spPr>
          <a:xfrm>
            <a:off x="4651228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3895894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9" name="直接连接符 78"/>
          <p:cNvCxnSpPr>
            <a:stCxn id="78" idx="4"/>
          </p:cNvCxnSpPr>
          <p:nvPr/>
        </p:nvCxnSpPr>
        <p:spPr>
          <a:xfrm>
            <a:off x="3918754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5314358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/>
          <p:cNvSpPr/>
          <p:nvPr/>
        </p:nvSpPr>
        <p:spPr>
          <a:xfrm>
            <a:off x="5253398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3" name="直接连接符 82"/>
          <p:cNvCxnSpPr/>
          <p:nvPr/>
        </p:nvCxnSpPr>
        <p:spPr>
          <a:xfrm flipH="1">
            <a:off x="5314358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/>
          <p:cNvSpPr/>
          <p:nvPr/>
        </p:nvSpPr>
        <p:spPr>
          <a:xfrm>
            <a:off x="5550578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5" name="直接连接符 84"/>
          <p:cNvCxnSpPr>
            <a:cxnSpLocks/>
          </p:cNvCxnSpPr>
          <p:nvPr/>
        </p:nvCxnSpPr>
        <p:spPr>
          <a:xfrm flipH="1">
            <a:off x="5672498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5850617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7" name="直接连接符 86"/>
          <p:cNvCxnSpPr/>
          <p:nvPr/>
        </p:nvCxnSpPr>
        <p:spPr>
          <a:xfrm>
            <a:off x="5959677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/>
          <p:cNvSpPr/>
          <p:nvPr/>
        </p:nvSpPr>
        <p:spPr>
          <a:xfrm>
            <a:off x="5892051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5136717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0" name="直接连接符 89"/>
          <p:cNvCxnSpPr>
            <a:stCxn id="89" idx="4"/>
          </p:cNvCxnSpPr>
          <p:nvPr/>
        </p:nvCxnSpPr>
        <p:spPr>
          <a:xfrm>
            <a:off x="5159577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6555181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椭圆 92"/>
          <p:cNvSpPr/>
          <p:nvPr/>
        </p:nvSpPr>
        <p:spPr>
          <a:xfrm>
            <a:off x="6494221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4" name="直接连接符 93"/>
          <p:cNvCxnSpPr/>
          <p:nvPr/>
        </p:nvCxnSpPr>
        <p:spPr>
          <a:xfrm flipH="1">
            <a:off x="6555181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/>
          <p:cNvSpPr/>
          <p:nvPr/>
        </p:nvSpPr>
        <p:spPr>
          <a:xfrm>
            <a:off x="6791401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6" name="直接连接符 95"/>
          <p:cNvCxnSpPr>
            <a:cxnSpLocks/>
          </p:cNvCxnSpPr>
          <p:nvPr/>
        </p:nvCxnSpPr>
        <p:spPr>
          <a:xfrm flipH="1">
            <a:off x="6913321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/>
          <p:cNvSpPr/>
          <p:nvPr/>
        </p:nvSpPr>
        <p:spPr>
          <a:xfrm>
            <a:off x="7091440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7200500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>
            <a:off x="7132874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6377540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1" name="直接连接符 100"/>
          <p:cNvCxnSpPr>
            <a:stCxn id="100" idx="4"/>
          </p:cNvCxnSpPr>
          <p:nvPr/>
        </p:nvCxnSpPr>
        <p:spPr>
          <a:xfrm>
            <a:off x="6400400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7796004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/>
          <p:cNvSpPr/>
          <p:nvPr/>
        </p:nvSpPr>
        <p:spPr>
          <a:xfrm>
            <a:off x="7735044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5" name="直接连接符 104"/>
          <p:cNvCxnSpPr/>
          <p:nvPr/>
        </p:nvCxnSpPr>
        <p:spPr>
          <a:xfrm flipH="1">
            <a:off x="7796004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8032224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7" name="直接连接符 106"/>
          <p:cNvCxnSpPr>
            <a:cxnSpLocks/>
          </p:cNvCxnSpPr>
          <p:nvPr/>
        </p:nvCxnSpPr>
        <p:spPr>
          <a:xfrm flipH="1">
            <a:off x="8154144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/>
          <p:cNvSpPr/>
          <p:nvPr/>
        </p:nvSpPr>
        <p:spPr>
          <a:xfrm>
            <a:off x="8332263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9" name="直接连接符 108"/>
          <p:cNvCxnSpPr/>
          <p:nvPr/>
        </p:nvCxnSpPr>
        <p:spPr>
          <a:xfrm>
            <a:off x="8441323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/>
          <p:cNvSpPr/>
          <p:nvPr/>
        </p:nvSpPr>
        <p:spPr>
          <a:xfrm>
            <a:off x="8373697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7618363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2" name="直接连接符 111"/>
          <p:cNvCxnSpPr>
            <a:stCxn id="111" idx="4"/>
          </p:cNvCxnSpPr>
          <p:nvPr/>
        </p:nvCxnSpPr>
        <p:spPr>
          <a:xfrm>
            <a:off x="7641223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90368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/>
          <p:cNvSpPr/>
          <p:nvPr/>
        </p:nvSpPr>
        <p:spPr>
          <a:xfrm>
            <a:off x="89758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6" name="直接连接符 115"/>
          <p:cNvCxnSpPr/>
          <p:nvPr/>
        </p:nvCxnSpPr>
        <p:spPr>
          <a:xfrm flipH="1">
            <a:off x="90368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/>
          <p:cNvSpPr/>
          <p:nvPr/>
        </p:nvSpPr>
        <p:spPr>
          <a:xfrm>
            <a:off x="92730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3" name="直接连接符 122"/>
          <p:cNvCxnSpPr>
            <a:cxnSpLocks/>
          </p:cNvCxnSpPr>
          <p:nvPr/>
        </p:nvCxnSpPr>
        <p:spPr>
          <a:xfrm>
            <a:off x="888204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1027765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1021669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7" name="直接连接符 126"/>
          <p:cNvCxnSpPr/>
          <p:nvPr/>
        </p:nvCxnSpPr>
        <p:spPr>
          <a:xfrm flipH="1">
            <a:off x="1027765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/>
          <p:cNvSpPr/>
          <p:nvPr/>
        </p:nvSpPr>
        <p:spPr>
          <a:xfrm>
            <a:off x="1051387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9" name="直接连接符 128"/>
          <p:cNvCxnSpPr>
            <a:cxnSpLocks/>
          </p:cNvCxnSpPr>
          <p:nvPr/>
        </p:nvCxnSpPr>
        <p:spPr>
          <a:xfrm flipH="1">
            <a:off x="10635790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/>
          <p:cNvSpPr/>
          <p:nvPr/>
        </p:nvSpPr>
        <p:spPr>
          <a:xfrm>
            <a:off x="10813909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1" name="直接连接符 130"/>
          <p:cNvCxnSpPr/>
          <p:nvPr/>
        </p:nvCxnSpPr>
        <p:spPr>
          <a:xfrm>
            <a:off x="10922969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/>
          <p:cNvSpPr/>
          <p:nvPr/>
        </p:nvSpPr>
        <p:spPr>
          <a:xfrm>
            <a:off x="10855343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101000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4" name="直接连接符 133"/>
          <p:cNvCxnSpPr>
            <a:stCxn id="133" idx="4"/>
          </p:cNvCxnSpPr>
          <p:nvPr/>
        </p:nvCxnSpPr>
        <p:spPr>
          <a:xfrm>
            <a:off x="101228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1151847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椭圆 136"/>
          <p:cNvSpPr/>
          <p:nvPr/>
        </p:nvSpPr>
        <p:spPr>
          <a:xfrm>
            <a:off x="1145751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8" name="直接连接符 137"/>
          <p:cNvCxnSpPr/>
          <p:nvPr/>
        </p:nvCxnSpPr>
        <p:spPr>
          <a:xfrm flipH="1">
            <a:off x="1151847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/>
          <p:cNvSpPr/>
          <p:nvPr/>
        </p:nvSpPr>
        <p:spPr>
          <a:xfrm>
            <a:off x="1175469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0" name="直接连接符 139"/>
          <p:cNvCxnSpPr>
            <a:cxnSpLocks/>
          </p:cNvCxnSpPr>
          <p:nvPr/>
        </p:nvCxnSpPr>
        <p:spPr>
          <a:xfrm flipH="1">
            <a:off x="1187661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/>
          <p:cNvSpPr/>
          <p:nvPr/>
        </p:nvSpPr>
        <p:spPr>
          <a:xfrm>
            <a:off x="1205473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1134083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5" name="直接连接符 144"/>
          <p:cNvCxnSpPr>
            <a:stCxn id="144" idx="4"/>
          </p:cNvCxnSpPr>
          <p:nvPr/>
        </p:nvCxnSpPr>
        <p:spPr>
          <a:xfrm>
            <a:off x="1136369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139900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/>
          <p:cNvSpPr/>
          <p:nvPr/>
        </p:nvSpPr>
        <p:spPr>
          <a:xfrm>
            <a:off x="133804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9" name="直接连接符 148"/>
          <p:cNvCxnSpPr/>
          <p:nvPr/>
        </p:nvCxnSpPr>
        <p:spPr>
          <a:xfrm flipH="1">
            <a:off x="139900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椭圆 149"/>
          <p:cNvSpPr/>
          <p:nvPr/>
        </p:nvSpPr>
        <p:spPr>
          <a:xfrm>
            <a:off x="163522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1" name="直接连接符 150"/>
          <p:cNvCxnSpPr>
            <a:cxnSpLocks/>
          </p:cNvCxnSpPr>
          <p:nvPr/>
        </p:nvCxnSpPr>
        <p:spPr>
          <a:xfrm flipH="1">
            <a:off x="175714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/>
          <p:cNvSpPr/>
          <p:nvPr/>
        </p:nvSpPr>
        <p:spPr>
          <a:xfrm>
            <a:off x="193526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3" name="直接连接符 152"/>
          <p:cNvCxnSpPr/>
          <p:nvPr/>
        </p:nvCxnSpPr>
        <p:spPr>
          <a:xfrm>
            <a:off x="204432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椭圆 153"/>
          <p:cNvSpPr/>
          <p:nvPr/>
        </p:nvSpPr>
        <p:spPr>
          <a:xfrm>
            <a:off x="197670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122136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6" name="直接连接符 155"/>
          <p:cNvCxnSpPr>
            <a:stCxn id="155" idx="4"/>
          </p:cNvCxnSpPr>
          <p:nvPr/>
        </p:nvCxnSpPr>
        <p:spPr>
          <a:xfrm>
            <a:off x="124422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/>
          <p:cNvSpPr/>
          <p:nvPr/>
        </p:nvSpPr>
        <p:spPr>
          <a:xfrm>
            <a:off x="246218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8" name="直接连接符 157"/>
          <p:cNvCxnSpPr>
            <a:stCxn id="157" idx="4"/>
          </p:cNvCxnSpPr>
          <p:nvPr/>
        </p:nvCxnSpPr>
        <p:spPr>
          <a:xfrm>
            <a:off x="248504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>
            <a:off x="58023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椭圆 160"/>
          <p:cNvSpPr/>
          <p:nvPr/>
        </p:nvSpPr>
        <p:spPr>
          <a:xfrm>
            <a:off x="57413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62" name="直接连接符 161"/>
          <p:cNvCxnSpPr/>
          <p:nvPr/>
        </p:nvCxnSpPr>
        <p:spPr>
          <a:xfrm flipH="1">
            <a:off x="58023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椭圆 162"/>
          <p:cNvSpPr/>
          <p:nvPr/>
        </p:nvSpPr>
        <p:spPr>
          <a:xfrm>
            <a:off x="60385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64" name="直接连接符 163"/>
          <p:cNvCxnSpPr>
            <a:cxnSpLocks/>
          </p:cNvCxnSpPr>
          <p:nvPr/>
        </p:nvCxnSpPr>
        <p:spPr>
          <a:xfrm flipH="1">
            <a:off x="616046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椭圆 164"/>
          <p:cNvSpPr/>
          <p:nvPr/>
        </p:nvSpPr>
        <p:spPr>
          <a:xfrm>
            <a:off x="633858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66" name="直接连接符 165"/>
          <p:cNvCxnSpPr/>
          <p:nvPr/>
        </p:nvCxnSpPr>
        <p:spPr>
          <a:xfrm>
            <a:off x="644764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椭圆 166"/>
          <p:cNvSpPr/>
          <p:nvPr/>
        </p:nvSpPr>
        <p:spPr>
          <a:xfrm>
            <a:off x="638002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68" name="椭圆 167"/>
          <p:cNvSpPr/>
          <p:nvPr/>
        </p:nvSpPr>
        <p:spPr>
          <a:xfrm>
            <a:off x="553067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69" name="直接连接符 168"/>
          <p:cNvCxnSpPr>
            <a:cxnSpLocks/>
            <a:stCxn id="168" idx="4"/>
          </p:cNvCxnSpPr>
          <p:nvPr/>
        </p:nvCxnSpPr>
        <p:spPr>
          <a:xfrm flipH="1">
            <a:off x="5438756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/>
          <p:cNvSpPr/>
          <p:nvPr/>
        </p:nvSpPr>
        <p:spPr>
          <a:xfrm>
            <a:off x="68655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71" name="直接连接符 170"/>
          <p:cNvCxnSpPr>
            <a:stCxn id="170" idx="4"/>
          </p:cNvCxnSpPr>
          <p:nvPr/>
        </p:nvCxnSpPr>
        <p:spPr>
          <a:xfrm>
            <a:off x="68883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>
            <a:off x="989627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>
            <a:off x="983531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76" name="直接连接符 175"/>
          <p:cNvCxnSpPr/>
          <p:nvPr/>
        </p:nvCxnSpPr>
        <p:spPr>
          <a:xfrm flipH="1">
            <a:off x="989627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/>
          <p:cNvSpPr/>
          <p:nvPr/>
        </p:nvSpPr>
        <p:spPr>
          <a:xfrm>
            <a:off x="1013249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78" name="直接连接符 177"/>
          <p:cNvCxnSpPr>
            <a:cxnSpLocks/>
          </p:cNvCxnSpPr>
          <p:nvPr/>
        </p:nvCxnSpPr>
        <p:spPr>
          <a:xfrm flipH="1">
            <a:off x="1025441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椭圆 178"/>
          <p:cNvSpPr/>
          <p:nvPr/>
        </p:nvSpPr>
        <p:spPr>
          <a:xfrm>
            <a:off x="1043253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80" name="直接连接符 179"/>
          <p:cNvCxnSpPr/>
          <p:nvPr/>
        </p:nvCxnSpPr>
        <p:spPr>
          <a:xfrm>
            <a:off x="1054159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椭圆 180"/>
          <p:cNvSpPr/>
          <p:nvPr/>
        </p:nvSpPr>
        <p:spPr>
          <a:xfrm>
            <a:off x="1047397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84" name="直接连接符 183"/>
          <p:cNvCxnSpPr/>
          <p:nvPr/>
        </p:nvCxnSpPr>
        <p:spPr>
          <a:xfrm>
            <a:off x="1113710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/>
          <p:cNvSpPr/>
          <p:nvPr/>
        </p:nvSpPr>
        <p:spPr>
          <a:xfrm>
            <a:off x="1107614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86" name="直接连接符 185"/>
          <p:cNvCxnSpPr/>
          <p:nvPr/>
        </p:nvCxnSpPr>
        <p:spPr>
          <a:xfrm flipH="1">
            <a:off x="1113710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/>
          <p:cNvSpPr/>
          <p:nvPr/>
        </p:nvSpPr>
        <p:spPr>
          <a:xfrm>
            <a:off x="1137332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90" name="椭圆 189"/>
          <p:cNvSpPr/>
          <p:nvPr/>
        </p:nvSpPr>
        <p:spPr>
          <a:xfrm>
            <a:off x="1095945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91" name="直接连接符 190"/>
          <p:cNvCxnSpPr>
            <a:stCxn id="190" idx="4"/>
          </p:cNvCxnSpPr>
          <p:nvPr/>
        </p:nvCxnSpPr>
        <p:spPr>
          <a:xfrm>
            <a:off x="1098231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cxnSpLocks/>
          </p:cNvCxnSpPr>
          <p:nvPr/>
        </p:nvCxnSpPr>
        <p:spPr>
          <a:xfrm flipH="1">
            <a:off x="888346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>
            <a:off x="814395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椭圆 193"/>
          <p:cNvSpPr/>
          <p:nvPr/>
        </p:nvSpPr>
        <p:spPr>
          <a:xfrm>
            <a:off x="808299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95" name="直接连接符 194"/>
          <p:cNvCxnSpPr/>
          <p:nvPr/>
        </p:nvCxnSpPr>
        <p:spPr>
          <a:xfrm flipH="1">
            <a:off x="814395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椭圆 195"/>
          <p:cNvSpPr/>
          <p:nvPr/>
        </p:nvSpPr>
        <p:spPr>
          <a:xfrm>
            <a:off x="838017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97" name="直接连接符 196"/>
          <p:cNvCxnSpPr>
            <a:cxnSpLocks/>
          </p:cNvCxnSpPr>
          <p:nvPr/>
        </p:nvCxnSpPr>
        <p:spPr>
          <a:xfrm flipH="1">
            <a:off x="850209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868021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01" name="椭圆 200"/>
          <p:cNvSpPr/>
          <p:nvPr/>
        </p:nvSpPr>
        <p:spPr>
          <a:xfrm>
            <a:off x="796631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02" name="直接连接符 201"/>
          <p:cNvCxnSpPr>
            <a:stCxn id="201" idx="4"/>
          </p:cNvCxnSpPr>
          <p:nvPr/>
        </p:nvCxnSpPr>
        <p:spPr>
          <a:xfrm>
            <a:off x="798917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>
            <a:off x="938477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椭圆 203"/>
          <p:cNvSpPr/>
          <p:nvPr/>
        </p:nvSpPr>
        <p:spPr>
          <a:xfrm>
            <a:off x="932381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07" name="直接连接符 206"/>
          <p:cNvCxnSpPr>
            <a:cxnSpLocks/>
          </p:cNvCxnSpPr>
          <p:nvPr/>
        </p:nvCxnSpPr>
        <p:spPr>
          <a:xfrm flipH="1">
            <a:off x="974291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椭圆 207"/>
          <p:cNvSpPr/>
          <p:nvPr/>
        </p:nvSpPr>
        <p:spPr>
          <a:xfrm>
            <a:off x="9921035" y="6313897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09" name="椭圆 208"/>
          <p:cNvSpPr/>
          <p:nvPr/>
        </p:nvSpPr>
        <p:spPr>
          <a:xfrm>
            <a:off x="920713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10" name="直接连接符 209"/>
          <p:cNvCxnSpPr>
            <a:stCxn id="209" idx="4"/>
          </p:cNvCxnSpPr>
          <p:nvPr/>
        </p:nvCxnSpPr>
        <p:spPr>
          <a:xfrm>
            <a:off x="9229995" y="6450111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923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30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2303" y="543937"/>
            <a:ext cx="46810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zh-CN" sz="2400" dirty="0" smtClean="0"/>
              <a:t>SRS</a:t>
            </a:r>
            <a:r>
              <a:rPr lang="zh-CN" altLang="en-US" sz="2400" dirty="0" smtClean="0"/>
              <a:t>中是否定义了实现环境</a:t>
            </a:r>
            <a:endParaRPr lang="zh-CN" altLang="zh-CN" sz="2400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633413"/>
            <a:ext cx="7913687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0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31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2303" y="543937"/>
            <a:ext cx="46810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zh-CN" sz="2400" dirty="0" smtClean="0"/>
              <a:t>SRS</a:t>
            </a:r>
            <a:r>
              <a:rPr lang="zh-CN" altLang="en-US" sz="2400" dirty="0" smtClean="0"/>
              <a:t>中是否定义了实现环境</a:t>
            </a:r>
            <a:endParaRPr lang="zh-CN" altLang="zh-CN" sz="24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3" y="1706597"/>
            <a:ext cx="9010866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9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32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2303" y="543937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en-US" sz="2400" dirty="0" smtClean="0"/>
              <a:t>需求是否表明了来源，连接链接关系</a:t>
            </a:r>
            <a:endParaRPr lang="zh-CN" altLang="zh-CN" sz="24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1" y="1005602"/>
            <a:ext cx="5538302" cy="5852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4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33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2303" y="543937"/>
            <a:ext cx="10647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en-US" sz="2400" dirty="0" smtClean="0"/>
              <a:t>是否使用</a:t>
            </a:r>
            <a:r>
              <a:rPr lang="en-US" altLang="zh-CN" sz="2400" dirty="0" smtClean="0"/>
              <a:t>UML</a:t>
            </a:r>
            <a:r>
              <a:rPr lang="zh-CN" altLang="en-US" sz="2400" dirty="0" smtClean="0"/>
              <a:t>工具，使用了类图、用例图、顺序图、部署图、对话框图</a:t>
            </a:r>
            <a:endParaRPr lang="zh-CN" altLang="zh-CN" sz="2400" dirty="0"/>
          </a:p>
        </p:txBody>
      </p:sp>
      <p:pic>
        <p:nvPicPr>
          <p:cNvPr id="12" name="Picture 2" descr="C:\Users\dell\Desktop\类图.jpg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74" y="1270435"/>
            <a:ext cx="3769669" cy="339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学生管理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643" y="1024142"/>
            <a:ext cx="3383129" cy="2138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dell\Desktop\下载资源.jpg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313" y="3332420"/>
            <a:ext cx="3833446" cy="295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759" y="1119041"/>
            <a:ext cx="2697371" cy="2516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23" descr="后台-教师管理-新增教师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759" y="3519129"/>
            <a:ext cx="3029680" cy="2553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61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矩形 1"/>
          <p:cNvSpPr/>
          <p:nvPr/>
        </p:nvSpPr>
        <p:spPr>
          <a:xfrm>
            <a:off x="682303" y="543937"/>
            <a:ext cx="10647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en-US" sz="2400" dirty="0" smtClean="0"/>
              <a:t>是否使用</a:t>
            </a:r>
            <a:r>
              <a:rPr lang="en-US" altLang="zh-CN" sz="2400" dirty="0" smtClean="0"/>
              <a:t>UML</a:t>
            </a:r>
            <a:r>
              <a:rPr lang="zh-CN" altLang="en-US" sz="2400" dirty="0" smtClean="0"/>
              <a:t>工具，使用了类图、用例图、顺序图、部署图、对话框图</a:t>
            </a:r>
            <a:endParaRPr lang="zh-CN" altLang="zh-CN" sz="24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63" y="0"/>
            <a:ext cx="1760537" cy="689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948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矩形 1"/>
          <p:cNvSpPr/>
          <p:nvPr/>
        </p:nvSpPr>
        <p:spPr>
          <a:xfrm>
            <a:off x="682303" y="543937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en-US" sz="2400" dirty="0" smtClean="0"/>
              <a:t>测试用例</a:t>
            </a:r>
            <a:endParaRPr lang="zh-CN" altLang="zh-CN" sz="24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09" y="1612970"/>
            <a:ext cx="3263917" cy="2295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729" y="281627"/>
            <a:ext cx="7277210" cy="635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09" y="4386263"/>
            <a:ext cx="3575938" cy="120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746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矩形 1"/>
          <p:cNvSpPr/>
          <p:nvPr/>
        </p:nvSpPr>
        <p:spPr>
          <a:xfrm>
            <a:off x="682303" y="543937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en-US" sz="2400" dirty="0" smtClean="0"/>
              <a:t>用户手册</a:t>
            </a:r>
            <a:endParaRPr lang="zh-CN" altLang="zh-CN" sz="24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99" y="1319282"/>
            <a:ext cx="3633563" cy="268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99" y="4322762"/>
            <a:ext cx="4019425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939" y="0"/>
            <a:ext cx="6710362" cy="3936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/>
          <p:cNvPicPr/>
          <p:nvPr/>
        </p:nvPicPr>
        <p:blipFill>
          <a:blip r:embed="rId5"/>
          <a:stretch>
            <a:fillRect/>
          </a:stretch>
        </p:blipFill>
        <p:spPr>
          <a:xfrm>
            <a:off x="9134475" y="1605032"/>
            <a:ext cx="2867025" cy="497674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13620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矩形 1"/>
          <p:cNvSpPr/>
          <p:nvPr/>
        </p:nvSpPr>
        <p:spPr>
          <a:xfrm>
            <a:off x="682303" y="543937"/>
            <a:ext cx="4065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en-US" sz="2400" dirty="0" smtClean="0"/>
              <a:t>是否做好组内</a:t>
            </a:r>
            <a:r>
              <a:rPr lang="en-US" altLang="zh-CN" sz="2400" dirty="0" smtClean="0"/>
              <a:t>SRS</a:t>
            </a:r>
            <a:r>
              <a:rPr lang="zh-CN" altLang="en-US" sz="2400" dirty="0" smtClean="0"/>
              <a:t>评审</a:t>
            </a:r>
            <a:endParaRPr lang="zh-CN" altLang="zh-C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381571" y="1878390"/>
            <a:ext cx="47017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暂时未有，由于进度的原因，这周基本上都是在熬夜赶工，这节课有幸没有抽到我们组的话，预计下课后就会进行组内评审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3008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矩形 1"/>
          <p:cNvSpPr/>
          <p:nvPr/>
        </p:nvSpPr>
        <p:spPr>
          <a:xfrm>
            <a:off x="682303" y="543937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en-US" sz="2400" dirty="0" smtClean="0"/>
              <a:t>是否对正式发布定义了基准版本号</a:t>
            </a:r>
            <a:endParaRPr lang="zh-CN" altLang="zh-CN" sz="2400" dirty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31" y="1256938"/>
            <a:ext cx="10227220" cy="475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72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矩形 1"/>
          <p:cNvSpPr/>
          <p:nvPr/>
        </p:nvSpPr>
        <p:spPr>
          <a:xfrm>
            <a:off x="682303" y="543937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en-US" sz="2400" dirty="0" smtClean="0"/>
              <a:t>是否对正式发布定义了基准版本号</a:t>
            </a:r>
            <a:endParaRPr lang="zh-CN" altLang="zh-CN" sz="2400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8" y="996077"/>
            <a:ext cx="6292329" cy="586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946" y="1448546"/>
            <a:ext cx="5619953" cy="231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714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435548" y="888811"/>
            <a:ext cx="1334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spc="300" dirty="0">
                <a:latin typeface="Arial"/>
                <a:ea typeface="微软雅黑"/>
                <a:sym typeface="Arial"/>
              </a:rPr>
              <a:t>ABOUT US</a:t>
            </a:r>
            <a:endParaRPr lang="zh-CN" altLang="en-US" sz="1200" spc="300" dirty="0">
              <a:latin typeface="Arial"/>
              <a:ea typeface="微软雅黑"/>
              <a:sym typeface="Arial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0848977" y="916583"/>
            <a:ext cx="221454" cy="221454"/>
            <a:chOff x="10796588" y="516850"/>
            <a:chExt cx="326231" cy="326231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接连接符 25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4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11" y="288048"/>
            <a:ext cx="10714193" cy="61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533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52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29402" y="2828836"/>
            <a:ext cx="5722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至此，谢谢各位</a:t>
            </a:r>
            <a:endParaRPr lang="zh-CN" altLang="en-US" sz="6000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521605" y="2948921"/>
            <a:ext cx="955422" cy="955422"/>
            <a:chOff x="2275588" y="2021902"/>
            <a:chExt cx="2809460" cy="2809460"/>
          </a:xfrm>
        </p:grpSpPr>
        <p:sp>
          <p:nvSpPr>
            <p:cNvPr id="3" name="椭圆 2"/>
            <p:cNvSpPr/>
            <p:nvPr/>
          </p:nvSpPr>
          <p:spPr>
            <a:xfrm>
              <a:off x="2275588" y="2021902"/>
              <a:ext cx="2809460" cy="280946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4" name="直接连接符 3"/>
            <p:cNvCxnSpPr>
              <a:stCxn id="3" idx="0"/>
              <a:endCxn id="3" idx="4"/>
            </p:cNvCxnSpPr>
            <p:nvPr/>
          </p:nvCxnSpPr>
          <p:spPr>
            <a:xfrm>
              <a:off x="3680318" y="2021902"/>
              <a:ext cx="0" cy="2809460"/>
            </a:xfrm>
            <a:prstGeom prst="lin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直接连接符 4"/>
            <p:cNvCxnSpPr>
              <a:cxnSpLocks/>
            </p:cNvCxnSpPr>
            <p:nvPr/>
          </p:nvCxnSpPr>
          <p:spPr>
            <a:xfrm>
              <a:off x="4422440" y="2260441"/>
              <a:ext cx="0" cy="2372139"/>
            </a:xfrm>
            <a:prstGeom prst="lin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直接连接符 5"/>
            <p:cNvCxnSpPr>
              <a:stCxn id="3" idx="2"/>
            </p:cNvCxnSpPr>
            <p:nvPr/>
          </p:nvCxnSpPr>
          <p:spPr>
            <a:xfrm>
              <a:off x="2275588" y="3426632"/>
              <a:ext cx="1404730" cy="0"/>
            </a:xfrm>
            <a:prstGeom prst="lin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1" name="直接连接符 10"/>
          <p:cNvCxnSpPr>
            <a:cxnSpLocks/>
          </p:cNvCxnSpPr>
          <p:nvPr/>
        </p:nvCxnSpPr>
        <p:spPr>
          <a:xfrm>
            <a:off x="5254171" y="3784350"/>
            <a:ext cx="338024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224046" y="4136886"/>
            <a:ext cx="3644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600" dirty="0">
                <a:solidFill>
                  <a:schemeClr val="bg1">
                    <a:lumMod val="85000"/>
                  </a:schemeClr>
                </a:solidFill>
                <a:latin typeface="Arial"/>
                <a:ea typeface="微软雅黑"/>
                <a:sym typeface="Arial"/>
              </a:rPr>
              <a:t>汇报时间</a:t>
            </a:r>
            <a:r>
              <a:rPr lang="zh-CN" altLang="en-US" sz="1400" spc="600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微软雅黑"/>
                <a:sym typeface="Arial"/>
              </a:rPr>
              <a:t>：</a:t>
            </a:r>
            <a:r>
              <a:rPr lang="en-US" altLang="zh-CN" sz="1400" spc="600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微软雅黑"/>
                <a:sym typeface="Arial"/>
              </a:rPr>
              <a:t>2018</a:t>
            </a:r>
            <a:r>
              <a:rPr lang="zh-CN" altLang="en-US" sz="1400" spc="600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微软雅黑"/>
                <a:sym typeface="Arial"/>
              </a:rPr>
              <a:t>年</a:t>
            </a:r>
            <a:r>
              <a:rPr lang="en-US" altLang="zh-CN" sz="1400" spc="600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微软雅黑"/>
                <a:sym typeface="Arial"/>
              </a:rPr>
              <a:t>12</a:t>
            </a:r>
            <a:r>
              <a:rPr lang="zh-CN" altLang="en-US" sz="1400" spc="600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微软雅黑"/>
                <a:sym typeface="Arial"/>
              </a:rPr>
              <a:t>月</a:t>
            </a:r>
            <a:r>
              <a:rPr lang="en-US" altLang="zh-CN" sz="1400" spc="600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微软雅黑"/>
                <a:sym typeface="Arial"/>
              </a:rPr>
              <a:t>26</a:t>
            </a:r>
            <a:r>
              <a:rPr lang="zh-CN" altLang="en-US" sz="1400" spc="600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微软雅黑"/>
                <a:sym typeface="Arial"/>
              </a:rPr>
              <a:t>日      </a:t>
            </a:r>
            <a:r>
              <a:rPr lang="zh-CN" altLang="en-US" sz="1400" spc="600" dirty="0">
                <a:solidFill>
                  <a:schemeClr val="bg1">
                    <a:lumMod val="85000"/>
                  </a:schemeClr>
                </a:solidFill>
                <a:latin typeface="Arial"/>
                <a:ea typeface="微软雅黑"/>
                <a:sym typeface="Arial"/>
              </a:rPr>
              <a:t>汇报人</a:t>
            </a:r>
            <a:r>
              <a:rPr lang="zh-CN" altLang="en-US" sz="1400" spc="600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微软雅黑"/>
                <a:sym typeface="Arial"/>
              </a:rPr>
              <a:t>：</a:t>
            </a:r>
            <a:r>
              <a:rPr lang="zh-CN" altLang="en-US" sz="1400" spc="600" dirty="0">
                <a:solidFill>
                  <a:schemeClr val="bg1">
                    <a:lumMod val="85000"/>
                  </a:schemeClr>
                </a:solidFill>
                <a:latin typeface="Arial"/>
                <a:ea typeface="微软雅黑"/>
                <a:sym typeface="Arial"/>
              </a:rPr>
              <a:t>庄毓勋</a:t>
            </a:r>
            <a:endParaRPr lang="zh-CN" altLang="en-US" sz="1400" spc="600" dirty="0">
              <a:solidFill>
                <a:schemeClr val="bg1">
                  <a:lumMod val="85000"/>
                </a:schemeClr>
              </a:solidFill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51245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435548" y="888811"/>
            <a:ext cx="1334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spc="300" dirty="0">
                <a:latin typeface="Arial"/>
                <a:ea typeface="微软雅黑"/>
                <a:sym typeface="Arial"/>
              </a:rPr>
              <a:t>ABOUT US</a:t>
            </a:r>
            <a:endParaRPr lang="zh-CN" altLang="en-US" sz="1200" spc="300" dirty="0">
              <a:latin typeface="Arial"/>
              <a:ea typeface="微软雅黑"/>
              <a:sym typeface="Arial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0848977" y="916583"/>
            <a:ext cx="221454" cy="221454"/>
            <a:chOff x="10796588" y="516850"/>
            <a:chExt cx="326231" cy="326231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接连接符 25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5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95" y="404813"/>
            <a:ext cx="10136588" cy="2901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13" y="3258941"/>
            <a:ext cx="8062172" cy="359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276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435548" y="888811"/>
            <a:ext cx="1334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spc="300" dirty="0">
                <a:latin typeface="Arial"/>
                <a:ea typeface="微软雅黑"/>
                <a:sym typeface="Arial"/>
              </a:rPr>
              <a:t>ABOUT US</a:t>
            </a:r>
            <a:endParaRPr lang="zh-CN" altLang="en-US" sz="1200" spc="300" dirty="0">
              <a:latin typeface="Arial"/>
              <a:ea typeface="微软雅黑"/>
              <a:sym typeface="Arial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0848977" y="916583"/>
            <a:ext cx="221454" cy="221454"/>
            <a:chOff x="10796588" y="516850"/>
            <a:chExt cx="326231" cy="326231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接连接符 25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6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3074" name="Picture 2" descr="系统上下文图(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554" y="176319"/>
            <a:ext cx="8382185" cy="6416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442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435548" y="888811"/>
            <a:ext cx="1334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spc="300" dirty="0">
                <a:latin typeface="Arial"/>
                <a:ea typeface="微软雅黑"/>
                <a:sym typeface="Arial"/>
              </a:rPr>
              <a:t>ABOUT US</a:t>
            </a:r>
            <a:endParaRPr lang="zh-CN" altLang="en-US" sz="1200" spc="300" dirty="0">
              <a:latin typeface="Arial"/>
              <a:ea typeface="微软雅黑"/>
              <a:sym typeface="Arial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0848977" y="916583"/>
            <a:ext cx="221454" cy="221454"/>
            <a:chOff x="10796588" y="516850"/>
            <a:chExt cx="326231" cy="326231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接连接符 25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7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346" y="246075"/>
            <a:ext cx="6449109" cy="6111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865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8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4554" y="327938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dirty="0" smtClean="0"/>
              <a:t>游客</a:t>
            </a:r>
            <a:r>
              <a:rPr lang="zh-CN" altLang="en-US" sz="2400" dirty="0" smtClean="0"/>
              <a:t>代表黄鸿枥</a:t>
            </a:r>
            <a:r>
              <a:rPr lang="zh-CN" altLang="zh-CN" sz="2400" dirty="0" smtClean="0"/>
              <a:t>回复</a:t>
            </a:r>
            <a:endParaRPr lang="zh-CN" altLang="zh-CN" sz="2400" dirty="0"/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93" y="1338745"/>
            <a:ext cx="11754035" cy="415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4556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9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4554" y="327938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en-US" sz="2400" dirty="0" smtClean="0"/>
              <a:t>管理员代表陈尚辉</a:t>
            </a:r>
            <a:r>
              <a:rPr lang="zh-CN" altLang="zh-CN" sz="2400" dirty="0" smtClean="0"/>
              <a:t>回复</a:t>
            </a:r>
            <a:endParaRPr lang="zh-CN" altLang="zh-CN" sz="2400" dirty="0"/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79" y="1114610"/>
            <a:ext cx="11258978" cy="456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260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1268</TotalTime>
  <Words>386</Words>
  <Application>Microsoft Office PowerPoint</Application>
  <PresentationFormat>自定义</PresentationFormat>
  <Paragraphs>85</Paragraphs>
  <Slides>40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天宇科技</cp:lastModifiedBy>
  <cp:revision>636</cp:revision>
  <dcterms:created xsi:type="dcterms:W3CDTF">2017-08-31T05:00:04Z</dcterms:created>
  <dcterms:modified xsi:type="dcterms:W3CDTF">2018-12-25T17:45:43Z</dcterms:modified>
</cp:coreProperties>
</file>